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94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18-2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3039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5710" TargetMode="External"/><Relationship Id="rId2" Type="http://schemas.openxmlformats.org/officeDocument/2006/relationships/hyperlink" Target="https://zakon.rada.gov.ua/laws/show/435-15#n5793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5835" TargetMode="External"/><Relationship Id="rId2" Type="http://schemas.openxmlformats.org/officeDocument/2006/relationships/hyperlink" Target="https://zakon.rada.gov.ua/laws/show/435-15#n11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91-2011-%D0%BF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52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76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15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26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1294" TargetMode="External"/><Relationship Id="rId2" Type="http://schemas.openxmlformats.org/officeDocument/2006/relationships/hyperlink" Target="https://zakon.rada.gov.ua/laws/show/435-15#n1265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1294" TargetMode="External"/><Relationship Id="rId2" Type="http://schemas.openxmlformats.org/officeDocument/2006/relationships/hyperlink" Target="https://zakon.rada.gov.ua/laws/show/435-15#n126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91-2011-%D0%BF" TargetMode="Externa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1208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709-1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1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9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71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СПАДКОВЕ ПРАВО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0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</a:t>
            </a:r>
            <a:r>
              <a:rPr lang="ru-RU" dirty="0"/>
              <a:t>. За </a:t>
            </a:r>
            <a:r>
              <a:rPr lang="ru-RU" dirty="0" err="1"/>
              <a:t>рішенням</a:t>
            </a:r>
            <a:r>
              <a:rPr lang="ru-RU" dirty="0"/>
              <a:t> суду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усунена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за законом,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ухилялася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поширюються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й на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осіб</a:t>
            </a:r>
            <a:r>
              <a:rPr lang="ru-RU" dirty="0"/>
              <a:t>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зроблено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0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1225. </a:t>
            </a:r>
            <a:r>
              <a:rPr lang="ru-RU" dirty="0" err="1"/>
              <a:t>Спадкування</a:t>
            </a:r>
            <a:r>
              <a:rPr lang="ru-RU" dirty="0"/>
              <a:t> права на </a:t>
            </a:r>
            <a:r>
              <a:rPr lang="ru-RU" dirty="0" err="1"/>
              <a:t>земельну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земельну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r>
              <a:rPr lang="ru-RU" dirty="0"/>
              <a:t> переходить до </a:t>
            </a:r>
            <a:r>
              <a:rPr lang="ru-RU" dirty="0" err="1"/>
              <a:t>спадкоємців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збереженням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</a:p>
          <a:p>
            <a:r>
              <a:rPr lang="ru-RU" dirty="0"/>
              <a:t>2. До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житлового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зареєстровано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/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право, переходить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право </a:t>
            </a:r>
            <a:r>
              <a:rPr lang="ru-RU" dirty="0" err="1"/>
              <a:t>користування</a:t>
            </a:r>
            <a:r>
              <a:rPr lang="ru-RU" dirty="0"/>
              <a:t> земельною </a:t>
            </a:r>
            <a:r>
              <a:rPr lang="ru-RU" dirty="0" err="1"/>
              <a:t>ділянкою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вони </a:t>
            </a:r>
            <a:r>
              <a:rPr lang="ru-RU" dirty="0" err="1"/>
              <a:t>розміщені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До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житлового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зареєстровано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/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право, переходить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право </a:t>
            </a:r>
            <a:r>
              <a:rPr lang="ru-RU" dirty="0" err="1"/>
              <a:t>користування</a:t>
            </a:r>
            <a:r>
              <a:rPr lang="ru-RU" dirty="0"/>
              <a:t> земельною </a:t>
            </a:r>
            <a:r>
              <a:rPr lang="ru-RU" dirty="0" err="1"/>
              <a:t>ділянкою</a:t>
            </a:r>
            <a:r>
              <a:rPr lang="ru-RU" dirty="0"/>
              <a:t>, яка </a:t>
            </a:r>
            <a:r>
              <a:rPr lang="ru-RU" dirty="0" err="1"/>
              <a:t>необхідна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не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43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1226.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Частка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спадкується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Суб'єкт</a:t>
            </a:r>
            <a:r>
              <a:rPr lang="ru-RU" dirty="0"/>
              <a:t> права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заповідати</a:t>
            </a:r>
            <a:r>
              <a:rPr lang="ru-RU" dirty="0"/>
              <a:t> свою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та </a:t>
            </a:r>
            <a:r>
              <a:rPr lang="ru-RU" dirty="0" err="1"/>
              <a:t>виділу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1227. </a:t>
            </a:r>
            <a:r>
              <a:rPr lang="ru-RU" dirty="0"/>
              <a:t>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допомог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непрацездатністю</a:t>
            </a:r>
            <a:r>
              <a:rPr lang="ru-RU" dirty="0"/>
              <a:t>,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, але не </a:t>
            </a:r>
            <a:r>
              <a:rPr lang="ru-RU" dirty="0" err="1"/>
              <a:t>були</a:t>
            </a:r>
            <a:r>
              <a:rPr lang="ru-RU" dirty="0"/>
              <a:t> ним </a:t>
            </a:r>
            <a:r>
              <a:rPr lang="ru-RU" dirty="0" err="1"/>
              <a:t>одержані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передаються</a:t>
            </a:r>
            <a:r>
              <a:rPr lang="ru-RU" dirty="0"/>
              <a:t> членам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-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900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1228.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права на вклад у банку (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)</a:t>
            </a:r>
          </a:p>
          <a:p>
            <a:r>
              <a:rPr lang="ru-RU" dirty="0"/>
              <a:t>1. </a:t>
            </a:r>
            <a:r>
              <a:rPr lang="ru-RU" dirty="0" err="1"/>
              <a:t>Вкладник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розпорядитися</a:t>
            </a:r>
            <a:r>
              <a:rPr lang="ru-RU" dirty="0"/>
              <a:t> правом на вклад у банку (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)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склавши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зробивши</a:t>
            </a:r>
            <a:r>
              <a:rPr lang="ru-RU" dirty="0"/>
              <a:t> </a:t>
            </a:r>
            <a:r>
              <a:rPr lang="ru-RU" dirty="0" err="1"/>
              <a:t>відповідне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банку (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).</a:t>
            </a:r>
          </a:p>
          <a:p>
            <a:r>
              <a:rPr lang="ru-RU" dirty="0"/>
              <a:t>2. Право на вклад входить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способу </a:t>
            </a:r>
            <a:r>
              <a:rPr lang="ru-RU" dirty="0" err="1"/>
              <a:t>розпорядження</a:t>
            </a:r>
            <a:r>
              <a:rPr lang="ru-RU" dirty="0"/>
              <a:t> ним.</a:t>
            </a:r>
          </a:p>
          <a:p>
            <a:r>
              <a:rPr lang="ru-RU" dirty="0"/>
              <a:t>3.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зроблене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банку (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),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змінено</a:t>
            </a:r>
            <a:r>
              <a:rPr lang="ru-RU" dirty="0"/>
              <a:t> особу,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перейти право на вклад,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майна </a:t>
            </a:r>
            <a:r>
              <a:rPr lang="ru-RU" dirty="0" err="1"/>
              <a:t>спадкодавця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459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1229.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права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(</a:t>
            </a:r>
            <a:r>
              <a:rPr lang="ru-RU" dirty="0" err="1"/>
              <a:t>відшкодування</a:t>
            </a:r>
            <a:r>
              <a:rPr lang="ru-RU" dirty="0"/>
              <a:t>)</a:t>
            </a:r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(</a:t>
            </a:r>
            <a:r>
              <a:rPr lang="ru-RU" dirty="0" err="1"/>
              <a:t>відшкодування</a:t>
            </a:r>
            <a:r>
              <a:rPr lang="ru-RU" dirty="0"/>
              <a:t>) </a:t>
            </a:r>
            <a:r>
              <a:rPr lang="ru-RU" dirty="0" err="1"/>
              <a:t>спадкуються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страхувальник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особу,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перейти 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право не входить до складу </a:t>
            </a:r>
            <a:r>
              <a:rPr lang="ru-RU" dirty="0" err="1"/>
              <a:t>спадщини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403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1230.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права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сплату</a:t>
            </a:r>
            <a:r>
              <a:rPr lang="ru-RU" dirty="0"/>
              <a:t> неустойки,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endParaRPr lang="ru-RU" dirty="0"/>
          </a:p>
          <a:p>
            <a:r>
              <a:rPr lang="ru-RU" dirty="0" smtClean="0"/>
              <a:t>1</a:t>
            </a:r>
            <a:r>
              <a:rPr lang="ru-RU" dirty="0"/>
              <a:t>. До </a:t>
            </a:r>
            <a:r>
              <a:rPr lang="ru-RU" dirty="0" err="1"/>
              <a:t>спадкоємця</a:t>
            </a:r>
            <a:r>
              <a:rPr lang="ru-RU" dirty="0"/>
              <a:t> переходить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завданих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 у </a:t>
            </a:r>
            <a:r>
              <a:rPr lang="ru-RU" dirty="0" err="1"/>
              <a:t>договірних</a:t>
            </a:r>
            <a:r>
              <a:rPr lang="ru-RU" dirty="0"/>
              <a:t> </a:t>
            </a:r>
            <a:r>
              <a:rPr lang="ru-RU" dirty="0" err="1"/>
              <a:t>зобов’язаннях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належало </a:t>
            </a:r>
            <a:r>
              <a:rPr lang="ru-RU" dirty="0" err="1"/>
              <a:t>спадкодавцеві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2</a:t>
            </a:r>
            <a:r>
              <a:rPr lang="ru-RU" dirty="0"/>
              <a:t>. До </a:t>
            </a:r>
            <a:r>
              <a:rPr lang="ru-RU" dirty="0" err="1"/>
              <a:t>спадкоємця</a:t>
            </a:r>
            <a:r>
              <a:rPr lang="ru-RU" dirty="0"/>
              <a:t> переходить право на </a:t>
            </a:r>
            <a:r>
              <a:rPr lang="ru-RU" dirty="0" err="1"/>
              <a:t>стягнення</a:t>
            </a:r>
            <a:r>
              <a:rPr lang="ru-RU" dirty="0"/>
              <a:t> неустойки (штрафу, </a:t>
            </a:r>
            <a:r>
              <a:rPr lang="ru-RU" dirty="0" err="1"/>
              <a:t>пені</a:t>
            </a:r>
            <a:r>
              <a:rPr lang="ru-RU" dirty="0"/>
              <a:t>)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невиконанням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договірних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присуджена</a:t>
            </a:r>
            <a:r>
              <a:rPr lang="ru-RU" dirty="0"/>
              <a:t> судом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3. До </a:t>
            </a:r>
            <a:r>
              <a:rPr lang="ru-RU" dirty="0" err="1"/>
              <a:t>спадкоємця</a:t>
            </a:r>
            <a:r>
              <a:rPr lang="ru-RU" dirty="0"/>
              <a:t> переходить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присуджено</a:t>
            </a:r>
            <a:r>
              <a:rPr lang="ru-RU" dirty="0"/>
              <a:t> судом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4. До </a:t>
            </a:r>
            <a:r>
              <a:rPr lang="ru-RU" dirty="0" err="1"/>
              <a:t>спадкоємця</a:t>
            </a:r>
            <a:r>
              <a:rPr lang="ru-RU" dirty="0"/>
              <a:t> переходить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, яку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міг</a:t>
            </a:r>
            <a:r>
              <a:rPr lang="ru-RU" dirty="0"/>
              <a:t> би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76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1231.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майнову</a:t>
            </a:r>
            <a:r>
              <a:rPr lang="ru-RU" dirty="0"/>
              <a:t> шкоду (</a:t>
            </a:r>
            <a:r>
              <a:rPr lang="ru-RU" dirty="0" err="1"/>
              <a:t>збитки</a:t>
            </a:r>
            <a:r>
              <a:rPr lang="ru-RU" dirty="0"/>
              <a:t>) та </a:t>
            </a:r>
            <a:r>
              <a:rPr lang="ru-RU" dirty="0" err="1"/>
              <a:t>моральну</a:t>
            </a:r>
            <a:r>
              <a:rPr lang="ru-RU" dirty="0"/>
              <a:t> шкоду,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завдана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endParaRPr lang="ru-RU" dirty="0"/>
          </a:p>
          <a:p>
            <a:r>
              <a:rPr lang="ru-RU" dirty="0"/>
              <a:t>1. До </a:t>
            </a:r>
            <a:r>
              <a:rPr lang="ru-RU" dirty="0" err="1"/>
              <a:t>спадкоємця</a:t>
            </a:r>
            <a:r>
              <a:rPr lang="ru-RU" dirty="0"/>
              <a:t> переходить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майнову</a:t>
            </a:r>
            <a:r>
              <a:rPr lang="ru-RU" dirty="0"/>
              <a:t> шкоду (</a:t>
            </a:r>
            <a:r>
              <a:rPr lang="ru-RU" dirty="0" err="1"/>
              <a:t>збитки</a:t>
            </a:r>
            <a:r>
              <a:rPr lang="ru-RU" dirty="0"/>
              <a:t>),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завдана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.</a:t>
            </a:r>
          </a:p>
          <a:p>
            <a:r>
              <a:rPr lang="ru-RU" dirty="0"/>
              <a:t>2. До </a:t>
            </a:r>
            <a:r>
              <a:rPr lang="ru-RU" dirty="0" err="1"/>
              <a:t>спадкоємця</a:t>
            </a:r>
            <a:r>
              <a:rPr lang="ru-RU" dirty="0"/>
              <a:t> переходить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присуджено</a:t>
            </a:r>
            <a:r>
              <a:rPr lang="ru-RU" dirty="0"/>
              <a:t> судом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3. До </a:t>
            </a:r>
            <a:r>
              <a:rPr lang="ru-RU" dirty="0" err="1"/>
              <a:t>спадкоємця</a:t>
            </a:r>
            <a:r>
              <a:rPr lang="ru-RU" dirty="0"/>
              <a:t> переходить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неустойку (штраф, пеню),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присуджена</a:t>
            </a:r>
            <a:r>
              <a:rPr lang="ru-RU" dirty="0"/>
              <a:t> судом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295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Майнова</a:t>
            </a:r>
            <a:r>
              <a:rPr lang="ru-RU" dirty="0"/>
              <a:t> та моральна шкода,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завдана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, </a:t>
            </a:r>
            <a:r>
              <a:rPr lang="ru-RU" dirty="0" err="1"/>
              <a:t>відшкодовується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у межах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одержане</a:t>
            </a:r>
            <a:r>
              <a:rPr lang="ru-RU" dirty="0"/>
              <a:t> ними у </a:t>
            </a:r>
            <a:r>
              <a:rPr lang="ru-RU" dirty="0" err="1"/>
              <a:t>спадщину</a:t>
            </a:r>
            <a:r>
              <a:rPr lang="ru-RU" dirty="0"/>
              <a:t>.</a:t>
            </a:r>
          </a:p>
          <a:p>
            <a:r>
              <a:rPr lang="ru-RU" dirty="0"/>
              <a:t>5.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неустойки (штрафу, </a:t>
            </a:r>
            <a:r>
              <a:rPr lang="ru-RU" dirty="0" err="1"/>
              <a:t>пені</a:t>
            </a:r>
            <a:r>
              <a:rPr lang="ru-RU" dirty="0"/>
              <a:t>),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(</a:t>
            </a:r>
            <a:r>
              <a:rPr lang="ru-RU" dirty="0" err="1"/>
              <a:t>збитків</a:t>
            </a:r>
            <a:r>
              <a:rPr lang="ru-RU" dirty="0"/>
              <a:t>) та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є </a:t>
            </a:r>
            <a:r>
              <a:rPr lang="ru-RU" dirty="0" err="1"/>
              <a:t>непомірно</a:t>
            </a:r>
            <a:r>
              <a:rPr lang="ru-RU" dirty="0"/>
              <a:t> великими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одержане</a:t>
            </a:r>
            <a:r>
              <a:rPr lang="ru-RU" dirty="0"/>
              <a:t> ним у </a:t>
            </a:r>
            <a:r>
              <a:rPr lang="ru-RU" dirty="0" err="1"/>
              <a:t>спадщину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690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1232.</a:t>
            </a:r>
            <a:r>
              <a:rPr lang="ru-RU" dirty="0"/>
              <a:t> 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, догляд, </a:t>
            </a:r>
            <a:r>
              <a:rPr lang="ru-RU" dirty="0" err="1"/>
              <a:t>лікування</a:t>
            </a:r>
            <a:r>
              <a:rPr lang="ru-RU" dirty="0"/>
              <a:t> та </a:t>
            </a:r>
            <a:r>
              <a:rPr lang="ru-RU" dirty="0" err="1"/>
              <a:t>поховання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розумні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зроблені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них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особою на </a:t>
            </a:r>
            <a:r>
              <a:rPr lang="ru-RU" dirty="0" err="1"/>
              <a:t>утримання</a:t>
            </a:r>
            <a:r>
              <a:rPr lang="ru-RU" dirty="0"/>
              <a:t>, догляд, </a:t>
            </a:r>
            <a:r>
              <a:rPr lang="ru-RU" dirty="0" err="1"/>
              <a:t>лікування</a:t>
            </a:r>
            <a:r>
              <a:rPr lang="ru-RU" dirty="0"/>
              <a:t> та </a:t>
            </a:r>
            <a:r>
              <a:rPr lang="ru-RU" dirty="0" err="1"/>
              <a:t>поховання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, догляд,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стягнені</a:t>
            </a:r>
            <a:r>
              <a:rPr lang="ru-RU" dirty="0"/>
              <a:t> не </a:t>
            </a:r>
            <a:r>
              <a:rPr lang="ru-RU" dirty="0" err="1"/>
              <a:t>більш</a:t>
            </a:r>
            <a:r>
              <a:rPr lang="ru-RU" dirty="0"/>
              <a:t> як за три роки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60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1232</a:t>
            </a:r>
            <a:r>
              <a:rPr lang="ru-RU" b="1" baseline="30000" dirty="0"/>
              <a:t>-1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за договором </a:t>
            </a:r>
            <a:r>
              <a:rPr lang="ru-RU" dirty="0" err="1"/>
              <a:t>оренди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з </a:t>
            </a:r>
            <a:r>
              <a:rPr lang="ru-RU" dirty="0" err="1"/>
              <a:t>викупом</a:t>
            </a:r>
            <a:r>
              <a:rPr lang="ru-RU" dirty="0"/>
              <a:t>, договором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неподільного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(перший продаж), договором про участь у </a:t>
            </a:r>
            <a:r>
              <a:rPr lang="ru-RU" dirty="0" err="1"/>
              <a:t>фонді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endParaRPr lang="ru-RU" dirty="0"/>
          </a:p>
          <a:p>
            <a:r>
              <a:rPr lang="ru-RU" dirty="0"/>
              <a:t>1. До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 за договором </a:t>
            </a:r>
            <a:r>
              <a:rPr lang="ru-RU" dirty="0" err="1"/>
              <a:t>оренди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з </a:t>
            </a:r>
            <a:r>
              <a:rPr lang="ru-RU" dirty="0" err="1"/>
              <a:t>викупом</a:t>
            </a:r>
            <a:r>
              <a:rPr lang="ru-RU" dirty="0"/>
              <a:t>, договором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неподільного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(перший продаж), договором про участь у </a:t>
            </a:r>
            <a:r>
              <a:rPr lang="ru-RU" dirty="0" err="1"/>
              <a:t>фонді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договору </a:t>
            </a:r>
            <a:r>
              <a:rPr lang="ru-RU" dirty="0" err="1"/>
              <a:t>оренди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з </a:t>
            </a:r>
            <a:r>
              <a:rPr lang="ru-RU" dirty="0" err="1"/>
              <a:t>викупом</a:t>
            </a:r>
            <a:r>
              <a:rPr lang="ru-RU" dirty="0"/>
              <a:t>, договору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неподільного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(перший продаж), договору про участь у </a:t>
            </a:r>
            <a:r>
              <a:rPr lang="ru-RU" dirty="0" err="1"/>
              <a:t>фонді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1273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2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ЗАГАЛЬНІ ПОЛОЖЕННЯ ПРО СПАДКУВАННЯ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1216.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Спадкуванням</a:t>
            </a:r>
            <a:r>
              <a:rPr lang="ru-RU" dirty="0"/>
              <a:t> є </a:t>
            </a:r>
            <a:r>
              <a:rPr lang="ru-RU" dirty="0" err="1"/>
              <a:t>перехід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(</a:t>
            </a:r>
            <a:r>
              <a:rPr lang="ru-RU" dirty="0" err="1"/>
              <a:t>спадщини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померла (</a:t>
            </a:r>
            <a:r>
              <a:rPr lang="ru-RU" dirty="0" err="1"/>
              <a:t>спадкодавця</a:t>
            </a:r>
            <a:r>
              <a:rPr lang="ru-RU" dirty="0"/>
              <a:t>),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спадкоємців</a:t>
            </a:r>
            <a:r>
              <a:rPr lang="ru-RU" dirty="0"/>
              <a:t>).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1217.</a:t>
            </a:r>
            <a:r>
              <a:rPr lang="ru-RU" dirty="0"/>
              <a:t> 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1218.</a:t>
            </a:r>
            <a:r>
              <a:rPr lang="ru-RU" dirty="0"/>
              <a:t> Склад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607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3. 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договору </a:t>
            </a:r>
            <a:r>
              <a:rPr lang="ru-RU" dirty="0" err="1"/>
              <a:t>оренди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з </a:t>
            </a:r>
            <a:r>
              <a:rPr lang="ru-RU" dirty="0" err="1"/>
              <a:t>викупом</a:t>
            </a:r>
            <a:r>
              <a:rPr lang="ru-RU" dirty="0"/>
              <a:t>, договору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неподільного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(перший продаж), договору про участь у </a:t>
            </a:r>
            <a:r>
              <a:rPr lang="ru-RU" dirty="0" err="1"/>
              <a:t>фонді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порядку, </a:t>
            </a:r>
            <a:r>
              <a:rPr lang="ru-RU" dirty="0" err="1"/>
              <a:t>визначеному</a:t>
            </a:r>
            <a:r>
              <a:rPr lang="ru-RU" dirty="0"/>
              <a:t> законом.</a:t>
            </a:r>
          </a:p>
          <a:p>
            <a:r>
              <a:rPr lang="ru-RU" dirty="0"/>
              <a:t>4. </a:t>
            </a:r>
            <a:r>
              <a:rPr lang="ru-RU" dirty="0" err="1"/>
              <a:t>Спадкування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за договором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неподільного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(перший продаж), договору про участь у </a:t>
            </a:r>
            <a:r>
              <a:rPr lang="ru-RU" dirty="0" err="1"/>
              <a:t>фонді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за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права на </a:t>
            </a:r>
            <a:r>
              <a:rPr lang="ru-RU" dirty="0" err="1"/>
              <a:t>неподільний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/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обтяження</a:t>
            </a:r>
            <a:r>
              <a:rPr lang="ru-RU" dirty="0"/>
              <a:t> </a:t>
            </a:r>
            <a:r>
              <a:rPr lang="ru-RU" dirty="0" err="1"/>
              <a:t>речових</a:t>
            </a:r>
            <a:r>
              <a:rPr lang="ru-RU" dirty="0"/>
              <a:t> прав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поширюються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на договори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право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будівельних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отримано</a:t>
            </a:r>
            <a:r>
              <a:rPr lang="ru-RU" dirty="0"/>
              <a:t> до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Законом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речових</a:t>
            </a:r>
            <a:r>
              <a:rPr lang="ru-RU" dirty="0"/>
              <a:t> прав на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споруджені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".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23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СПАДКУВАННЯ ЗА ЗАПОВІТОМ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1233.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Заповітом</a:t>
            </a:r>
            <a:r>
              <a:rPr lang="ru-RU" dirty="0"/>
              <a:t> є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1234.</a:t>
            </a:r>
            <a:r>
              <a:rPr lang="ru-RU" dirty="0"/>
              <a:t> Право на </a:t>
            </a:r>
            <a:r>
              <a:rPr lang="ru-RU" dirty="0" err="1"/>
              <a:t>заповіт</a:t>
            </a:r>
            <a:endParaRPr lang="ru-RU" dirty="0"/>
          </a:p>
          <a:p>
            <a:r>
              <a:rPr lang="ru-RU" dirty="0"/>
              <a:t>1.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</a:t>
            </a:r>
          </a:p>
          <a:p>
            <a:r>
              <a:rPr lang="ru-RU" dirty="0"/>
              <a:t>2.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.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через </a:t>
            </a:r>
            <a:r>
              <a:rPr lang="ru-RU" dirty="0" err="1"/>
              <a:t>представника</a:t>
            </a:r>
            <a:r>
              <a:rPr lang="ru-RU" dirty="0"/>
              <a:t> не </a:t>
            </a:r>
            <a:r>
              <a:rPr lang="ru-RU" dirty="0" err="1"/>
              <a:t>допускається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735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1235.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одну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особами </a:t>
            </a:r>
            <a:r>
              <a:rPr lang="ru-RU" dirty="0" err="1"/>
              <a:t>сімейних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без </a:t>
            </a:r>
            <a:r>
              <a:rPr lang="ru-RU" dirty="0" err="1"/>
              <a:t>зазначення</a:t>
            </a:r>
            <a:r>
              <a:rPr lang="ru-RU" dirty="0"/>
              <a:t> причин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будь-яку особу з числа </a:t>
            </a:r>
            <a:r>
              <a:rPr lang="ru-RU" dirty="0" err="1"/>
              <a:t>спадкоємців</a:t>
            </a:r>
            <a:r>
              <a:rPr lang="ru-RU" dirty="0"/>
              <a:t> за законом.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241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позбавити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позбавлена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до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. </a:t>
            </a:r>
            <a:r>
              <a:rPr lang="ru-RU" dirty="0" err="1"/>
              <a:t>Діти</a:t>
            </a:r>
            <a:r>
              <a:rPr lang="ru-RU" dirty="0"/>
              <a:t> (внуки) </a:t>
            </a:r>
            <a:r>
              <a:rPr lang="ru-RU" dirty="0" err="1"/>
              <a:t>цієї</a:t>
            </a:r>
            <a:r>
              <a:rPr lang="ru-RU" dirty="0"/>
              <a:t> особи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499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1236.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спадкуватися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належать на момент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розподілив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права, до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, переходить та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пропорційною</a:t>
            </a:r>
            <a:r>
              <a:rPr lang="ru-RU" dirty="0"/>
              <a:t> до </a:t>
            </a:r>
            <a:r>
              <a:rPr lang="ru-RU" dirty="0" err="1"/>
              <a:t>одержаних</a:t>
            </a:r>
            <a:r>
              <a:rPr lang="ru-RU" dirty="0"/>
              <a:t> ними прав.</a:t>
            </a:r>
          </a:p>
          <a:p>
            <a:r>
              <a:rPr lang="ru-RU" dirty="0"/>
              <a:t>4.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493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1237.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зробити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Відказоодержувачами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числа </a:t>
            </a:r>
            <a:r>
              <a:rPr lang="ru-RU" dirty="0" err="1"/>
              <a:t>спадкоємців</a:t>
            </a:r>
            <a:r>
              <a:rPr lang="ru-RU" dirty="0"/>
              <a:t> за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340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1238.</a:t>
            </a:r>
            <a:r>
              <a:rPr lang="ru-RU" dirty="0"/>
              <a:t> Предмет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endParaRPr lang="ru-RU" dirty="0"/>
          </a:p>
          <a:p>
            <a:r>
              <a:rPr lang="ru-RU" dirty="0"/>
              <a:t>1. Предметом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відказоодержувачеві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речовим</a:t>
            </a:r>
            <a:r>
              <a:rPr lang="ru-RU" dirty="0"/>
              <a:t> правом </a:t>
            </a:r>
            <a:r>
              <a:rPr lang="ru-RU" dirty="0" err="1"/>
              <a:t>майнового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входить </a:t>
            </a:r>
            <a:r>
              <a:rPr lang="ru-RU" dirty="0" err="1"/>
              <a:t>або</a:t>
            </a:r>
            <a:r>
              <a:rPr lang="ru-RU" dirty="0"/>
              <a:t> не входить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На </a:t>
            </a:r>
            <a:r>
              <a:rPr lang="ru-RU" dirty="0" err="1"/>
              <a:t>спадкоємця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переходить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покласти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право </a:t>
            </a:r>
            <a:r>
              <a:rPr lang="ru-RU" dirty="0" err="1"/>
              <a:t>користування</a:t>
            </a:r>
            <a:r>
              <a:rPr lang="ru-RU" dirty="0"/>
              <a:t> ними. 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рухомим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наступної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.</a:t>
            </a:r>
          </a:p>
          <a:p>
            <a:r>
              <a:rPr lang="ru-RU" dirty="0"/>
              <a:t>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рухомим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одержане</a:t>
            </a:r>
            <a:r>
              <a:rPr lang="ru-RU" dirty="0"/>
              <a:t> за </a:t>
            </a:r>
            <a:r>
              <a:rPr lang="ru-RU" dirty="0" err="1"/>
              <a:t>заповідальним</a:t>
            </a:r>
            <a:r>
              <a:rPr lang="ru-RU" dirty="0"/>
              <a:t> </a:t>
            </a:r>
            <a:r>
              <a:rPr lang="ru-RU" dirty="0" err="1"/>
              <a:t>відказом</a:t>
            </a:r>
            <a:r>
              <a:rPr lang="ru-RU" dirty="0"/>
              <a:t>, є таким,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відчужується</a:t>
            </a:r>
            <a:r>
              <a:rPr lang="ru-RU" dirty="0"/>
              <a:t>, не </a:t>
            </a:r>
            <a:r>
              <a:rPr lang="ru-RU" dirty="0" err="1"/>
              <a:t>передається</a:t>
            </a:r>
            <a:r>
              <a:rPr lang="ru-RU" dirty="0"/>
              <a:t> та не переходить до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відказоодержувача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28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будівлею</a:t>
            </a:r>
            <a:r>
              <a:rPr lang="ru-RU" dirty="0"/>
              <a:t>, </a:t>
            </a:r>
            <a:r>
              <a:rPr lang="ru-RU" dirty="0" err="1"/>
              <a:t>надане</a:t>
            </a:r>
            <a:r>
              <a:rPr lang="ru-RU" dirty="0"/>
              <a:t> </a:t>
            </a:r>
            <a:r>
              <a:rPr lang="ru-RU" dirty="0" err="1"/>
              <a:t>відказоодержувачеві</a:t>
            </a:r>
            <a:r>
              <a:rPr lang="ru-RU" dirty="0"/>
              <a:t>, не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проживання</a:t>
            </a:r>
            <a:r>
              <a:rPr lang="ru-RU" dirty="0"/>
              <a:t> у них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не </a:t>
            </a:r>
            <a:r>
              <a:rPr lang="ru-RU" dirty="0" err="1"/>
              <a:t>зазначено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Спадкоємець</a:t>
            </a:r>
            <a:r>
              <a:rPr lang="ru-RU" dirty="0"/>
              <a:t>,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,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межах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майна, яке </a:t>
            </a:r>
            <a:r>
              <a:rPr lang="ru-RU" dirty="0" err="1"/>
              <a:t>перейшло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, з </a:t>
            </a:r>
            <a:r>
              <a:rPr lang="ru-RU" dirty="0" err="1"/>
              <a:t>вирахуванням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боргів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припадають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Відказоодержувач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1239.</a:t>
            </a:r>
            <a:r>
              <a:rPr lang="ru-RU" dirty="0"/>
              <a:t> 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заповідальним</a:t>
            </a:r>
            <a:r>
              <a:rPr lang="ru-RU" dirty="0"/>
              <a:t> </a:t>
            </a:r>
            <a:r>
              <a:rPr lang="ru-RU" dirty="0" err="1"/>
              <a:t>відказом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відказоодержувача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сталася</a:t>
            </a:r>
            <a:r>
              <a:rPr lang="ru-RU" dirty="0"/>
              <a:t>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3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1240.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покладення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ритуалу </a:t>
            </a:r>
            <a:r>
              <a:rPr lang="ru-RU" dirty="0" err="1"/>
              <a:t>поховання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мети.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507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1241.</a:t>
            </a:r>
            <a:r>
              <a:rPr lang="ru-RU" dirty="0"/>
              <a:t> 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Малолітні</a:t>
            </a:r>
            <a:r>
              <a:rPr lang="ru-RU" dirty="0"/>
              <a:t>, </a:t>
            </a:r>
            <a:r>
              <a:rPr lang="ru-RU" dirty="0" err="1"/>
              <a:t>неповнолітні</a:t>
            </a:r>
            <a:r>
              <a:rPr lang="ru-RU" dirty="0"/>
              <a:t>, </a:t>
            </a:r>
            <a:r>
              <a:rPr lang="ru-RU" dirty="0" err="1"/>
              <a:t>повнолітні</a:t>
            </a:r>
            <a:r>
              <a:rPr lang="ru-RU" dirty="0"/>
              <a:t> </a:t>
            </a:r>
            <a:r>
              <a:rPr lang="ru-RU" dirty="0" err="1"/>
              <a:t>непрацездатні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непрацездатна</a:t>
            </a:r>
            <a:r>
              <a:rPr lang="ru-RU" dirty="0"/>
              <a:t> вдова (</a:t>
            </a:r>
            <a:r>
              <a:rPr lang="ru-RU" dirty="0" err="1"/>
              <a:t>вдівець</a:t>
            </a:r>
            <a:r>
              <a:rPr lang="ru-RU" dirty="0"/>
              <a:t>) та </a:t>
            </a:r>
            <a:r>
              <a:rPr lang="ru-RU" dirty="0" err="1"/>
              <a:t>непрацездатні</a:t>
            </a:r>
            <a:r>
              <a:rPr lang="ru-RU" dirty="0"/>
              <a:t> батьки </a:t>
            </a:r>
            <a:r>
              <a:rPr lang="ru-RU" dirty="0" err="1"/>
              <a:t>спадкують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половину </a:t>
            </a:r>
            <a:r>
              <a:rPr lang="ru-RU" dirty="0" err="1"/>
              <a:t>частки</a:t>
            </a:r>
            <a:r>
              <a:rPr lang="ru-RU" dirty="0"/>
              <a:t>, яка належала б кожному з них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 (</a:t>
            </a:r>
            <a:r>
              <a:rPr lang="ru-RU" dirty="0" err="1"/>
              <a:t>обов'язкова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).</a:t>
            </a:r>
          </a:p>
          <a:p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обов'язкової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зменшений</a:t>
            </a:r>
            <a:r>
              <a:rPr lang="ru-RU" dirty="0"/>
              <a:t> судом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та </a:t>
            </a:r>
            <a:r>
              <a:rPr lang="ru-RU" dirty="0" err="1"/>
              <a:t>спадкодавцем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До </a:t>
            </a:r>
            <a:r>
              <a:rPr lang="ru-RU" dirty="0" err="1"/>
              <a:t>обов'язкової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зараховується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речей </a:t>
            </a:r>
            <a:r>
              <a:rPr lang="ru-RU" dirty="0" err="1"/>
              <a:t>звичайної</a:t>
            </a:r>
            <a:r>
              <a:rPr lang="ru-RU" dirty="0"/>
              <a:t> </a:t>
            </a:r>
            <a:r>
              <a:rPr lang="ru-RU" dirty="0" err="1"/>
              <a:t>домашньої</a:t>
            </a:r>
            <a:r>
              <a:rPr lang="ru-RU" dirty="0"/>
              <a:t> обстановки та </a:t>
            </a:r>
            <a:r>
              <a:rPr lang="ru-RU" dirty="0" err="1"/>
              <a:t>вжитку</a:t>
            </a:r>
            <a:r>
              <a:rPr lang="ru-RU" dirty="0"/>
              <a:t>,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r>
              <a:rPr lang="ru-RU" dirty="0"/>
              <a:t>, </a:t>
            </a:r>
            <a:r>
              <a:rPr lang="ru-RU" dirty="0" err="1"/>
              <a:t>встановленого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особи,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речей та </a:t>
            </a:r>
            <a:r>
              <a:rPr lang="ru-RU" dirty="0" err="1"/>
              <a:t>майнових</a:t>
            </a:r>
            <a:r>
              <a:rPr lang="ru-RU" dirty="0"/>
              <a:t> прав,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перейшли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як до </a:t>
            </a:r>
            <a:r>
              <a:rPr lang="ru-RU" dirty="0" err="1"/>
              <a:t>спадкоємця</a:t>
            </a:r>
            <a:r>
              <a:rPr lang="ru-RU" dirty="0"/>
              <a:t>.</a:t>
            </a:r>
          </a:p>
          <a:p>
            <a:r>
              <a:rPr lang="ru-RU" dirty="0"/>
              <a:t>3.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та </a:t>
            </a:r>
            <a:r>
              <a:rPr lang="ru-RU" dirty="0" err="1"/>
              <a:t>обтяження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для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</a:t>
            </a:r>
            <a:r>
              <a:rPr lang="ru-RU" dirty="0" err="1"/>
              <a:t>дійсні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5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1219.</a:t>
            </a:r>
            <a:r>
              <a:rPr lang="ru-RU" dirty="0"/>
              <a:t> Права та </a:t>
            </a:r>
            <a:r>
              <a:rPr lang="ru-RU" dirty="0" err="1"/>
              <a:t>обов'язки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права;</a:t>
            </a:r>
          </a:p>
          <a:p>
            <a:r>
              <a:rPr lang="ru-RU" dirty="0"/>
              <a:t>2) право на участь у </a:t>
            </a:r>
            <a:r>
              <a:rPr lang="ru-RU" dirty="0" err="1"/>
              <a:t>товариствах</a:t>
            </a:r>
            <a:r>
              <a:rPr lang="ru-RU" dirty="0"/>
              <a:t> та право членства в </a:t>
            </a:r>
            <a:r>
              <a:rPr lang="ru-RU" dirty="0" err="1"/>
              <a:t>об'єднаннях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документами;</a:t>
            </a:r>
          </a:p>
          <a:p>
            <a:r>
              <a:rPr lang="ru-RU" dirty="0"/>
              <a:t>3)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r>
              <a:rPr lang="ru-RU" dirty="0"/>
              <a:t>4) права на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законом;</a:t>
            </a:r>
          </a:p>
          <a:p>
            <a:r>
              <a:rPr lang="ru-RU" dirty="0"/>
              <a:t>5) права та </a:t>
            </a:r>
            <a:r>
              <a:rPr lang="ru-RU" dirty="0" err="1"/>
              <a:t>обов'язки</a:t>
            </a:r>
            <a:r>
              <a:rPr lang="ru-RU" dirty="0"/>
              <a:t> особи як кредитора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608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2203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1242.</a:t>
            </a:r>
            <a:r>
              <a:rPr lang="ru-RU" dirty="0"/>
              <a:t> </a:t>
            </a:r>
            <a:r>
              <a:rPr lang="ru-RU" dirty="0" err="1"/>
              <a:t>Заповіт</a:t>
            </a:r>
            <a:r>
              <a:rPr lang="ru-RU" dirty="0"/>
              <a:t> з </a:t>
            </a:r>
            <a:r>
              <a:rPr lang="ru-RU" dirty="0" err="1"/>
              <a:t>умовою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обумовити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у особи, яка </a:t>
            </a:r>
            <a:r>
              <a:rPr lang="ru-RU" dirty="0" err="1"/>
              <a:t>призначена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як </a:t>
            </a:r>
            <a:r>
              <a:rPr lang="ru-RU" dirty="0" err="1"/>
              <a:t>пов'язаної</a:t>
            </a:r>
            <a:r>
              <a:rPr lang="ru-RU" dirty="0"/>
              <a:t>, так і не </a:t>
            </a:r>
            <a:r>
              <a:rPr lang="ru-RU" dirty="0" err="1"/>
              <a:t>пов'язаної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(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проживання</a:t>
            </a:r>
            <a:r>
              <a:rPr lang="ru-RU" dirty="0"/>
              <a:t>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,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r>
              <a:rPr lang="ru-RU" dirty="0" err="1"/>
              <a:t>Умова</a:t>
            </a:r>
            <a:r>
              <a:rPr lang="ru-RU" dirty="0"/>
              <a:t>, </a:t>
            </a:r>
            <a:r>
              <a:rPr lang="ru-RU" dirty="0" err="1"/>
              <a:t>визначена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Умова</a:t>
            </a:r>
            <a:r>
              <a:rPr lang="ru-RU" dirty="0"/>
              <a:t>, </a:t>
            </a:r>
            <a:r>
              <a:rPr lang="ru-RU" dirty="0" err="1"/>
              <a:t>визначена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є </a:t>
            </a:r>
            <a:r>
              <a:rPr lang="ru-RU" dirty="0" err="1"/>
              <a:t>нікчемною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суперечить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моральним</a:t>
            </a:r>
            <a:r>
              <a:rPr lang="ru-RU" dirty="0"/>
              <a:t> засадам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dirty="0"/>
              <a:t>3. Особа, </a:t>
            </a:r>
            <a:r>
              <a:rPr lang="ru-RU" dirty="0" err="1"/>
              <a:t>призначена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недійсною</a:t>
            </a:r>
            <a:r>
              <a:rPr lang="ru-RU" dirty="0"/>
              <a:t> на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підставі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не знала про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не залежало.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6429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1243.</a:t>
            </a:r>
            <a:r>
              <a:rPr lang="ru-RU" dirty="0"/>
              <a:t> 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майна,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переходить до другого з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пережив.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особи,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подружжям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.</a:t>
            </a:r>
          </a:p>
          <a:p>
            <a:r>
              <a:rPr lang="ru-RU" dirty="0"/>
              <a:t>3.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 та </a:t>
            </a:r>
            <a:r>
              <a:rPr lang="ru-RU" dirty="0" err="1"/>
              <a:t>чоловіка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з них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накладає</a:t>
            </a:r>
            <a:r>
              <a:rPr lang="ru-RU" dirty="0"/>
              <a:t> </a:t>
            </a:r>
            <a:r>
              <a:rPr lang="ru-RU" dirty="0" err="1"/>
              <a:t>заборону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майна, </a:t>
            </a:r>
            <a:r>
              <a:rPr lang="ru-RU" dirty="0" err="1"/>
              <a:t>зазначеного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42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1244.</a:t>
            </a:r>
            <a:r>
              <a:rPr lang="ru-RU" dirty="0"/>
              <a:t> </a:t>
            </a:r>
            <a:r>
              <a:rPr lang="ru-RU" dirty="0" err="1"/>
              <a:t>Підпризначення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зазначений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</a:t>
            </a:r>
            <a:r>
              <a:rPr lang="ru-RU" dirty="0" err="1"/>
              <a:t>помре</a:t>
            </a:r>
            <a:r>
              <a:rPr lang="ru-RU" dirty="0"/>
              <a:t>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не </a:t>
            </a:r>
            <a:r>
              <a:rPr lang="ru-RU" dirty="0" err="1"/>
              <a:t>прийме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буде </a:t>
            </a:r>
            <a:r>
              <a:rPr lang="ru-RU" dirty="0" err="1"/>
              <a:t>усунений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умов, </a:t>
            </a:r>
            <a:r>
              <a:rPr lang="ru-RU" dirty="0" err="1"/>
              <a:t>визначених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стаття</a:t>
            </a:r>
            <a:r>
              <a:rPr lang="ru-RU" u="sng" dirty="0">
                <a:hlinkClick r:id="rId2"/>
              </a:rPr>
              <a:t> 1242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Кодексу).</a:t>
            </a:r>
          </a:p>
          <a:p>
            <a:r>
              <a:rPr lang="ru-RU" dirty="0"/>
              <a:t>2. </a:t>
            </a:r>
            <a:r>
              <a:rPr lang="ru-RU" dirty="0" err="1"/>
              <a:t>Підпризначеним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будь-яка особа, </a:t>
            </a:r>
            <a:r>
              <a:rPr lang="ru-RU" dirty="0" err="1"/>
              <a:t>визначена</a:t>
            </a:r>
            <a:r>
              <a:rPr lang="ru-RU" dirty="0"/>
              <a:t> у </a:t>
            </a:r>
            <a:r>
              <a:rPr lang="ru-RU" u="sng" dirty="0" err="1">
                <a:hlinkClick r:id="rId3"/>
              </a:rPr>
              <a:t>статті</a:t>
            </a:r>
            <a:r>
              <a:rPr lang="ru-RU" u="sng" dirty="0">
                <a:hlinkClick r:id="rId3"/>
              </a:rPr>
              <a:t> 1222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1245.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охоплена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охоплена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спадкується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 До числа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за законом,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передана за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794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1246.</a:t>
            </a:r>
            <a:r>
              <a:rPr lang="ru-RU" dirty="0"/>
              <a:t> 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сервітуту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встановити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сервітут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для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1247.</a:t>
            </a:r>
            <a:r>
              <a:rPr lang="ru-RU" dirty="0"/>
              <a:t> 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та часу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підписаний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5115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/>
              <a:t>особа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підписати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підписується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четвертої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207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3.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визначеними</a:t>
            </a:r>
            <a:r>
              <a:rPr lang="ru-RU" dirty="0"/>
              <a:t> у </a:t>
            </a:r>
            <a:r>
              <a:rPr lang="ru-RU" u="sng" dirty="0" err="1">
                <a:hlinkClick r:id="rId3"/>
              </a:rPr>
              <a:t>статтях</a:t>
            </a:r>
            <a:r>
              <a:rPr lang="ru-RU" u="sng" dirty="0">
                <a:hlinkClick r:id="rId3"/>
              </a:rPr>
              <a:t> 1251-1252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4. </a:t>
            </a:r>
            <a:r>
              <a:rPr lang="ru-RU" dirty="0" err="1"/>
              <a:t>Заповіти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особами, </a:t>
            </a:r>
            <a:r>
              <a:rPr lang="ru-RU" dirty="0" err="1"/>
              <a:t>зазначеними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в </a:t>
            </a:r>
            <a:r>
              <a:rPr lang="ru-RU" u="sng" dirty="0">
                <a:hlinkClick r:id="rId4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5254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1248.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написаний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на </a:t>
            </a:r>
            <a:r>
              <a:rPr lang="ru-RU" dirty="0" err="1"/>
              <a:t>прохання</a:t>
            </a:r>
            <a:r>
              <a:rPr lang="ru-RU" dirty="0"/>
              <a:t> особи </a:t>
            </a:r>
            <a:r>
              <a:rPr lang="ru-RU" dirty="0" err="1"/>
              <a:t>записати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вголос</a:t>
            </a:r>
            <a:r>
              <a:rPr lang="ru-RU" dirty="0"/>
              <a:t> </a:t>
            </a:r>
            <a:r>
              <a:rPr lang="ru-RU" dirty="0" err="1"/>
              <a:t>прочитаний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і </a:t>
            </a:r>
            <a:r>
              <a:rPr lang="ru-RU" dirty="0" err="1"/>
              <a:t>підписаний</a:t>
            </a:r>
            <a:r>
              <a:rPr lang="ru-RU" dirty="0"/>
              <a:t> ним.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через </a:t>
            </a:r>
            <a:r>
              <a:rPr lang="ru-RU" dirty="0" err="1"/>
              <a:t>фізичні</a:t>
            </a:r>
            <a:r>
              <a:rPr lang="ru-RU" dirty="0"/>
              <a:t> вади не </a:t>
            </a:r>
            <a:r>
              <a:rPr lang="ru-RU" dirty="0" err="1"/>
              <a:t>може</a:t>
            </a:r>
            <a:r>
              <a:rPr lang="ru-RU" dirty="0"/>
              <a:t> сам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стаття</a:t>
            </a:r>
            <a:r>
              <a:rPr lang="ru-RU" u="sng" dirty="0">
                <a:hlinkClick r:id="rId2"/>
              </a:rPr>
              <a:t> 1253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0613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1249.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секретних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Секретним</a:t>
            </a:r>
            <a:r>
              <a:rPr lang="ru-RU" dirty="0"/>
              <a:t> є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без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склала</a:t>
            </a:r>
            <a:r>
              <a:rPr lang="ru-RU" dirty="0"/>
              <a:t> </a:t>
            </a:r>
            <a:r>
              <a:rPr lang="ru-RU" dirty="0" err="1"/>
              <a:t>секретний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заклеєному</a:t>
            </a:r>
            <a:r>
              <a:rPr lang="ru-RU" dirty="0"/>
              <a:t>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нотаріусові</a:t>
            </a:r>
            <a:r>
              <a:rPr lang="ru-RU" dirty="0"/>
              <a:t>. На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</a:t>
            </a:r>
          </a:p>
          <a:p>
            <a:r>
              <a:rPr lang="ru-RU" dirty="0" err="1"/>
              <a:t>Нотаріус</a:t>
            </a:r>
            <a:r>
              <a:rPr lang="ru-RU" dirty="0"/>
              <a:t> ставить на </a:t>
            </a:r>
            <a:r>
              <a:rPr lang="ru-RU" dirty="0" err="1"/>
              <a:t>конверті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посвідчувальний</a:t>
            </a:r>
            <a:r>
              <a:rPr lang="ru-RU" dirty="0"/>
              <a:t> </a:t>
            </a:r>
            <a:r>
              <a:rPr lang="ru-RU" dirty="0" err="1"/>
              <a:t>напис</a:t>
            </a:r>
            <a:r>
              <a:rPr lang="ru-RU" dirty="0"/>
              <a:t>, </a:t>
            </a:r>
            <a:r>
              <a:rPr lang="ru-RU" dirty="0" err="1"/>
              <a:t>скріплює</a:t>
            </a:r>
            <a:r>
              <a:rPr lang="ru-RU" dirty="0"/>
              <a:t> </a:t>
            </a:r>
            <a:r>
              <a:rPr lang="ru-RU" dirty="0" err="1"/>
              <a:t>печаткою</a:t>
            </a:r>
            <a:r>
              <a:rPr lang="ru-RU" dirty="0"/>
              <a:t> і в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поміщає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конверт та </a:t>
            </a:r>
            <a:r>
              <a:rPr lang="ru-RU" dirty="0" err="1"/>
              <a:t>опечатує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509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1250.</a:t>
            </a:r>
            <a:r>
              <a:rPr lang="ru-RU" dirty="0"/>
              <a:t> 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секретного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Одержавши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призначає</a:t>
            </a:r>
            <a:r>
              <a:rPr lang="ru-RU" dirty="0"/>
              <a:t>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Про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та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в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відкриває</a:t>
            </a:r>
            <a:r>
              <a:rPr lang="ru-RU" dirty="0"/>
              <a:t> конверт,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зберігався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та </a:t>
            </a:r>
            <a:r>
              <a:rPr lang="ru-RU" dirty="0" err="1"/>
              <a:t>оголошує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.</a:t>
            </a:r>
          </a:p>
          <a:p>
            <a:r>
              <a:rPr lang="ru-RU" dirty="0"/>
              <a:t>3.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протокол,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підписують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та </a:t>
            </a:r>
            <a:r>
              <a:rPr lang="ru-RU" dirty="0" err="1"/>
              <a:t>свідки</a:t>
            </a:r>
            <a:r>
              <a:rPr lang="ru-RU" dirty="0"/>
              <a:t>. У </a:t>
            </a:r>
            <a:r>
              <a:rPr lang="ru-RU" dirty="0" err="1"/>
              <a:t>протоколі</a:t>
            </a:r>
            <a:r>
              <a:rPr lang="ru-RU" dirty="0"/>
              <a:t> </a:t>
            </a:r>
            <a:r>
              <a:rPr lang="ru-RU" dirty="0" err="1"/>
              <a:t>записується</a:t>
            </a:r>
            <a:r>
              <a:rPr lang="ru-RU" dirty="0"/>
              <a:t> весь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260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1251.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endParaRPr lang="ru-RU" dirty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секретного,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1252.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, </a:t>
            </a:r>
            <a:r>
              <a:rPr lang="ru-RU" dirty="0" err="1"/>
              <a:t>службовою</a:t>
            </a:r>
            <a:r>
              <a:rPr lang="ru-RU" dirty="0"/>
              <a:t> особою</a:t>
            </a:r>
          </a:p>
          <a:p>
            <a:r>
              <a:rPr lang="ru-RU" dirty="0"/>
              <a:t>1.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лікарні</a:t>
            </a:r>
            <a:r>
              <a:rPr lang="ru-RU" dirty="0"/>
              <a:t>, </a:t>
            </a:r>
            <a:r>
              <a:rPr lang="ru-RU" dirty="0" err="1"/>
              <a:t>госпіталі</a:t>
            </a:r>
            <a:r>
              <a:rPr lang="ru-RU" dirty="0"/>
              <a:t>,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яка </a:t>
            </a:r>
            <a:r>
              <a:rPr lang="ru-RU" dirty="0" err="1"/>
              <a:t>проживає</a:t>
            </a:r>
            <a:r>
              <a:rPr lang="ru-RU" dirty="0"/>
              <a:t> в </a:t>
            </a:r>
            <a:r>
              <a:rPr lang="ru-RU" dirty="0" err="1"/>
              <a:t>будинку</a:t>
            </a:r>
            <a:r>
              <a:rPr lang="ru-RU" dirty="0"/>
              <a:t> для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заступником з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черговим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лікарні</a:t>
            </a:r>
            <a:r>
              <a:rPr lang="ru-RU" dirty="0"/>
              <a:t>, </a:t>
            </a:r>
            <a:r>
              <a:rPr lang="ru-RU" dirty="0" err="1"/>
              <a:t>госпіталю</a:t>
            </a:r>
            <a:r>
              <a:rPr lang="ru-RU" dirty="0"/>
              <a:t>,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стаціонарного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начальником </a:t>
            </a:r>
            <a:r>
              <a:rPr lang="ru-RU" dirty="0" err="1"/>
              <a:t>госпіталю</a:t>
            </a:r>
            <a:r>
              <a:rPr lang="ru-RU" dirty="0"/>
              <a:t>, директором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 для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4558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2.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плавання</a:t>
            </a:r>
            <a:r>
              <a:rPr lang="ru-RU" dirty="0"/>
              <a:t> на </a:t>
            </a:r>
            <a:r>
              <a:rPr lang="ru-RU" dirty="0" err="1"/>
              <a:t>морському</a:t>
            </a:r>
            <a:r>
              <a:rPr lang="ru-RU" dirty="0"/>
              <a:t>, </a:t>
            </a:r>
            <a:r>
              <a:rPr lang="ru-RU" dirty="0" err="1"/>
              <a:t>річковому</a:t>
            </a:r>
            <a:r>
              <a:rPr lang="ru-RU" dirty="0"/>
              <a:t> </a:t>
            </a:r>
            <a:r>
              <a:rPr lang="ru-RU" dirty="0" err="1"/>
              <a:t>судні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ходить </a:t>
            </a:r>
            <a:r>
              <a:rPr lang="ru-RU" dirty="0" err="1"/>
              <a:t>під</a:t>
            </a:r>
            <a:r>
              <a:rPr lang="ru-RU" dirty="0"/>
              <a:t> прапором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</a:t>
            </a:r>
            <a:r>
              <a:rPr lang="ru-RU" dirty="0" err="1"/>
              <a:t>капітаном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судна.</a:t>
            </a:r>
          </a:p>
          <a:p>
            <a:r>
              <a:rPr lang="ru-RU" dirty="0"/>
              <a:t>3.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/>
              <a:t>пошуковій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експедиції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експедиції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, а в пунктах </a:t>
            </a:r>
            <a:r>
              <a:rPr lang="ru-RU" dirty="0" err="1"/>
              <a:t>дислокації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з'єднань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військово-навчальних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органу,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нотаріальні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, члена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і члена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командиром (начальником)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з'єднання</a:t>
            </a:r>
            <a:r>
              <a:rPr lang="ru-RU" dirty="0"/>
              <a:t>, установи </a:t>
            </a:r>
            <a:r>
              <a:rPr lang="ru-RU" dirty="0" err="1"/>
              <a:t>або</a:t>
            </a:r>
            <a:r>
              <a:rPr lang="ru-RU" dirty="0"/>
              <a:t> закладу.</a:t>
            </a:r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тримається</a:t>
            </a:r>
            <a:r>
              <a:rPr lang="ru-RU" dirty="0"/>
              <a:t> в </a:t>
            </a:r>
            <a:r>
              <a:rPr lang="ru-RU" dirty="0" err="1"/>
              <a:t>установі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покарань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такої</a:t>
            </a:r>
            <a:r>
              <a:rPr lang="ru-RU" dirty="0"/>
              <a:t> установи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89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1220.</a:t>
            </a:r>
            <a:r>
              <a:rPr lang="ru-RU" dirty="0"/>
              <a:t> 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.</a:t>
            </a:r>
          </a:p>
          <a:p>
            <a:r>
              <a:rPr lang="ru-RU" dirty="0"/>
              <a:t>2.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частина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46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померли особи,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них.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померли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спільної</a:t>
            </a:r>
            <a:r>
              <a:rPr lang="ru-RU" dirty="0"/>
              <a:t> для них </a:t>
            </a:r>
            <a:r>
              <a:rPr lang="ru-RU" dirty="0" err="1"/>
              <a:t>небезпеки</a:t>
            </a:r>
            <a:r>
              <a:rPr lang="ru-RU" dirty="0"/>
              <a:t> (</a:t>
            </a:r>
            <a:r>
              <a:rPr lang="ru-RU" dirty="0" err="1"/>
              <a:t>стихійного</a:t>
            </a:r>
            <a:r>
              <a:rPr lang="ru-RU" dirty="0"/>
              <a:t> лиха, </a:t>
            </a:r>
            <a:r>
              <a:rPr lang="ru-RU" dirty="0" err="1"/>
              <a:t>аварії</a:t>
            </a:r>
            <a:r>
              <a:rPr lang="ru-RU" dirty="0"/>
              <a:t>, </a:t>
            </a:r>
            <a:r>
              <a:rPr lang="ru-RU" dirty="0" err="1"/>
              <a:t>катастрофи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припускається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померли </a:t>
            </a:r>
            <a:r>
              <a:rPr lang="ru-RU" dirty="0" err="1"/>
              <a:t>одночасно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738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6. </a:t>
            </a:r>
            <a:r>
              <a:rPr lang="ru-RU" dirty="0" err="1"/>
              <a:t>Заповіт</a:t>
            </a:r>
            <a:r>
              <a:rPr lang="ru-RU" dirty="0"/>
              <a:t> особи, яка </a:t>
            </a:r>
            <a:r>
              <a:rPr lang="ru-RU" dirty="0" err="1"/>
              <a:t>тримається</a:t>
            </a:r>
            <a:r>
              <a:rPr lang="ru-RU" dirty="0"/>
              <a:t> у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ізоляторі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начальником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ізолятора</a:t>
            </a:r>
            <a:r>
              <a:rPr lang="ru-RU" dirty="0"/>
              <a:t>.</a:t>
            </a:r>
          </a:p>
          <a:p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dirty="0" err="1"/>
              <a:t>Заповіти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- </a:t>
            </a:r>
            <a:r>
              <a:rPr lang="ru-RU" dirty="0" err="1"/>
              <a:t>шостій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посвідчуються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.</a:t>
            </a:r>
          </a:p>
          <a:p>
            <a:r>
              <a:rPr lang="ru-RU" dirty="0"/>
              <a:t>8. До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1247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9. </a:t>
            </a:r>
            <a:r>
              <a:rPr lang="ru-RU" dirty="0" err="1"/>
              <a:t>Заповіти</a:t>
            </a:r>
            <a:r>
              <a:rPr lang="ru-RU" dirty="0"/>
              <a:t>, </a:t>
            </a:r>
            <a:r>
              <a:rPr lang="ru-RU" dirty="0" err="1"/>
              <a:t>посвідчені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, </a:t>
            </a:r>
            <a:r>
              <a:rPr lang="ru-RU" dirty="0" err="1"/>
              <a:t>службовими</a:t>
            </a:r>
            <a:r>
              <a:rPr lang="ru-RU" dirty="0"/>
              <a:t> особами, </a:t>
            </a:r>
            <a:r>
              <a:rPr lang="ru-RU" dirty="0" err="1"/>
              <a:t>визначеними</a:t>
            </a:r>
            <a:r>
              <a:rPr lang="ru-RU" dirty="0"/>
              <a:t> у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- </a:t>
            </a:r>
            <a:r>
              <a:rPr lang="ru-RU" dirty="0" err="1"/>
              <a:t>шостій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заповітів</a:t>
            </a:r>
            <a:r>
              <a:rPr lang="ru-RU" dirty="0"/>
              <a:t>, </a:t>
            </a:r>
            <a:r>
              <a:rPr lang="ru-RU" dirty="0" err="1"/>
              <a:t>посвідчених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0286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1253.</a:t>
            </a:r>
            <a:r>
              <a:rPr lang="ru-RU" dirty="0"/>
              <a:t> 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endParaRPr lang="ru-RU" dirty="0"/>
          </a:p>
          <a:p>
            <a:r>
              <a:rPr lang="ru-RU" dirty="0"/>
              <a:t>1. На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посвідчений</a:t>
            </a:r>
            <a:r>
              <a:rPr lang="ru-RU" dirty="0"/>
              <a:t> при </a:t>
            </a:r>
            <a:r>
              <a:rPr lang="ru-RU" dirty="0" err="1"/>
              <a:t>свідках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абзацом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третім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другої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1248</a:t>
            </a:r>
            <a:r>
              <a:rPr lang="ru-RU" dirty="0"/>
              <a:t> і </a:t>
            </a:r>
            <a:r>
              <a:rPr lang="ru-RU" dirty="0" err="1"/>
              <a:t>статтею</a:t>
            </a:r>
            <a:r>
              <a:rPr lang="ru-RU" dirty="0"/>
              <a:t> 1252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присутність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при </a:t>
            </a:r>
            <a:r>
              <a:rPr lang="ru-RU" dirty="0" err="1"/>
              <a:t>посвідченні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є </a:t>
            </a:r>
            <a:r>
              <a:rPr lang="ru-RU" dirty="0" err="1"/>
              <a:t>обов'язковою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Свідками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лише</a:t>
            </a:r>
            <a:r>
              <a:rPr lang="ru-RU" dirty="0"/>
              <a:t> особи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765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Свідками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1)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, </a:t>
            </a:r>
            <a:r>
              <a:rPr lang="ru-RU" dirty="0" err="1"/>
              <a:t>службова</a:t>
            </a:r>
            <a:r>
              <a:rPr lang="ru-RU" dirty="0"/>
              <a:t> особа, яка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спадкоємці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</a:t>
            </a:r>
          </a:p>
          <a:p>
            <a:r>
              <a:rPr lang="ru-RU" dirty="0"/>
              <a:t>3) члени </a:t>
            </a:r>
            <a:r>
              <a:rPr lang="ru-RU" dirty="0" err="1"/>
              <a:t>сім'ї</a:t>
            </a:r>
            <a:r>
              <a:rPr lang="ru-RU" dirty="0"/>
              <a:t> та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</a:t>
            </a:r>
          </a:p>
          <a:p>
            <a:r>
              <a:rPr lang="ru-RU" dirty="0"/>
              <a:t>4)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підписати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Свідки</a:t>
            </a:r>
            <a:r>
              <a:rPr lang="ru-RU" dirty="0"/>
              <a:t>, при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посвідчено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зачитують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вголос</a:t>
            </a:r>
            <a:r>
              <a:rPr lang="ru-RU" dirty="0"/>
              <a:t> та </a:t>
            </a:r>
            <a:r>
              <a:rPr lang="ru-RU" dirty="0" err="1"/>
              <a:t>ставлять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підписи</a:t>
            </a:r>
            <a:r>
              <a:rPr lang="ru-RU" dirty="0"/>
              <a:t> на </a:t>
            </a:r>
            <a:r>
              <a:rPr lang="ru-RU" dirty="0" err="1"/>
              <a:t>ньому</a:t>
            </a:r>
            <a:r>
              <a:rPr lang="ru-RU" dirty="0"/>
              <a:t>.</a:t>
            </a:r>
          </a:p>
          <a:p>
            <a:r>
              <a:rPr lang="ru-RU" dirty="0"/>
              <a:t>6. У текст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заносяться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особу </a:t>
            </a:r>
            <a:r>
              <a:rPr lang="ru-RU" dirty="0" err="1"/>
              <a:t>свідків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239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1254.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скасування</a:t>
            </a:r>
            <a:r>
              <a:rPr lang="ru-RU" dirty="0"/>
              <a:t> та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,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 і не </a:t>
            </a:r>
            <a:r>
              <a:rPr lang="ru-RU" dirty="0" err="1"/>
              <a:t>відновлює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склав</a:t>
            </a:r>
            <a:r>
              <a:rPr lang="ru-RU" dirty="0"/>
              <a:t> перед ним.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</a:t>
            </a:r>
            <a:r>
              <a:rPr lang="ru-RU" dirty="0" err="1"/>
              <a:t>відновлюється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статтями</a:t>
            </a:r>
            <a:r>
              <a:rPr lang="ru-RU" u="sng" dirty="0">
                <a:hlinkClick r:id="rId2"/>
              </a:rPr>
              <a:t> 225</a:t>
            </a:r>
            <a:r>
              <a:rPr lang="ru-RU" dirty="0"/>
              <a:t> і </a:t>
            </a:r>
            <a:r>
              <a:rPr lang="ru-RU" u="sng" dirty="0">
                <a:hlinkClick r:id="rId3"/>
              </a:rPr>
              <a:t>231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089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не </a:t>
            </a:r>
            <a:r>
              <a:rPr lang="ru-RU" dirty="0" err="1"/>
              <a:t>відновлюється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статтями</a:t>
            </a:r>
            <a:r>
              <a:rPr lang="ru-RU" u="sng" dirty="0">
                <a:hlinkClick r:id="rId2"/>
              </a:rPr>
              <a:t> 225</a:t>
            </a:r>
            <a:r>
              <a:rPr lang="ru-RU" dirty="0"/>
              <a:t> і </a:t>
            </a:r>
            <a:r>
              <a:rPr lang="ru-RU" u="sng" dirty="0">
                <a:hlinkClick r:id="rId3"/>
              </a:rPr>
              <a:t>231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5.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у будь-</a:t>
            </a:r>
            <a:r>
              <a:rPr lang="ru-RU" dirty="0" err="1"/>
              <a:t>який</a:t>
            </a:r>
            <a:r>
              <a:rPr lang="ru-RU" dirty="0"/>
              <a:t> час внести до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внесення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провадяться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внесення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провадяться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для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і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в </a:t>
            </a:r>
            <a:r>
              <a:rPr lang="ru-RU" u="sng" dirty="0">
                <a:hlinkClick r:id="rId4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813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1255.</a:t>
            </a:r>
            <a:r>
              <a:rPr lang="ru-RU" dirty="0"/>
              <a:t> </a:t>
            </a:r>
            <a:r>
              <a:rPr lang="ru-RU" dirty="0" err="1"/>
              <a:t>Таємниця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Нотаріус</a:t>
            </a:r>
            <a:r>
              <a:rPr lang="ru-RU" dirty="0"/>
              <a:t>,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, </a:t>
            </a:r>
            <a:r>
              <a:rPr lang="ru-RU" dirty="0" err="1"/>
              <a:t>службова</a:t>
            </a:r>
            <a:r>
              <a:rPr lang="ru-RU" dirty="0"/>
              <a:t> особа, яка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свідки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підписує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не </a:t>
            </a:r>
            <a:r>
              <a:rPr lang="ru-RU" dirty="0" err="1"/>
              <a:t>мають</a:t>
            </a:r>
            <a:r>
              <a:rPr lang="ru-RU" dirty="0"/>
              <a:t> права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розголошувати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факту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,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1256.</a:t>
            </a:r>
            <a:r>
              <a:rPr lang="ru-RU" dirty="0"/>
              <a:t> 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здійснене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самими </a:t>
            </a:r>
            <a:r>
              <a:rPr lang="ru-RU" dirty="0" err="1"/>
              <a:t>спадкоємцями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спору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судом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213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2277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1257.</a:t>
            </a:r>
            <a:r>
              <a:rPr lang="ru-RU" dirty="0"/>
              <a:t> 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особою, яка не мала на </a:t>
            </a:r>
            <a:r>
              <a:rPr lang="ru-RU" dirty="0" err="1"/>
              <a:t>це</a:t>
            </a:r>
            <a:r>
              <a:rPr lang="ru-RU" dirty="0"/>
              <a:t> права,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посвідчення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2.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суд </a:t>
            </a:r>
            <a:r>
              <a:rPr lang="ru-RU" dirty="0" err="1"/>
              <a:t>визнає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вільним</a:t>
            </a:r>
            <a:r>
              <a:rPr lang="ru-RU" dirty="0"/>
              <a:t> і не </a:t>
            </a:r>
            <a:r>
              <a:rPr lang="ru-RU" dirty="0" err="1"/>
              <a:t>відповідало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за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позбавлений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3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1221.</a:t>
            </a:r>
            <a:r>
              <a:rPr lang="ru-RU" dirty="0"/>
              <a:t> 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невідоме</a:t>
            </a:r>
            <a:r>
              <a:rPr lang="ru-RU" dirty="0"/>
              <a:t>,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-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</a:t>
            </a:r>
            <a:r>
              <a:rPr lang="ru-RU" dirty="0" smtClean="0"/>
              <a:t>прав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650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1222.</a:t>
            </a:r>
            <a:r>
              <a:rPr lang="ru-RU" dirty="0"/>
              <a:t> </a:t>
            </a:r>
            <a:r>
              <a:rPr lang="ru-RU" dirty="0" err="1"/>
              <a:t>Спадкоємці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зачаті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і </a:t>
            </a:r>
            <a:r>
              <a:rPr lang="ru-RU" dirty="0" err="1"/>
              <a:t>народжені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юридичні</a:t>
            </a:r>
            <a:r>
              <a:rPr lang="ru-RU" dirty="0"/>
              <a:t> особи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стаття</a:t>
            </a:r>
            <a:r>
              <a:rPr lang="ru-RU" u="sng" dirty="0">
                <a:hlinkClick r:id="rId2"/>
              </a:rPr>
              <a:t> 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7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1223.</a:t>
            </a:r>
            <a:r>
              <a:rPr lang="ru-RU" dirty="0"/>
              <a:t> Право на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dirty="0"/>
              <a:t>1.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особи, </a:t>
            </a:r>
            <a:r>
              <a:rPr lang="ru-RU" dirty="0" err="1"/>
              <a:t>визначені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неохоплення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особи, </a:t>
            </a:r>
            <a:r>
              <a:rPr lang="ru-RU" dirty="0" err="1"/>
              <a:t>визначені</a:t>
            </a:r>
            <a:r>
              <a:rPr lang="ru-RU" dirty="0"/>
              <a:t> у </a:t>
            </a:r>
            <a:r>
              <a:rPr lang="ru-RU" u="sng" dirty="0" err="1">
                <a:hlinkClick r:id="rId2"/>
              </a:rPr>
              <a:t>статтях</a:t>
            </a:r>
            <a:r>
              <a:rPr lang="ru-RU" u="sng" dirty="0">
                <a:hlinkClick r:id="rId2"/>
              </a:rPr>
              <a:t> 1261-1265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3.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у день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81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1224.</a:t>
            </a:r>
            <a:r>
              <a:rPr lang="ru-RU" dirty="0"/>
              <a:t> 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dirty="0"/>
              <a:t>1. Не </a:t>
            </a:r>
            <a:r>
              <a:rPr lang="ru-RU" dirty="0" err="1"/>
              <a:t>мають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умисно</a:t>
            </a:r>
            <a:r>
              <a:rPr lang="ru-RU" dirty="0"/>
              <a:t> </a:t>
            </a:r>
            <a:r>
              <a:rPr lang="ru-RU" dirty="0" err="1"/>
              <a:t>позбавили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будь-кого з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вчинили замах на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 err="1"/>
              <a:t>Положення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абзацу </a:t>
            </a:r>
            <a:r>
              <a:rPr lang="ru-RU" u="sng" dirty="0" err="1">
                <a:hlinkClick r:id="rId2"/>
              </a:rPr>
              <a:t>першого</a:t>
            </a:r>
            <a:r>
              <a:rPr lang="ru-RU" dirty="0"/>
              <a:t> 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не </a:t>
            </a:r>
            <a:r>
              <a:rPr lang="ru-RU" dirty="0" err="1"/>
              <a:t>застосовується</a:t>
            </a:r>
            <a:r>
              <a:rPr lang="ru-RU" dirty="0"/>
              <a:t> до особи, яка вчинила </a:t>
            </a:r>
            <a:r>
              <a:rPr lang="ru-RU" dirty="0" err="1"/>
              <a:t>такий</a:t>
            </a:r>
            <a:r>
              <a:rPr lang="ru-RU" dirty="0"/>
              <a:t> замах,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знаючи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, все ж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</a:p>
          <a:p>
            <a:r>
              <a:rPr lang="ru-RU" dirty="0"/>
              <a:t>2. Не </a:t>
            </a:r>
            <a:r>
              <a:rPr lang="ru-RU" dirty="0" err="1"/>
              <a:t>мають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умисно</a:t>
            </a:r>
            <a:r>
              <a:rPr lang="ru-RU" dirty="0"/>
              <a:t> </a:t>
            </a:r>
            <a:r>
              <a:rPr lang="ru-RU" dirty="0" err="1"/>
              <a:t>перешкоджали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внести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і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виникненню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у них самих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збільшенню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3. Не </a:t>
            </a:r>
            <a:r>
              <a:rPr lang="ru-RU" dirty="0" err="1"/>
              <a:t>мають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за законом батьки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позбавлені</a:t>
            </a:r>
            <a:r>
              <a:rPr lang="ru-RU" dirty="0"/>
              <a:t> </a:t>
            </a:r>
            <a:r>
              <a:rPr lang="ru-RU" dirty="0" err="1"/>
              <a:t>батьківських</a:t>
            </a:r>
            <a:r>
              <a:rPr lang="ru-RU" dirty="0"/>
              <a:t> прав і </a:t>
            </a:r>
            <a:r>
              <a:rPr lang="ru-RU" dirty="0" err="1"/>
              <a:t>їхні</a:t>
            </a:r>
            <a:r>
              <a:rPr lang="ru-RU" dirty="0"/>
              <a:t> права не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поновлені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887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 </a:t>
            </a:r>
            <a:r>
              <a:rPr lang="ru-RU" dirty="0" err="1"/>
              <a:t>мають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за законом батьки (</a:t>
            </a:r>
            <a:r>
              <a:rPr lang="ru-RU" dirty="0" err="1"/>
              <a:t>усиновлювачі</a:t>
            </a:r>
            <a:r>
              <a:rPr lang="ru-RU" dirty="0"/>
              <a:t>) та </a:t>
            </a:r>
            <a:r>
              <a:rPr lang="ru-RU" dirty="0" err="1"/>
              <a:t>повнолітні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(</a:t>
            </a:r>
            <a:r>
              <a:rPr lang="ru-RU" dirty="0" err="1"/>
              <a:t>усиновлені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ухилялися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 </a:t>
            </a:r>
            <a:r>
              <a:rPr lang="ru-RU" dirty="0" err="1"/>
              <a:t>встановлена</a:t>
            </a:r>
            <a:r>
              <a:rPr lang="ru-RU" dirty="0"/>
              <a:t> судом.</a:t>
            </a:r>
          </a:p>
          <a:p>
            <a:r>
              <a:rPr lang="ru-RU" dirty="0"/>
              <a:t>4. Не </a:t>
            </a:r>
            <a:r>
              <a:rPr lang="ru-RU" dirty="0" err="1"/>
              <a:t>мають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за законом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 особи, </a:t>
            </a:r>
            <a:r>
              <a:rPr lang="ru-RU" dirty="0" err="1"/>
              <a:t>шлюб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якими</a:t>
            </a:r>
            <a:r>
              <a:rPr lang="ru-RU" dirty="0"/>
              <a:t> є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визнаний</a:t>
            </a:r>
            <a:r>
              <a:rPr lang="ru-RU" dirty="0"/>
              <a:t> таким за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шлюб</a:t>
            </a:r>
            <a:r>
              <a:rPr lang="ru-RU" dirty="0"/>
              <a:t>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, то за другим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пережив і не знав та не </a:t>
            </a:r>
            <a:r>
              <a:rPr lang="ru-RU" dirty="0" err="1"/>
              <a:t>міг</a:t>
            </a:r>
            <a:r>
              <a:rPr lang="ru-RU" dirty="0"/>
              <a:t> знати про </a:t>
            </a:r>
            <a:r>
              <a:rPr lang="ru-RU" dirty="0" err="1"/>
              <a:t>перешкоди</a:t>
            </a:r>
            <a:r>
              <a:rPr lang="ru-RU" dirty="0"/>
              <a:t> до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,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того з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помер, у </a:t>
            </a:r>
            <a:r>
              <a:rPr lang="ru-RU" dirty="0" err="1"/>
              <a:t>майні</a:t>
            </a:r>
            <a:r>
              <a:rPr lang="ru-RU" dirty="0"/>
              <a:t>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набуте</a:t>
            </a:r>
            <a:r>
              <a:rPr lang="ru-RU" dirty="0"/>
              <a:t> ними за час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7531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960</Words>
  <Application>Microsoft Office PowerPoint</Application>
  <PresentationFormat>Широкоэкранный</PresentationFormat>
  <Paragraphs>194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0" baseType="lpstr">
      <vt:lpstr>Arial</vt:lpstr>
      <vt:lpstr>Trebuchet MS</vt:lpstr>
      <vt:lpstr>Wingdings 3</vt:lpstr>
      <vt:lpstr>Аспект</vt:lpstr>
      <vt:lpstr>СПАДКОВЕ ПРАВО  </vt:lpstr>
      <vt:lpstr>ЗАГАЛЬНІ ПОЛОЖЕННЯ ПРО СПАДКУВАННЯ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СПАДКУВАННЯ ЗА ЗАПОВІТОМ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СПАДКОВЕ ПРАВО  </dc:title>
  <dc:creator>ASUS</dc:creator>
  <cp:lastModifiedBy>ASUS</cp:lastModifiedBy>
  <cp:revision>4</cp:revision>
  <dcterms:created xsi:type="dcterms:W3CDTF">2024-11-06T18:05:09Z</dcterms:created>
  <dcterms:modified xsi:type="dcterms:W3CDTF">2024-11-06T18:29:55Z</dcterms:modified>
</cp:coreProperties>
</file>