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  <p:sldId id="268" r:id="rId12"/>
    <p:sldId id="267" r:id="rId13"/>
    <p:sldId id="266" r:id="rId14"/>
    <p:sldId id="271" r:id="rId15"/>
    <p:sldId id="272" r:id="rId16"/>
    <p:sldId id="269" r:id="rId17"/>
    <p:sldId id="270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470"/>
    <p:restoredTop sz="94452"/>
  </p:normalViewPr>
  <p:slideViewPr>
    <p:cSldViewPr snapToGrid="0">
      <p:cViewPr varScale="1">
        <p:scale>
          <a:sx n="97" d="100"/>
          <a:sy n="97" d="100"/>
        </p:scale>
        <p:origin x="216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3285B-11AC-7642-9C6B-920D57C185AB}" type="datetimeFigureOut">
              <a:rPr lang="ru-UA" smtClean="0"/>
              <a:t>19.01.2026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0DCD3-D53A-2E45-8BF9-A09D3758F76A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8613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ЦІНОВА ПОЛІТИКА</a:t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6</a:t>
            </a:r>
            <a:b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призначення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методом „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плюс”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будь-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моделей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моделлю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внутрішніми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орієнтирами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собівартості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стандартному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Система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плюс”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проста.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недоліком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нехтування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станом 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Добре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ускладнена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версія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окупності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вкладених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розроблена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General Motors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20-30-х роках.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вона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коливальні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циклі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тавартість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капіталовкладень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внутрішньо-організаційних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факторах.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собівартості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метод легко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пояснити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зрозуміти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рисою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особливо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боку,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модель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 ринку;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00894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замінника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фази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циклу товару;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яку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944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Виходом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собівартості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собівартості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факторами.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Найпростішим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методом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нижньої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Подібні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давно.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метод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простим,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призвести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слабкому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неповного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розвинутому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ринках,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метод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модифікації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становище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ринковою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повинна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орієнтуватись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яку вона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ринку. Невелика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нижчого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велика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межу.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спробувати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використавши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скажімо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кореляційно-регресійний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узгоджувати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результатами.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межа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життєвого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циклу.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стадії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межа повинна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окупність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витрачених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межа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окупності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ситуації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Межа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окупності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вкладень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відсоток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позичкових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компенсаційну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суму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невдачі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88123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межа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верхньої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сприятиме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входженню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орієнтацією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товару,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версія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зважаючи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меншими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загрожує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замінник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сегмент,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шансів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чином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факторами</a:t>
            </a:r>
          </a:p>
          <a:p>
            <a:pPr algn="just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9654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ймовірнішою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Невелика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боячись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незмінній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боку,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вірогідність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повинна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станеться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відреагує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Яка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станеться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 не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відреагує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7790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endParaRPr lang="ru-RU" sz="1800" b="0" i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модель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найскладнішою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зосереджується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уважної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товару.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Формально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вказує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яку суму грошей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заплатити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цінностей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стверджувати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оцінюючи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співвідношення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величинами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найкращим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подібних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купівлю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проста,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так легко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втілити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94944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ринку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визначатися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інженерного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персоналу),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довговічність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виробничого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оперативного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корисністю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контролюючого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персоналу).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аспекти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особисте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добре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Сприйняття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ж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загальновідомі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експлуатації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брак,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несвоєчасну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модифікацію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старих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зразків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організація-покупець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проводячи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організація-продавець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знаходиться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регіоні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переходу,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сформовані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конкретного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джерелами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переходу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: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модифікацію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 з метою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адаптування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навчання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перепідготовку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персоналу;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реорганізацію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психологічні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змінами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879058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159026"/>
            <a:ext cx="11658255" cy="5611537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реальна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продажу товару.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важковловимішим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уявляють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з маркетингу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найвищу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даний товар.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найвищої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менеджер з маркетингу повинен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а не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а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з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сфер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вартість-корисність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2520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3888109-0CEA-726A-1476-85C1C2B2B3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1791" y="198784"/>
            <a:ext cx="11605247" cy="5571780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Перший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найважливішим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найважчим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практичному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широту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ТПП.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сфер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природною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продукту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поліетиленові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труби,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становлять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водопостачання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набуває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сенсу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детальнішому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другому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продукт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набір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„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м’яких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” характеристик.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Зосередження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характеристиках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не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призвести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труднощів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Незважаючи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твердження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спеціалістів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менеджерів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наголошують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характеристиках, а не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запобігання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труднощам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повинна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урахуванням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характеристик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третьому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провести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проста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яку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покупцеві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треба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сплатити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товар. Для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розрахунку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вартості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придбання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додати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й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пов'язані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транспортуванням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монтуванням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ремонтом,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енерг</a:t>
            </a:r>
            <a:r>
              <a:rPr lang="en-US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oc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поживанням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Використовуючи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звану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споживання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виробник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змогу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проаналізувати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пов'язані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експлуатацією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протягом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усього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життєвого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циклу.</a:t>
            </a:r>
          </a:p>
          <a:p>
            <a:pPr algn="just"/>
            <a:endParaRPr lang="ru-RU" sz="1800" b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36633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3888109-0CEA-726A-1476-85C1C2B2B3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1791" y="198784"/>
            <a:ext cx="11605247" cy="5571780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найдрібніших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деталей.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неуспіх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на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зупинка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загрозу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згоден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той,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дорожчим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якіснішим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експлуатаційні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товару.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Неякісний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недовіри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четвертому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ТПП проводиться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вартість-корисність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Найпростішим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характеристик, Так,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характеристикою на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бульдозерів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МВт. Таким чином,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вимірюватись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гривнях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МВт.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відклавши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одну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характеристик, а по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будь-яка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ліній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3237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організацією-продавцем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організацією-покупцем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фактору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них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урядових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для перепродажу у будь-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фактором,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03397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3888109-0CEA-726A-1476-85C1C2B2B3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1791" y="198784"/>
            <a:ext cx="11605247" cy="5571780"/>
          </a:xfrm>
        </p:spPr>
        <p:txBody>
          <a:bodyPr/>
          <a:lstStyle/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багатовимірні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характеристику товару.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купівлею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 великою, то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по-різному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 й один і той же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з точки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випливає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товару (у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ТПП,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по-різному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свою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ринку;</a:t>
            </a:r>
          </a:p>
          <a:p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13491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3888109-0CEA-726A-1476-85C1C2B2B3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1791" y="198784"/>
            <a:ext cx="11605247" cy="5571780"/>
          </a:xfrm>
        </p:spPr>
        <p:txBody>
          <a:bodyPr/>
          <a:lstStyle/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ринку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просто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 само, як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комплексно.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повинна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одна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товарною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весь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об'єднання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один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На ринку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неможливо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ізолювати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чином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кон’юнктуру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собівартості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характеристиками.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знаходження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графіку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характеристики товару»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одночасно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38003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FC2CC70-F27C-1B1C-75B3-AFEAAC560C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2279" y="106018"/>
            <a:ext cx="11684760" cy="5664546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вагому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легше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часу: не так легко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легко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відреагувати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нелегко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міцні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1909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ринку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найвпливовіший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фактор. Роль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перших, так і других.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стати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пригоді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ТПП.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фактору на ринку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наступних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вперше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змушена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(повторна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собівартості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безпосередньо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впливає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урядовим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коштах,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затвердженими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бюджетними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асигнуваннями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фактору на ринку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зменшується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купується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(повторна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Продавець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репутацією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припинення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труднощі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648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умовно-постійни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несуттєвою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урядових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бюджетного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6471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ТПП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і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товарного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тактика,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того,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уявляти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конкретного товару.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45567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комерційної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мета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бренда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 Подальше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існування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надлишкові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спостерігатися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попит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таких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продовжити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ліквідувати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запаси, часто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покриває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продовжуватися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виживання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короткострокова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мета.</a:t>
            </a:r>
          </a:p>
          <a:p>
            <a:pPr algn="just"/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Короткострокова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максимізація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хочуть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забезпечила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кожною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альтернативою).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Потім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альтернатив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котра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принесе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короткостроковій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перспективі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максимальний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заздалегідь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дійсності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приділяється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короткостроковому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враховуються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перспективи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протидіюча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регулююча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держави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часто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перед собою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нестабільних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перехідної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характерна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40918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pPr algn="just"/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Короткострокова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максимізація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товар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корпоративно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мету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ринку</a:t>
            </a:r>
          </a:p>
          <a:p>
            <a:pPr algn="just"/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переслідують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призведе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3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найнижчі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". Так,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свою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припустимого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то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низки умов: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великою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знизили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збільшився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попит);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налякати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вони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самим шляхом.</a:t>
            </a:r>
          </a:p>
          <a:p>
            <a:endParaRPr lang="ru-RU" sz="36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sz="36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8729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6. „3няття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вершків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” з ринку.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сегменти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одержують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потреби.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себе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наступну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досягаючи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самим у кожному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сегменті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максимально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Лідерство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закріпити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собою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репутацію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встановлює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НДР і ДКР. 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вартості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контексті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ціноутворення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 (товару);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Вихід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ринки (у тому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експортні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Відшкодування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товару;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0954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1C84F4D-6E94-B92A-7FBD-8200E3E2E8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783" y="318052"/>
            <a:ext cx="11658255" cy="5452511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Підтримка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комплексу маркетингу;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номенклатури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(а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одного товару);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вхідних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бар’єрів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540330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3022</TotalTime>
  <Words>3657</Words>
  <Application>Microsoft Macintosh PowerPoint</Application>
  <PresentationFormat>Широкоэкранный</PresentationFormat>
  <Paragraphs>145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Montserrat</vt:lpstr>
      <vt:lpstr>Montserrat ExtraBold</vt:lpstr>
      <vt:lpstr>Times New Roman</vt:lpstr>
      <vt:lpstr>Тема Office</vt:lpstr>
      <vt:lpstr>  ЦІНОВА ПОЛІТИКА     Лекція 6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372</cp:revision>
  <dcterms:created xsi:type="dcterms:W3CDTF">2023-01-12T09:20:21Z</dcterms:created>
  <dcterms:modified xsi:type="dcterms:W3CDTF">2026-01-19T17:19:40Z</dcterms:modified>
</cp:coreProperties>
</file>