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300" r:id="rId9"/>
    <p:sldId id="301" r:id="rId10"/>
    <p:sldId id="302" r:id="rId11"/>
    <p:sldId id="303" r:id="rId12"/>
    <p:sldId id="304" r:id="rId13"/>
    <p:sldId id="30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93"/>
    <p:restoredTop sz="95934"/>
  </p:normalViewPr>
  <p:slideViewPr>
    <p:cSldViewPr snapToGrid="0">
      <p:cViewPr varScale="1">
        <p:scale>
          <a:sx n="121" d="100"/>
          <a:sy n="121" d="100"/>
        </p:scale>
        <p:origin x="1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27D43-4629-8B72-F05B-9DE0B7340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6" y="2404534"/>
            <a:ext cx="10064823" cy="1646302"/>
          </a:xfrm>
        </p:spPr>
        <p:txBody>
          <a:bodyPr/>
          <a:lstStyle/>
          <a:p>
            <a:br>
              <a:rPr lang="uk-UA" dirty="0"/>
            </a:br>
            <a:r>
              <a:rPr lang="uk-UA" dirty="0"/>
              <a:t>Планування ділової кар</a:t>
            </a:r>
            <a:r>
              <a:rPr lang="en-US" dirty="0"/>
              <a:t>’</a:t>
            </a:r>
            <a:r>
              <a:rPr lang="uk-UA" dirty="0" err="1"/>
              <a:t>єри</a:t>
            </a:r>
            <a:r>
              <a:rPr lang="uk-UA" dirty="0"/>
              <a:t> менеджера</a:t>
            </a: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43F050-EBE8-C0F4-1E3C-9106DC1CE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050833"/>
            <a:ext cx="9833595" cy="1096899"/>
          </a:xfrm>
        </p:spPr>
        <p:txBody>
          <a:bodyPr/>
          <a:lstStyle/>
          <a:p>
            <a:r>
              <a:rPr lang="uk-UA"/>
              <a:t>Лекція 15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8917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4C3EEE-C4F3-72D4-352A-A6635ECF3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412595"/>
            <a:ext cx="11273883" cy="6188927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них і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Так,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влада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примушенні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тимчасової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покори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спричинити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небажані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скутість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страх, неприязнь до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Недоліком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заснованої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винагороді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обмеженість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спроможності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винагороджувати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законної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протидіяти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стажу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результатах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endParaRPr sz="2000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292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4C5690-3274-795A-E8D2-D2E26F6CF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07" y="379141"/>
            <a:ext cx="10883591" cy="6166625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невротичним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прагненням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й «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нормальне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криється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народжується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друге –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видається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спрощеною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аддиктивного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Аддиктивність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загроза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топ-менеджера. </a:t>
            </a:r>
          </a:p>
          <a:p>
            <a:pPr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аддиктивність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прийшов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наркології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ним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позначалося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звикання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якого-небудь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аддикт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залежний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фактора. Навряд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хто-небудь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зможе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заперечити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ствердження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аддиктами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причин як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несвідомих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здавна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порівнювали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наркотиком.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організаційному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поводженні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топ-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проявлятися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рано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пізно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нераціональних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поля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потрапили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нарцисизм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агресія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нарцисизму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іменами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З. Фрейда й Г. Когута.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проблематики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психопатології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трактується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672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F6A872-3CBD-BA7C-C1EA-4775C904F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301083"/>
            <a:ext cx="10727473" cy="6166624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Нарцисизм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буває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конструктивним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деструктивним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Закордонні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відзначають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вирішальне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нарцисичні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Levinson, 1992).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належать до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конструктивного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нарцисизму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зійшовши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верхівку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владної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піраміди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вирізняються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впевненістю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заслугах 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якостях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ризикувати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самопізнання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основу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нарцисичну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стадію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вершини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піраміди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потреб» (за А. Маслоу), яка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фазою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аналізом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нас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вагомим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переходу конструктивного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нарцисизму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деструктивний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аддиктивні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виражаються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втримати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algn="just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проявом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деструктивного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нарцисизму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параноїдальний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демонстративний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стилі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свідчать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став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аддиктом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небезпечними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093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FC82BD3-ED7A-8ED9-1A52-CFA34C519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56839"/>
            <a:ext cx="10404087" cy="6501161"/>
          </a:xfrm>
        </p:spPr>
        <p:txBody>
          <a:bodyPr>
            <a:normAutofit/>
          </a:bodyPr>
          <a:lstStyle/>
          <a:p>
            <a:pPr algn="just"/>
            <a:r>
              <a:rPr lang="ru-RU" sz="2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Агресія</a:t>
            </a:r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Левінсон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імпульс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боротися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бігти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наступальні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топменеджера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проявом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ворожості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Будучи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корисною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шкідливою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сама по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тією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прихованою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реальністю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допомагала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заважала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керівникові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Як і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нарцисизм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принести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менеджер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аддиктом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агресивні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різко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негативного характеру,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позначається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персоналом.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697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3382A0-495A-A1AE-2404-CBFCEA78A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68351"/>
            <a:ext cx="11139815" cy="601050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ділової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підпорядкованим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наголос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собою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посади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вакансій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й для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посади,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оплати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кар’єрного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Першим кроком 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нахилів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приходить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менеджеру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природу.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повільного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самоконцепції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самовизначення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талантів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потреб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хтось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575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8EAE50-7AAA-BD4F-659B-A927D0736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323385"/>
            <a:ext cx="11296185" cy="6289288"/>
          </a:xfrm>
        </p:spPr>
        <p:txBody>
          <a:bodyPr/>
          <a:lstStyle/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еволюційну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природу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люди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 часу,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зіткнуться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припинити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початковому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моментів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турбота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сім’ю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шляхи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Дехто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кар’єризм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гонитва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посадами,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благополуччя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корисними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шкоду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інтересам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результат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посадовим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шлях до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статусу в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злиття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60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B115C9F-FDC6-B59C-5C1E-AF69C0E8D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07" y="245327"/>
            <a:ext cx="11206976" cy="6322741"/>
          </a:xfrm>
        </p:spPr>
        <p:txBody>
          <a:bodyPr/>
          <a:lstStyle/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рух вперед,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стан, а 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активного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2.1)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algn="just"/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BD074F-BE6E-20A5-55CC-98A52DF08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508" y="2418016"/>
            <a:ext cx="5099050" cy="443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06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D8A106-9915-71BA-78B1-9F888C6ED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932" y="289933"/>
            <a:ext cx="11374244" cy="6411950"/>
          </a:xfrm>
        </p:spPr>
        <p:txBody>
          <a:bodyPr/>
          <a:lstStyle/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шляху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кар’єрного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щаблями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повинен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уміти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ґрунтуватися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невдачами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уповільнюють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аж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зупинки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криза,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характером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вирізняють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Стримування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 Опору.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стримування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індивідуальне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недостатністю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мобілізації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потреб;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слабкість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недостатність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хвороба;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вольової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застій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917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D9E79ED-4815-766F-EBB0-916523756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89" y="356839"/>
            <a:ext cx="11184673" cy="6367346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опору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відповіддю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кар’єрну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наслідком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гострої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жорсткого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нормативних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дисбалансу 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природою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ідеологічні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слуху,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хворобою.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станом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нерішучості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боязливості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страху, проблемами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дезорганізацією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устрою: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на державному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престиж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організаційно-адміністративному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посаду);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на правовому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незахищеність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посади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5)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на неформально-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Ідеологічні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сферами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моралі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ідеології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501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DC6E3C-F23F-B1D3-068E-85D6D74D9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245327"/>
            <a:ext cx="11708780" cy="642310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часом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стримування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бути: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короткотермінові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професійне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вигоряння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втома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гострі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стійкі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дезорганізація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кадрами,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.);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діючі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вікові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гальмуючих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типу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спади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піднесення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формах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застій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пониження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посаді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87156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98E37C6-5FA0-2D6A-24E9-F703438F8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79141"/>
            <a:ext cx="11329639" cy="574287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 Авторитет </a:t>
            </a:r>
            <a:r>
              <a:rPr lang="ru-RU" b="1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суб’єктивна</a:t>
            </a:r>
            <a:r>
              <a:rPr lang="ru-RU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об’єктивна</a:t>
            </a:r>
            <a:r>
              <a:rPr lang="ru-RU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значущість</a:t>
            </a:r>
            <a:endParaRPr lang="ru-RU" b="1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будьякому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Авторитетна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заслуговує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них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домінуючими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якостями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Авторитет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Авторитет менеджера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беззастережне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в одних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шляхом примусу. Авторитет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злиті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воєдино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Істинний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авторитет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людей,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 ними,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людьми. </a:t>
            </a:r>
          </a:p>
          <a:p>
            <a:pPr algn="just"/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істинного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авторитету:</a:t>
            </a:r>
          </a:p>
          <a:p>
            <a:pPr algn="just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Реальний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авторитет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повага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 посади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 авторитету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субординації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видами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фальшивого авторитету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авторитет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панібратство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страх,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начальства. Шкода фальшивого авторитету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видимість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благополуччя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насправді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нездорові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скептицизм,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підлабузництво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виправдовує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з’являється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943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39E8337-0935-BAD7-47DE-E793FF7EC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015" y="301083"/>
            <a:ext cx="11039707" cy="6211229"/>
          </a:xfrm>
        </p:spPr>
        <p:txBody>
          <a:bodyPr>
            <a:noAutofit/>
          </a:bodyPr>
          <a:lstStyle/>
          <a:p>
            <a:pPr algn="just"/>
            <a:r>
              <a:rPr lang="ru-RU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 менеджера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величина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змінна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зростати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знижуватися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морального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Кожного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діловими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професійними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якостями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фахівець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вміє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Із-поміж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особистісних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рис та характеристик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вирізняються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домінувати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впевненість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емоційна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врівноваженість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дружелюбність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900" b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b="1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900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харизматичних</a:t>
            </a:r>
            <a:r>
              <a:rPr lang="ru-RU" sz="1900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здібностей</a:t>
            </a:r>
            <a:r>
              <a:rPr lang="ru-RU" sz="1900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endParaRPr lang="ru-RU" sz="1900" b="1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Харизма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влада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побудована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на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логіці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на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давній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на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привабливості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приклад. Для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харизматичною особою.</a:t>
            </a:r>
          </a:p>
          <a:p>
            <a:pPr algn="just"/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Харизматичне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спонукає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співробітника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собою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внутрішньої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мобілізації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виходить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рамки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Дисфункціональні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харизматичного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проявляються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втраті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підлеглими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персональної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ідентичності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уяви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себе як про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повноцінну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особистість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проекції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страхів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агресії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Харизма </a:t>
            </a:r>
            <a:r>
              <a:rPr lang="ru-RU" sz="19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9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атрибутом </a:t>
            </a:r>
            <a:r>
              <a:rPr lang="ru-RU" sz="19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19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2000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2000" b="1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56551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2117</TotalTime>
  <Words>2064</Words>
  <Application>Microsoft Macintosh PowerPoint</Application>
  <PresentationFormat>Широкоэкранный</PresentationFormat>
  <Paragraphs>74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Facet</vt:lpstr>
      <vt:lpstr> Планування ділової кар’єри менеджера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роботи самоменеджментів</dc:title>
  <dc:creator>Александр Ткачук</dc:creator>
  <cp:lastModifiedBy>Александр Ткачук</cp:lastModifiedBy>
  <cp:revision>100</cp:revision>
  <dcterms:created xsi:type="dcterms:W3CDTF">2024-04-21T18:08:46Z</dcterms:created>
  <dcterms:modified xsi:type="dcterms:W3CDTF">2026-01-15T13:26:09Z</dcterms:modified>
</cp:coreProperties>
</file>