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82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5" r:id="rId16"/>
    <p:sldId id="277" r:id="rId17"/>
    <p:sldId id="278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1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12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0383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977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8284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961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11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07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748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667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85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06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53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335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1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35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14D21-26B9-4DE5-8051-EAF4C6F39A4C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486F48-BCFD-4577-9587-B3B04C7FB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82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470780"/>
            <a:ext cx="7766936" cy="1883121"/>
          </a:xfrm>
        </p:spPr>
        <p:txBody>
          <a:bodyPr/>
          <a:lstStyle/>
          <a:p>
            <a:pPr algn="just"/>
            <a:r>
              <a:rPr lang="uk-UA" dirty="0" smtClean="0"/>
              <a:t>Тема</a:t>
            </a:r>
            <a:r>
              <a:rPr lang="uk-UA" dirty="0" smtClean="0"/>
              <a:t>.</a:t>
            </a:r>
            <a:r>
              <a:rPr lang="uk-UA" b="1" dirty="0"/>
              <a:t> Форми, види та роль</a:t>
            </a:r>
            <a:r>
              <a:rPr lang="ru-RU" b="1" dirty="0"/>
              <a:t> кредиту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13988" y="2353901"/>
            <a:ext cx="8990091" cy="374813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кредиту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Характеристика основних видів кредиту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Економічні межі кредиту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Роль кредиту в розвитку економіки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7568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8844" y="580839"/>
            <a:ext cx="3892990" cy="582708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6646" y="582957"/>
            <a:ext cx="3558011" cy="5770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185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25513"/>
            <a:ext cx="9082302" cy="599339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Економічні межі кредиту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20" y="1158844"/>
            <a:ext cx="9247710" cy="428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945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8937" y="778599"/>
            <a:ext cx="9056895" cy="520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423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25513"/>
            <a:ext cx="9082302" cy="5993394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Роль кредиту в розвитку економіки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/>
              <a:t>	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перерозподільній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 активно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регулюючи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 оперативно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переливається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всесвітньому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Кредит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готівкових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безготівкових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безперебійність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кругообороту основного та оборотного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кредиту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коштах,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сезонністю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528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77333" y="534154"/>
            <a:ext cx="9236211" cy="5658415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Кредит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реструктуризації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одного боку,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комплексу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енергомістких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таких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забруднюють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довкілля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За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простоювали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світовому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ринках.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651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25513"/>
            <a:ext cx="9743205" cy="5993394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кредит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даючи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них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Тим самим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насиченню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товарами, у тому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Кредит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реформованого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високоякісними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багатющими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чорноземами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кліматом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великого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експортера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умов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зростаючої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невпинно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зростатиме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відновлюваних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енергоресурсів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969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495" y="362140"/>
            <a:ext cx="9706990" cy="621973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житлом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потреб. Але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тут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вкрай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прискорюється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грошей, особливо при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167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25513"/>
            <a:ext cx="9706991" cy="6083929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Рекомендована література: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Александрова М.М.,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Кірейцев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Г.Г., Маслова С.О.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Кредит: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.-метод.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2-х ч.,Ч.1. Житомир: ЖІТІ, 2002. 224 с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	Александрова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М.М., Маслова С.О.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Кредит: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Г.Г.Кірейцева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2-е вид.,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і доп. К.: ЦУЛ, 2002. 336 с.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Банківська система: навчальний посібник / [Ситник Н.С.,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Стасишин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А.В.,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Блащук-Девяткіна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Н.З.,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Петик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Л.О.] ; за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ред. Н. С. Ситник.- Львів: ЛНУ іме­ні Івана Франка, 2020. 580 с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Гроші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кредит: підручник / [М.І.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Савлук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А.М. Мороз, І.М.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Лазепко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86 ін.]; за наук. ред. М.І.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Савлука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6-те вид., перероб. і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К.: КНЕУ, 2011. 589, [3] с.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Петрук О.М. Банківські операції: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/ О.М. Петрук, С.З.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Мошенський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О.С. Новак. Житомир : ЖДТУ, 2011. 568 с.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Мошенський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С.З., Новак О.С., Петрук О.М. Гроші та кредит: Навчально-методичний посібник для самостійного вивчення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дисципліни. Житомир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ЖДТУ, 201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276 </a:t>
            </a:r>
            <a:r>
              <a:rPr lang="uk-UA" sz="220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222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5224" y="570367"/>
            <a:ext cx="9497085" cy="570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569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972" y="525101"/>
            <a:ext cx="9008198" cy="585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123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5759" y="407406"/>
            <a:ext cx="9134946" cy="5966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405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0614" y="398352"/>
            <a:ext cx="8772808" cy="610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574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0297" y="425513"/>
            <a:ext cx="9580242" cy="5993394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721" y="832920"/>
            <a:ext cx="8682273" cy="558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435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3056" y="706170"/>
            <a:ext cx="9121688" cy="5522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221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25513"/>
            <a:ext cx="9842794" cy="5993394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281" y="425513"/>
            <a:ext cx="6735778" cy="599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112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9545" y="860079"/>
            <a:ext cx="9131595" cy="528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7340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1110</TotalTime>
  <Words>54</Words>
  <Application>Microsoft Office PowerPoint</Application>
  <PresentationFormat>Широкоэкранный</PresentationFormat>
  <Paragraphs>27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Trebuchet MS</vt:lpstr>
      <vt:lpstr>Wingdings 3</vt:lpstr>
      <vt:lpstr>Грань</vt:lpstr>
      <vt:lpstr>Тема. Форми, види та роль кредиту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Dell</cp:lastModifiedBy>
  <cp:revision>111</cp:revision>
  <dcterms:created xsi:type="dcterms:W3CDTF">2022-02-07T14:59:41Z</dcterms:created>
  <dcterms:modified xsi:type="dcterms:W3CDTF">2022-02-15T18:02:59Z</dcterms:modified>
</cp:coreProperties>
</file>