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05"/>
    <p:restoredTop sz="95537"/>
  </p:normalViewPr>
  <p:slideViewPr>
    <p:cSldViewPr snapToGrid="0">
      <p:cViewPr varScale="1">
        <p:scale>
          <a:sx n="100" d="100"/>
          <a:sy n="100" d="100"/>
        </p:scale>
        <p:origin x="32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B3804-BA48-258E-4974-3C34368139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BEF1DE-8A2C-DD53-0400-3EC8E7EF9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5AC83-0044-541C-7E1A-29CB7EC6C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396E4-F658-BD48-B93B-D3EC28D3FFF8}" type="datetimeFigureOut">
              <a:rPr lang="en-UA" smtClean="0"/>
              <a:t>16.09.2022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7551F-5631-528E-BECC-ED775452B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EEEAD-4307-806A-433F-955EF5FC0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784-DDB2-D047-8D7C-45C2B0E96961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433732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EB7F1-6205-DD67-6FFA-6F833978A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5E9B21-33CD-6670-8066-DA2C12F028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7E929-B893-7B7C-5DA8-B9D80E221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396E4-F658-BD48-B93B-D3EC28D3FFF8}" type="datetimeFigureOut">
              <a:rPr lang="en-UA" smtClean="0"/>
              <a:t>16.09.2022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2B75C-D5A9-AF3D-43D4-63D207F40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4090A-A523-3EEE-5E0A-CCFD0B053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784-DDB2-D047-8D7C-45C2B0E96961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595102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3C4B5E-8B8F-0507-C5D4-073CB47195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DD2C9A-77CE-A2F2-FCC7-18B76EDEC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7B874-D5F0-D963-6750-A6739961E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396E4-F658-BD48-B93B-D3EC28D3FFF8}" type="datetimeFigureOut">
              <a:rPr lang="en-UA" smtClean="0"/>
              <a:t>16.09.2022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A15D2-139E-DFAC-E94F-49CF8C9E8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BD2FE-0E89-8753-8816-214EE87F3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784-DDB2-D047-8D7C-45C2B0E96961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410579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207C9-65D8-7E30-B90B-D139067B3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9C48E-F174-120B-2061-3D286FF7A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DAFF5-B85B-D666-7182-A18F6131A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396E4-F658-BD48-B93B-D3EC28D3FFF8}" type="datetimeFigureOut">
              <a:rPr lang="en-UA" smtClean="0"/>
              <a:t>16.09.2022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7C91B-88E5-C6CA-9261-DA5C37F1C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63FD9-9704-47DB-B14F-A6D9AF90A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784-DDB2-D047-8D7C-45C2B0E96961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4013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A2637-A173-193B-C93A-076D8F9A4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5A57C-B710-CDF6-A870-6019BF035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FBE8EE-DED7-DB73-63AB-610154658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396E4-F658-BD48-B93B-D3EC28D3FFF8}" type="datetimeFigureOut">
              <a:rPr lang="en-UA" smtClean="0"/>
              <a:t>16.09.2022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D7C70-9FF3-A7B0-942F-4264EE37E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0C3A1-8599-B89A-B3D5-AE22E0E64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784-DDB2-D047-8D7C-45C2B0E96961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72685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74BA9-7CA7-9198-1F8B-8829967D1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FC93E-66F8-F509-FA61-06A45D3089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C7F70D-1EF7-9CCB-3FCE-4B3E9A3D7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F86C00-7FDB-1851-8988-E49C8B473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396E4-F658-BD48-B93B-D3EC28D3FFF8}" type="datetimeFigureOut">
              <a:rPr lang="en-UA" smtClean="0"/>
              <a:t>16.09.2022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F45CFE-DF8E-FA01-ACDB-09145F7AF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F5569-3A68-FD47-FB64-BB7BF9F6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784-DDB2-D047-8D7C-45C2B0E96961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561199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2496F-E984-3D6B-3299-F658DC0BD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514A0-09C5-D3EC-A51A-B4C163ABB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EF63E6-D00F-E4F8-E8B5-AAFFCAC57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0F9FA-52E0-6F06-840E-F25993114F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B6913C-D6CC-FF7F-9119-75EDAF9C9F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8696F2-CD7E-2026-968E-0FF09A3D9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396E4-F658-BD48-B93B-D3EC28D3FFF8}" type="datetimeFigureOut">
              <a:rPr lang="en-UA" smtClean="0"/>
              <a:t>16.09.2022</a:t>
            </a:fld>
            <a:endParaRPr lang="en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24E65-C5CF-2A62-4D9E-94F15717F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F3CAC6-8692-8C68-821E-E92A7F5ED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784-DDB2-D047-8D7C-45C2B0E96961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486180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006BD-CE0A-5A64-5BD3-9E0730291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C83566-FB68-EF3A-B67A-428B176D7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396E4-F658-BD48-B93B-D3EC28D3FFF8}" type="datetimeFigureOut">
              <a:rPr lang="en-UA" smtClean="0"/>
              <a:t>16.09.2022</a:t>
            </a:fld>
            <a:endParaRPr lang="en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F1A288-E3C2-36DD-8A78-601443CCF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B6CAA7-687D-87F8-9FB1-6228EF28C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784-DDB2-D047-8D7C-45C2B0E96961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747927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3604B3-7960-9D35-096D-D6EB71E7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396E4-F658-BD48-B93B-D3EC28D3FFF8}" type="datetimeFigureOut">
              <a:rPr lang="en-UA" smtClean="0"/>
              <a:t>16.09.2022</a:t>
            </a:fld>
            <a:endParaRPr lang="en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03C7D4-90A8-43AA-AF4C-E22D2962C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3CE8EE-C02C-DBF3-CC74-3999B7928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784-DDB2-D047-8D7C-45C2B0E96961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26910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81BED-7421-14E2-D975-FF1ADF8FC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21CB5-3E60-39AC-F770-F994571DF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B24709-8AB7-7E84-E4A4-0D3A5D6F8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C540F2-2185-B62D-B386-EFD5AAAE2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396E4-F658-BD48-B93B-D3EC28D3FFF8}" type="datetimeFigureOut">
              <a:rPr lang="en-UA" smtClean="0"/>
              <a:t>16.09.2022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DF71B6-694D-9605-2195-437E5ED92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35DEB-1D8C-7BE5-AACD-6EBC13C72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784-DDB2-D047-8D7C-45C2B0E96961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737374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10BC8-28DA-ABAA-EDFF-EC9E731A8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8AF7ED-EF83-25D5-A574-A951474929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0E97E-6E6D-F8BE-1C40-F7B9F7FC6F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474C3B-E2AE-17FA-E2D3-9F8741125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396E4-F658-BD48-B93B-D3EC28D3FFF8}" type="datetimeFigureOut">
              <a:rPr lang="en-UA" smtClean="0"/>
              <a:t>16.09.2022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CD978E-4C28-D791-683C-88AC6965A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B8F4DE-A4EF-8714-9EDB-3C0672C60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784-DDB2-D047-8D7C-45C2B0E96961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10399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FAF6EB-070C-25A0-209A-431992037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9198F-D158-B156-9C19-483895D81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DB707-ED17-4935-4A34-125096A2EC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396E4-F658-BD48-B93B-D3EC28D3FFF8}" type="datetimeFigureOut">
              <a:rPr lang="en-UA" smtClean="0"/>
              <a:t>16.09.2022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8B63C-1B17-3D49-9ADF-3EE27B7569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FBD4E-83EA-2F1D-365D-EFC34548D0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1B784-DDB2-D047-8D7C-45C2B0E96961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116206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4BE09-E752-193D-EBC8-4996A3D42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A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995D58A2-9F44-A950-061B-EC6F6957A6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0"/>
            <a:ext cx="10515600" cy="6854228"/>
          </a:xfrm>
        </p:spPr>
      </p:pic>
    </p:spTree>
    <p:extLst>
      <p:ext uri="{BB962C8B-B14F-4D97-AF65-F5344CB8AC3E}">
        <p14:creationId xmlns:p14="http://schemas.microsoft.com/office/powerpoint/2010/main" val="3470049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185CE-2C7C-DA80-F3A9-F851402E98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65C3E7-7548-E89D-F67C-82C0BF27CB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A"/>
          </a:p>
        </p:txBody>
      </p:sp>
      <p:pic>
        <p:nvPicPr>
          <p:cNvPr id="5" name="Picture 4" descr="Text, application, letter&#10;&#10;Description automatically generated">
            <a:extLst>
              <a:ext uri="{FF2B5EF4-FFF2-40B4-BE49-F238E27FC236}">
                <a16:creationId xmlns:a16="http://schemas.microsoft.com/office/drawing/2014/main" id="{07F1AF4A-8D79-689A-C532-E3B5D9688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1682"/>
            <a:ext cx="12461639" cy="593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5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114BC-DCB2-1338-4D46-D36A1CF6C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A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1DC53D4B-0161-5D22-470C-D0D695C410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-294740"/>
            <a:ext cx="10688137" cy="7152740"/>
          </a:xfrm>
        </p:spPr>
      </p:pic>
    </p:spTree>
    <p:extLst>
      <p:ext uri="{BB962C8B-B14F-4D97-AF65-F5344CB8AC3E}">
        <p14:creationId xmlns:p14="http://schemas.microsoft.com/office/powerpoint/2010/main" val="164165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Dmytro Zakharov</dc:creator>
  <cp:lastModifiedBy>Dmytro Zakharov</cp:lastModifiedBy>
  <cp:revision>1</cp:revision>
  <dcterms:created xsi:type="dcterms:W3CDTF">2022-09-16T08:07:56Z</dcterms:created>
  <dcterms:modified xsi:type="dcterms:W3CDTF">2022-09-16T08:22:21Z</dcterms:modified>
</cp:coreProperties>
</file>