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79" r:id="rId4"/>
    <p:sldId id="261" r:id="rId5"/>
    <p:sldId id="262" r:id="rId6"/>
    <p:sldId id="265" r:id="rId7"/>
    <p:sldId id="264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80" r:id="rId24"/>
    <p:sldId id="296" r:id="rId25"/>
    <p:sldId id="326" r:id="rId26"/>
    <p:sldId id="297" r:id="rId27"/>
    <p:sldId id="298" r:id="rId28"/>
    <p:sldId id="299" r:id="rId29"/>
    <p:sldId id="300" r:id="rId30"/>
    <p:sldId id="301" r:id="rId31"/>
    <p:sldId id="312" r:id="rId32"/>
    <p:sldId id="302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  <p:sldId id="311" r:id="rId42"/>
    <p:sldId id="313" r:id="rId43"/>
    <p:sldId id="314" r:id="rId44"/>
    <p:sldId id="325" r:id="rId45"/>
    <p:sldId id="327" r:id="rId46"/>
    <p:sldId id="328" r:id="rId47"/>
    <p:sldId id="329" r:id="rId48"/>
    <p:sldId id="330" r:id="rId49"/>
    <p:sldId id="331" r:id="rId50"/>
    <p:sldId id="315" r:id="rId51"/>
    <p:sldId id="316" r:id="rId52"/>
    <p:sldId id="317" r:id="rId53"/>
    <p:sldId id="318" r:id="rId54"/>
    <p:sldId id="319" r:id="rId55"/>
    <p:sldId id="320" r:id="rId56"/>
    <p:sldId id="321" r:id="rId57"/>
    <p:sldId id="322" r:id="rId58"/>
    <p:sldId id="323" r:id="rId59"/>
    <p:sldId id="324" r:id="rId60"/>
    <p:sldId id="334" r:id="rId61"/>
    <p:sldId id="335" r:id="rId62"/>
    <p:sldId id="336" r:id="rId63"/>
    <p:sldId id="338" r:id="rId64"/>
    <p:sldId id="339" r:id="rId65"/>
    <p:sldId id="340" r:id="rId66"/>
    <p:sldId id="341" r:id="rId67"/>
    <p:sldId id="342" r:id="rId68"/>
    <p:sldId id="343" r:id="rId69"/>
    <p:sldId id="345" r:id="rId70"/>
    <p:sldId id="346" r:id="rId71"/>
    <p:sldId id="347" r:id="rId72"/>
    <p:sldId id="348" r:id="rId73"/>
    <p:sldId id="349" r:id="rId74"/>
    <p:sldId id="350" r:id="rId75"/>
    <p:sldId id="351" r:id="rId76"/>
    <p:sldId id="352" r:id="rId77"/>
    <p:sldId id="353" r:id="rId78"/>
    <p:sldId id="354" r:id="rId79"/>
    <p:sldId id="355" r:id="rId80"/>
    <p:sldId id="356" r:id="rId81"/>
    <p:sldId id="357" r:id="rId82"/>
    <p:sldId id="358" r:id="rId83"/>
    <p:sldId id="276" r:id="rId84"/>
    <p:sldId id="267" r:id="rId85"/>
    <p:sldId id="269" r:id="rId86"/>
    <p:sldId id="268" r:id="rId87"/>
    <p:sldId id="270" r:id="rId88"/>
    <p:sldId id="271" r:id="rId8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8" y="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126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1269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11270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271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272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273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274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275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276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277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278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279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1280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1281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11282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04F00E7-68E0-4735-A1EB-D8B81626419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128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1128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B74E11-F9DF-45E0-AA07-B393CFD2570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2672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7DD7161-8235-41D4-83D2-6D99A9C8D52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40175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есто для изображения из Интернета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0E461BE-14D5-4F41-9226-A1007495E42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0144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610BA7-3055-4C46-99FD-2331C385AB6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315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E4E91BC-6141-41E2-A167-C18E5E5D8CA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391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FF38BA-7C40-451D-887E-894AF6F60D9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9046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5CF560E-AAC4-42D0-9094-14789741BAD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36183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DDD900-2788-4259-9516-441C03C3549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32631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422B10-B860-44F5-A40E-49020DADE2B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369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6E004D-0CE6-40F9-8952-F36FF441866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633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6A694F-BC98-477A-BB8B-CC7D00F7C00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475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 altLang="ru-RU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8932BDA6-44BD-41C3-AD8D-3CE5043EBDE7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024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accent2"/>
                </a:solidFill>
              </a:endParaRPr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accent2"/>
                </a:solidFill>
              </a:endParaRPr>
            </a:p>
          </p:txBody>
        </p:sp>
        <p:sp>
          <p:nvSpPr>
            <p:cNvPr id="1025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10254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87675" y="1828800"/>
            <a:ext cx="6003925" cy="2209800"/>
          </a:xfrm>
        </p:spPr>
        <p:txBody>
          <a:bodyPr/>
          <a:lstStyle/>
          <a:p>
            <a:r>
              <a:rPr lang="uk-UA" altLang="ru-RU" sz="4000"/>
              <a:t>Загальна характеристика суїцидальної поведінки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363272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На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фоні</a:t>
            </a:r>
            <a:r>
              <a:rPr lang="ru-RU" dirty="0"/>
              <a:t> </a:t>
            </a:r>
            <a:r>
              <a:rPr lang="ru-RU" dirty="0" err="1"/>
              <a:t>з'являється</a:t>
            </a:r>
            <a:r>
              <a:rPr lang="ru-RU" dirty="0"/>
              <a:t> сексуальна </a:t>
            </a:r>
            <a:r>
              <a:rPr lang="ru-RU" dirty="0" err="1"/>
              <a:t>поведінка</a:t>
            </a:r>
            <a:r>
              <a:rPr lang="ru-RU" dirty="0"/>
              <a:t>, </a:t>
            </a:r>
            <a:r>
              <a:rPr lang="ru-RU" dirty="0" err="1"/>
              <a:t>виокремлюється</a:t>
            </a:r>
            <a:r>
              <a:rPr lang="ru-RU" dirty="0"/>
              <a:t> </a:t>
            </a:r>
            <a:r>
              <a:rPr lang="ru-RU" b="1" dirty="0" err="1"/>
              <a:t>статева</a:t>
            </a:r>
            <a:r>
              <a:rPr lang="ru-RU" b="1" dirty="0"/>
              <a:t> роль </a:t>
            </a:r>
            <a:r>
              <a:rPr lang="ru-RU" dirty="0"/>
              <a:t>- </a:t>
            </a:r>
            <a:r>
              <a:rPr lang="ru-RU" dirty="0" err="1"/>
              <a:t>уявлення</a:t>
            </a:r>
            <a:r>
              <a:rPr lang="ru-RU" dirty="0"/>
              <a:t> про себе, установки і </a:t>
            </a:r>
            <a:r>
              <a:rPr lang="ru-RU" dirty="0" err="1"/>
              <a:t>поведінка</a:t>
            </a:r>
            <a:r>
              <a:rPr lang="ru-RU" dirty="0"/>
              <a:t> в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ситуаціях</a:t>
            </a:r>
            <a:r>
              <a:rPr lang="ru-RU" dirty="0"/>
              <a:t>, як </a:t>
            </a:r>
            <a:r>
              <a:rPr lang="ru-RU" dirty="0" err="1"/>
              <a:t>індивіда</a:t>
            </a:r>
            <a:r>
              <a:rPr lang="ru-RU" dirty="0"/>
              <a:t> </a:t>
            </a:r>
            <a:r>
              <a:rPr lang="ru-RU" dirty="0" err="1"/>
              <a:t>чоловічої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жіночої</a:t>
            </a:r>
            <a:r>
              <a:rPr lang="ru-RU" dirty="0"/>
              <a:t> </a:t>
            </a:r>
            <a:r>
              <a:rPr lang="ru-RU" dirty="0" err="1"/>
              <a:t>статі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uk-UA" dirty="0" smtClean="0"/>
              <a:t>В </a:t>
            </a:r>
            <a:r>
              <a:rPr lang="ru-RU" dirty="0"/>
              <a:t> </a:t>
            </a:r>
            <a:r>
              <a:rPr lang="ru-RU" dirty="0" err="1"/>
              <a:t>підлітковому</a:t>
            </a:r>
            <a:r>
              <a:rPr lang="ru-RU" dirty="0"/>
              <a:t> </a:t>
            </a:r>
            <a:r>
              <a:rPr lang="ru-RU" dirty="0" err="1"/>
              <a:t>віці</a:t>
            </a:r>
            <a:r>
              <a:rPr lang="ru-RU" dirty="0"/>
              <a:t> </a:t>
            </a:r>
            <a:r>
              <a:rPr lang="ru-RU" dirty="0" err="1"/>
              <a:t>завершуються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структурні</a:t>
            </a:r>
            <a:r>
              <a:rPr lang="ru-RU" dirty="0"/>
              <a:t> та </a:t>
            </a:r>
            <a:r>
              <a:rPr lang="ru-RU" dirty="0" err="1"/>
              <a:t>функціональні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у </a:t>
            </a:r>
            <a:r>
              <a:rPr lang="ru-RU" dirty="0" err="1"/>
              <a:t>мозку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досягає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кінцевого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ваги та </a:t>
            </a:r>
            <a:r>
              <a:rPr lang="ru-RU" dirty="0" err="1"/>
              <a:t>об'єму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80672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388620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Важливим</a:t>
            </a:r>
            <a:r>
              <a:rPr lang="ru-RU" dirty="0"/>
              <a:t> є </a:t>
            </a:r>
            <a:r>
              <a:rPr lang="ru-RU" dirty="0" err="1"/>
              <a:t>також</a:t>
            </a:r>
            <a:r>
              <a:rPr lang="ru-RU" dirty="0"/>
              <a:t> те, </a:t>
            </a:r>
            <a:r>
              <a:rPr lang="ru-RU" dirty="0" err="1"/>
              <a:t>що</a:t>
            </a:r>
            <a:r>
              <a:rPr lang="ru-RU" dirty="0"/>
              <a:t> в </a:t>
            </a:r>
            <a:r>
              <a:rPr lang="ru-RU" dirty="0" err="1"/>
              <a:t>організмі</a:t>
            </a:r>
            <a:r>
              <a:rPr lang="ru-RU" dirty="0"/>
              <a:t> </a:t>
            </a:r>
            <a:r>
              <a:rPr lang="ru-RU" dirty="0" err="1"/>
              <a:t>підлітків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</a:t>
            </a:r>
            <a:r>
              <a:rPr lang="ru-RU" dirty="0" err="1"/>
              <a:t>труднощі</a:t>
            </a:r>
            <a:r>
              <a:rPr lang="ru-RU" dirty="0"/>
              <a:t> з </a:t>
            </a:r>
            <a:r>
              <a:rPr lang="ru-RU" dirty="0" err="1"/>
              <a:t>кровопостачанням</a:t>
            </a:r>
            <a:r>
              <a:rPr lang="ru-RU" dirty="0"/>
              <a:t> </a:t>
            </a:r>
            <a:r>
              <a:rPr lang="ru-RU" dirty="0" err="1"/>
              <a:t>мозку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швидко</a:t>
            </a:r>
            <a:r>
              <a:rPr lang="ru-RU" dirty="0"/>
              <a:t>, а </a:t>
            </a:r>
            <a:r>
              <a:rPr lang="ru-RU" dirty="0" err="1"/>
              <a:t>серце</a:t>
            </a:r>
            <a:r>
              <a:rPr lang="ru-RU" dirty="0"/>
              <a:t> і </a:t>
            </a:r>
            <a:r>
              <a:rPr lang="ru-RU" dirty="0" err="1"/>
              <a:t>легені</a:t>
            </a:r>
            <a:r>
              <a:rPr lang="ru-RU" dirty="0"/>
              <a:t> </a:t>
            </a:r>
            <a:r>
              <a:rPr lang="ru-RU" dirty="0" err="1"/>
              <a:t>дещо</a:t>
            </a:r>
            <a:r>
              <a:rPr lang="ru-RU" dirty="0"/>
              <a:t> </a:t>
            </a:r>
            <a:r>
              <a:rPr lang="ru-RU" dirty="0" err="1"/>
              <a:t>запізнюються</a:t>
            </a:r>
            <a:r>
              <a:rPr lang="ru-RU" dirty="0"/>
              <a:t> у </a:t>
            </a:r>
            <a:r>
              <a:rPr lang="ru-RU" dirty="0" err="1"/>
              <a:t>розвитку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спричиняє</a:t>
            </a:r>
            <a:r>
              <a:rPr lang="ru-RU" dirty="0"/>
              <a:t> </a:t>
            </a:r>
            <a:r>
              <a:rPr lang="ru-RU" dirty="0" err="1"/>
              <a:t>нестабільність</a:t>
            </a:r>
            <a:r>
              <a:rPr lang="ru-RU" dirty="0"/>
              <a:t> у </a:t>
            </a:r>
            <a:r>
              <a:rPr lang="ru-RU" dirty="0" err="1"/>
              <a:t>поведінці</a:t>
            </a:r>
            <a:r>
              <a:rPr lang="ru-RU" dirty="0"/>
              <a:t> та </a:t>
            </a:r>
            <a:r>
              <a:rPr lang="ru-RU" dirty="0" err="1"/>
              <a:t>активності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9780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496944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err="1"/>
              <a:t>Психічний</a:t>
            </a:r>
            <a:r>
              <a:rPr lang="ru-RU" b="1" dirty="0"/>
              <a:t> </a:t>
            </a:r>
            <a:r>
              <a:rPr lang="ru-RU" b="1" dirty="0" err="1"/>
              <a:t>розвиток</a:t>
            </a:r>
            <a:r>
              <a:rPr lang="ru-RU" b="1" dirty="0"/>
              <a:t> </a:t>
            </a:r>
            <a:r>
              <a:rPr lang="ru-RU" dirty="0" err="1"/>
              <a:t>підлітків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фактично</a:t>
            </a:r>
            <a:r>
              <a:rPr lang="ru-RU" dirty="0"/>
              <a:t> весь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супроводжується</a:t>
            </a:r>
            <a:r>
              <a:rPr lang="ru-RU" dirty="0"/>
              <a:t> </a:t>
            </a:r>
            <a:r>
              <a:rPr lang="ru-RU" dirty="0" err="1"/>
              <a:t>кризою</a:t>
            </a:r>
            <a:r>
              <a:rPr lang="ru-RU" dirty="0"/>
              <a:t>, яку </a:t>
            </a:r>
            <a:r>
              <a:rPr lang="ru-RU" dirty="0" err="1"/>
              <a:t>умовно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"криза </a:t>
            </a:r>
            <a:r>
              <a:rPr lang="ru-RU" dirty="0" err="1" smtClean="0"/>
              <a:t>підлітка</a:t>
            </a:r>
            <a:r>
              <a:rPr lang="ru-RU" dirty="0" smtClean="0"/>
              <a:t>".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передумовою</a:t>
            </a:r>
            <a:r>
              <a:rPr lang="ru-RU" dirty="0"/>
              <a:t> є </a:t>
            </a:r>
            <a:r>
              <a:rPr lang="ru-RU" dirty="0" err="1"/>
              <a:t>руйнування</a:t>
            </a:r>
            <a:r>
              <a:rPr lang="ru-RU" dirty="0"/>
              <a:t> </a:t>
            </a:r>
            <a:r>
              <a:rPr lang="ru-RU" dirty="0" err="1"/>
              <a:t>старої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,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,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переживань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сформовані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1090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742656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Основними</a:t>
            </a:r>
            <a:r>
              <a:rPr lang="ru-RU" dirty="0"/>
              <a:t> причинами </a:t>
            </a:r>
            <a:r>
              <a:rPr lang="ru-RU" dirty="0" err="1"/>
              <a:t>кризи</a:t>
            </a:r>
            <a:r>
              <a:rPr lang="ru-RU" dirty="0"/>
              <a:t> є </a:t>
            </a:r>
            <a:r>
              <a:rPr lang="ru-RU" dirty="0" err="1"/>
              <a:t>наступні</a:t>
            </a:r>
            <a:r>
              <a:rPr lang="ru-RU" dirty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1) </a:t>
            </a:r>
            <a:r>
              <a:rPr lang="ru-RU" dirty="0" err="1"/>
              <a:t>дорослі</a:t>
            </a:r>
            <a:r>
              <a:rPr lang="ru-RU" dirty="0"/>
              <a:t> не </a:t>
            </a:r>
            <a:r>
              <a:rPr lang="ru-RU" dirty="0" err="1"/>
              <a:t>змінюють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у </a:t>
            </a:r>
            <a:r>
              <a:rPr lang="ru-RU" dirty="0" err="1"/>
              <a:t>відповідь</a:t>
            </a:r>
            <a:r>
              <a:rPr lang="ru-RU" dirty="0"/>
              <a:t> на </a:t>
            </a:r>
            <a:r>
              <a:rPr lang="ru-RU" dirty="0" err="1"/>
              <a:t>появу</a:t>
            </a:r>
            <a:r>
              <a:rPr lang="ru-RU" dirty="0"/>
              <a:t> в </a:t>
            </a:r>
            <a:r>
              <a:rPr lang="ru-RU" dirty="0" err="1"/>
              <a:t>підлітків</a:t>
            </a:r>
            <a:r>
              <a:rPr lang="ru-RU" dirty="0"/>
              <a:t> </a:t>
            </a:r>
            <a:r>
              <a:rPr lang="ru-RU" dirty="0" err="1"/>
              <a:t>прагнень</a:t>
            </a:r>
            <a:r>
              <a:rPr lang="ru-RU" dirty="0"/>
              <a:t> до </a:t>
            </a:r>
            <a:r>
              <a:rPr lang="ru-RU" dirty="0" err="1"/>
              <a:t>нових</a:t>
            </a:r>
            <a:r>
              <a:rPr lang="ru-RU" dirty="0"/>
              <a:t> форм </a:t>
            </a:r>
            <a:r>
              <a:rPr lang="ru-RU" dirty="0" err="1"/>
              <a:t>взаємин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 smtClean="0"/>
              <a:t>дорослими</a:t>
            </a:r>
            <a:r>
              <a:rPr lang="ru-RU" dirty="0" smtClean="0"/>
              <a:t>;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2) у </a:t>
            </a:r>
            <a:r>
              <a:rPr lang="ru-RU" dirty="0" err="1"/>
              <a:t>поведінці</a:t>
            </a:r>
            <a:r>
              <a:rPr lang="ru-RU" dirty="0"/>
              <a:t> </a:t>
            </a:r>
            <a:r>
              <a:rPr lang="ru-RU" dirty="0" err="1"/>
              <a:t>з'являється</a:t>
            </a:r>
            <a:r>
              <a:rPr lang="ru-RU" dirty="0"/>
              <a:t> </a:t>
            </a:r>
            <a:r>
              <a:rPr lang="ru-RU" dirty="0" err="1"/>
              <a:t>пряме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</a:t>
            </a:r>
            <a:r>
              <a:rPr lang="ru-RU" dirty="0" err="1"/>
              <a:t>статевого</a:t>
            </a:r>
            <a:r>
              <a:rPr lang="ru-RU" dirty="0"/>
              <a:t> </a:t>
            </a:r>
            <a:r>
              <a:rPr lang="ru-RU" dirty="0" err="1"/>
              <a:t>дозрівання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uk-UA" dirty="0" smtClean="0"/>
              <a:t>3) Прагнення до сепарації із дорослими та вибудовування «власного життя».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79953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363272" cy="5688632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/>
              <a:t>До </a:t>
            </a:r>
            <a:r>
              <a:rPr lang="ru-RU" sz="2800" dirty="0" err="1"/>
              <a:t>симптомів</a:t>
            </a:r>
            <a:r>
              <a:rPr lang="ru-RU" sz="2800" dirty="0"/>
              <a:t> </a:t>
            </a:r>
            <a:r>
              <a:rPr lang="ru-RU" sz="2800" dirty="0" err="1"/>
              <a:t>кризи</a:t>
            </a:r>
            <a:r>
              <a:rPr lang="ru-RU" sz="2800" dirty="0"/>
              <a:t> належать</a:t>
            </a:r>
            <a:r>
              <a:rPr lang="ru-RU" sz="2800" dirty="0" smtClean="0"/>
              <a:t>:</a:t>
            </a:r>
          </a:p>
          <a:p>
            <a:pPr marL="0" indent="0">
              <a:buNone/>
            </a:pPr>
            <a:endParaRPr lang="ru-RU" sz="1400" dirty="0"/>
          </a:p>
          <a:p>
            <a:pPr marL="514350" indent="-514350" algn="just">
              <a:buAutoNum type="arabicPeriod"/>
            </a:pPr>
            <a:r>
              <a:rPr lang="ru-RU" sz="2800" dirty="0" err="1" smtClean="0"/>
              <a:t>Зниження</a:t>
            </a:r>
            <a:r>
              <a:rPr lang="ru-RU" sz="2800" dirty="0" smtClean="0"/>
              <a:t> </a:t>
            </a:r>
            <a:r>
              <a:rPr lang="ru-RU" sz="2800" dirty="0" err="1"/>
              <a:t>продуктивності</a:t>
            </a:r>
            <a:r>
              <a:rPr lang="ru-RU" sz="2800" dirty="0"/>
              <a:t> </a:t>
            </a:r>
            <a:r>
              <a:rPr lang="ru-RU" sz="2800" dirty="0" err="1"/>
              <a:t>навчальної</a:t>
            </a:r>
            <a:r>
              <a:rPr lang="ru-RU" sz="2800" dirty="0"/>
              <a:t> </a:t>
            </a:r>
            <a:r>
              <a:rPr lang="ru-RU" sz="2800" dirty="0" err="1"/>
              <a:t>діяльності</a:t>
            </a:r>
            <a:r>
              <a:rPr lang="ru-RU" sz="2800" dirty="0"/>
              <a:t> (а </a:t>
            </a:r>
            <a:r>
              <a:rPr lang="ru-RU" sz="2800" dirty="0" err="1"/>
              <a:t>також</a:t>
            </a:r>
            <a:r>
              <a:rPr lang="ru-RU" sz="2800" dirty="0"/>
              <a:t> </a:t>
            </a:r>
            <a:r>
              <a:rPr lang="ru-RU" sz="2800" dirty="0" err="1"/>
              <a:t>спроможності</a:t>
            </a:r>
            <a:r>
              <a:rPr lang="ru-RU" sz="2800" dirty="0"/>
              <a:t> нею </a:t>
            </a:r>
            <a:r>
              <a:rPr lang="ru-RU" sz="2800" dirty="0" err="1"/>
              <a:t>займатися</a:t>
            </a:r>
            <a:r>
              <a:rPr lang="ru-RU" sz="2800" dirty="0"/>
              <a:t>) </a:t>
            </a:r>
            <a:r>
              <a:rPr lang="ru-RU" sz="2800" dirty="0" err="1"/>
              <a:t>навіть</a:t>
            </a:r>
            <a:r>
              <a:rPr lang="ru-RU" sz="2800" dirty="0"/>
              <a:t> у тих сферах, де </a:t>
            </a:r>
            <a:r>
              <a:rPr lang="ru-RU" sz="2800" dirty="0" err="1"/>
              <a:t>підліток</a:t>
            </a:r>
            <a:r>
              <a:rPr lang="ru-RU" sz="2800" dirty="0"/>
              <a:t> </a:t>
            </a:r>
            <a:r>
              <a:rPr lang="ru-RU" sz="2800" dirty="0" err="1"/>
              <a:t>обдарований</a:t>
            </a:r>
            <a:r>
              <a:rPr lang="ru-RU" sz="2800" dirty="0"/>
              <a:t> (часто </a:t>
            </a:r>
            <a:r>
              <a:rPr lang="ru-RU" sz="2800" dirty="0" err="1"/>
              <a:t>це</a:t>
            </a:r>
            <a:r>
              <a:rPr lang="ru-RU" sz="2800" dirty="0"/>
              <a:t> </a:t>
            </a:r>
            <a:r>
              <a:rPr lang="ru-RU" sz="2800" dirty="0" err="1"/>
              <a:t>зумовлюється</a:t>
            </a:r>
            <a:r>
              <a:rPr lang="ru-RU" sz="2800" dirty="0"/>
              <a:t> переходом </a:t>
            </a:r>
            <a:r>
              <a:rPr lang="ru-RU" sz="2800" dirty="0" err="1"/>
              <a:t>від</a:t>
            </a:r>
            <a:r>
              <a:rPr lang="ru-RU" sz="2800" dirty="0"/>
              <a:t> конкретного до </a:t>
            </a:r>
            <a:r>
              <a:rPr lang="ru-RU" sz="2800" dirty="0" err="1"/>
              <a:t>логічного</a:t>
            </a:r>
            <a:r>
              <a:rPr lang="ru-RU" sz="2800" dirty="0"/>
              <a:t> </a:t>
            </a:r>
            <a:r>
              <a:rPr lang="ru-RU" sz="2800" dirty="0" err="1"/>
              <a:t>мислення</a:t>
            </a:r>
            <a:r>
              <a:rPr lang="ru-RU" sz="2800" dirty="0" smtClean="0"/>
              <a:t>).</a:t>
            </a:r>
          </a:p>
          <a:p>
            <a:pPr marL="514350" indent="-514350" algn="just">
              <a:buAutoNum type="arabicPeriod"/>
            </a:pPr>
            <a:r>
              <a:rPr lang="ru-RU" sz="2800" dirty="0" err="1" smtClean="0"/>
              <a:t>Негативізм</a:t>
            </a:r>
            <a:r>
              <a:rPr lang="ru-RU" sz="2800" dirty="0"/>
              <a:t>. </a:t>
            </a:r>
            <a:r>
              <a:rPr lang="ru-RU" sz="2800" dirty="0" err="1"/>
              <a:t>Підліток</a:t>
            </a:r>
            <a:r>
              <a:rPr lang="ru-RU" sz="2800" dirty="0"/>
              <a:t> </a:t>
            </a:r>
            <a:r>
              <a:rPr lang="ru-RU" sz="2800" dirty="0" err="1"/>
              <a:t>ніби</a:t>
            </a:r>
            <a:r>
              <a:rPr lang="ru-RU" sz="2800" dirty="0"/>
              <a:t> </a:t>
            </a:r>
            <a:r>
              <a:rPr lang="ru-RU" sz="2800" dirty="0" err="1"/>
              <a:t>відштовхується</a:t>
            </a:r>
            <a:r>
              <a:rPr lang="ru-RU" sz="2800" dirty="0"/>
              <a:t> </a:t>
            </a:r>
            <a:r>
              <a:rPr lang="ru-RU" sz="2800" dirty="0" err="1"/>
              <a:t>від</a:t>
            </a:r>
            <a:r>
              <a:rPr lang="ru-RU" sz="2800" dirty="0"/>
              <a:t> </a:t>
            </a:r>
            <a:r>
              <a:rPr lang="ru-RU" sz="2800" dirty="0" err="1"/>
              <a:t>оточуючих</a:t>
            </a:r>
            <a:r>
              <a:rPr lang="ru-RU" sz="2800" dirty="0"/>
              <a:t>. </a:t>
            </a:r>
            <a:r>
              <a:rPr lang="ru-RU" sz="2800" dirty="0" err="1"/>
              <a:t>Схильний</a:t>
            </a:r>
            <a:r>
              <a:rPr lang="ru-RU" sz="2800" dirty="0"/>
              <a:t> до сварок, </a:t>
            </a:r>
            <a:r>
              <a:rPr lang="ru-RU" sz="2800" dirty="0" err="1"/>
              <a:t>порушень</a:t>
            </a:r>
            <a:r>
              <a:rPr lang="ru-RU" sz="2800" dirty="0"/>
              <a:t> </a:t>
            </a:r>
            <a:r>
              <a:rPr lang="ru-RU" sz="2800" dirty="0" err="1"/>
              <a:t>дисципліни</a:t>
            </a:r>
            <a:r>
              <a:rPr lang="ru-RU" sz="2800" dirty="0"/>
              <a:t>, у </a:t>
            </a:r>
            <a:r>
              <a:rPr lang="ru-RU" sz="2800" dirty="0" err="1"/>
              <a:t>нього</a:t>
            </a:r>
            <a:r>
              <a:rPr lang="ru-RU" sz="2800" dirty="0"/>
              <a:t> часто </a:t>
            </a:r>
            <a:r>
              <a:rPr lang="ru-RU" sz="2800" dirty="0" err="1"/>
              <a:t>виникає</a:t>
            </a:r>
            <a:r>
              <a:rPr lang="ru-RU" sz="2800" dirty="0"/>
              <a:t> </a:t>
            </a:r>
            <a:r>
              <a:rPr lang="ru-RU" sz="2800" dirty="0" err="1"/>
              <a:t>внутрішнє</a:t>
            </a:r>
            <a:r>
              <a:rPr lang="ru-RU" sz="2800" dirty="0"/>
              <a:t> </a:t>
            </a:r>
            <a:r>
              <a:rPr lang="ru-RU" sz="2800" dirty="0" err="1"/>
              <a:t>занепокоєння</a:t>
            </a:r>
            <a:r>
              <a:rPr lang="ru-RU" sz="2800" dirty="0"/>
              <a:t>, </a:t>
            </a:r>
            <a:r>
              <a:rPr lang="ru-RU" sz="2800" dirty="0" err="1"/>
              <a:t>невдоволення</a:t>
            </a:r>
            <a:r>
              <a:rPr lang="ru-RU" sz="2800" dirty="0"/>
              <a:t>, </a:t>
            </a:r>
            <a:r>
              <a:rPr lang="ru-RU" sz="2800" dirty="0" err="1"/>
              <a:t>прагне</a:t>
            </a:r>
            <a:r>
              <a:rPr lang="ru-RU" sz="2800" dirty="0"/>
              <a:t> </a:t>
            </a:r>
            <a:r>
              <a:rPr lang="ru-RU" sz="2800" dirty="0" err="1"/>
              <a:t>самотності</a:t>
            </a:r>
            <a:r>
              <a:rPr lang="ru-RU" sz="2800" dirty="0"/>
              <a:t> та </a:t>
            </a:r>
            <a:r>
              <a:rPr lang="ru-RU" sz="2800" dirty="0" err="1"/>
              <a:t>самоізоляції</a:t>
            </a:r>
            <a:r>
              <a:rPr lang="ru-RU" sz="28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98167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579296" cy="597666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Бурхливий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та криза </a:t>
            </a:r>
            <a:r>
              <a:rPr lang="ru-RU" dirty="0" err="1"/>
              <a:t>підліткового</a:t>
            </a:r>
            <a:r>
              <a:rPr lang="ru-RU" dirty="0"/>
              <a:t> </a:t>
            </a:r>
            <a:r>
              <a:rPr lang="ru-RU" dirty="0" err="1"/>
              <a:t>віку</a:t>
            </a:r>
            <a:r>
              <a:rPr lang="ru-RU" dirty="0"/>
              <a:t> </a:t>
            </a:r>
            <a:r>
              <a:rPr lang="ru-RU" dirty="0" err="1"/>
              <a:t>зумовлюють</a:t>
            </a:r>
            <a:r>
              <a:rPr lang="ru-RU" dirty="0"/>
              <a:t> </a:t>
            </a:r>
            <a:r>
              <a:rPr lang="ru-RU" dirty="0" err="1"/>
              <a:t>появу</a:t>
            </a:r>
            <a:r>
              <a:rPr lang="ru-RU" dirty="0"/>
              <a:t> </a:t>
            </a:r>
            <a:r>
              <a:rPr lang="ru-RU" dirty="0" err="1"/>
              <a:t>психологічних</a:t>
            </a:r>
            <a:r>
              <a:rPr lang="ru-RU" dirty="0"/>
              <a:t> </a:t>
            </a:r>
            <a:r>
              <a:rPr lang="ru-RU" dirty="0" err="1"/>
              <a:t>новоутворень</a:t>
            </a:r>
            <a:r>
              <a:rPr lang="ru-RU" dirty="0"/>
              <a:t>, </a:t>
            </a:r>
            <a:r>
              <a:rPr lang="ru-RU" dirty="0" err="1"/>
              <a:t>центральним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є </a:t>
            </a:r>
            <a:r>
              <a:rPr lang="ru-RU" b="1" dirty="0" err="1"/>
              <a:t>самосвідомість</a:t>
            </a:r>
            <a:r>
              <a:rPr lang="ru-RU" b="1" dirty="0"/>
              <a:t>. </a:t>
            </a:r>
            <a:endParaRPr lang="ru-RU" b="1" dirty="0" smtClean="0"/>
          </a:p>
          <a:p>
            <a:pPr marL="0" indent="0" algn="just">
              <a:buNone/>
            </a:pPr>
            <a:r>
              <a:rPr lang="ru-RU" dirty="0" err="1" smtClean="0"/>
              <a:t>Іншим</a:t>
            </a:r>
            <a:r>
              <a:rPr lang="ru-RU" dirty="0" smtClean="0"/>
              <a:t> </a:t>
            </a:r>
            <a:r>
              <a:rPr lang="ru-RU" dirty="0" err="1"/>
              <a:t>новоутворенням</a:t>
            </a:r>
            <a:r>
              <a:rPr lang="ru-RU" dirty="0"/>
              <a:t> є </a:t>
            </a:r>
            <a:r>
              <a:rPr lang="ru-RU" b="1" dirty="0" err="1"/>
              <a:t>відчуття</a:t>
            </a:r>
            <a:r>
              <a:rPr lang="ru-RU" b="1" dirty="0"/>
              <a:t> </a:t>
            </a:r>
            <a:r>
              <a:rPr lang="ru-RU" b="1" dirty="0" err="1"/>
              <a:t>дорослості</a:t>
            </a:r>
            <a:r>
              <a:rPr lang="ru-RU" b="1" dirty="0"/>
              <a:t>. 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не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наслідування</a:t>
            </a:r>
            <a:r>
              <a:rPr lang="ru-RU" dirty="0"/>
              <a:t> (як </a:t>
            </a:r>
            <a:r>
              <a:rPr lang="ru-RU" dirty="0" err="1"/>
              <a:t>було</a:t>
            </a:r>
            <a:r>
              <a:rPr lang="ru-RU" dirty="0"/>
              <a:t> в </a:t>
            </a:r>
            <a:r>
              <a:rPr lang="ru-RU" dirty="0" err="1"/>
              <a:t>дошкільному</a:t>
            </a:r>
            <a:r>
              <a:rPr lang="ru-RU" dirty="0"/>
              <a:t> та </a:t>
            </a:r>
            <a:r>
              <a:rPr lang="ru-RU" dirty="0" err="1"/>
              <a:t>молодшому</a:t>
            </a:r>
            <a:r>
              <a:rPr lang="ru-RU" dirty="0"/>
              <a:t> </a:t>
            </a:r>
            <a:r>
              <a:rPr lang="ru-RU" dirty="0" err="1"/>
              <a:t>шкільному</a:t>
            </a:r>
            <a:r>
              <a:rPr lang="ru-RU" dirty="0"/>
              <a:t> </a:t>
            </a:r>
            <a:r>
              <a:rPr lang="ru-RU" dirty="0" err="1"/>
              <a:t>дитинстві</a:t>
            </a:r>
            <a:r>
              <a:rPr lang="ru-RU" dirty="0"/>
              <a:t>), а в </a:t>
            </a:r>
            <a:r>
              <a:rPr lang="ru-RU" dirty="0" err="1"/>
              <a:t>приналежності</a:t>
            </a:r>
            <a:r>
              <a:rPr lang="ru-RU" dirty="0"/>
              <a:t> до </a:t>
            </a:r>
            <a:r>
              <a:rPr lang="ru-RU" dirty="0" err="1"/>
              <a:t>світу</a:t>
            </a:r>
            <a:r>
              <a:rPr lang="ru-RU" dirty="0"/>
              <a:t> </a:t>
            </a:r>
            <a:r>
              <a:rPr lang="ru-RU" dirty="0" err="1"/>
              <a:t>дорослих</a:t>
            </a:r>
            <a:r>
              <a:rPr lang="ru-RU" dirty="0"/>
              <a:t> - </a:t>
            </a:r>
            <a:r>
              <a:rPr lang="ru-RU" dirty="0" err="1"/>
              <a:t>постійному</a:t>
            </a:r>
            <a:r>
              <a:rPr lang="ru-RU" dirty="0"/>
              <a:t> </a:t>
            </a:r>
            <a:r>
              <a:rPr lang="ru-RU" dirty="0" err="1"/>
              <a:t>намаганні</a:t>
            </a:r>
            <a:r>
              <a:rPr lang="ru-RU" dirty="0"/>
              <a:t> </a:t>
            </a:r>
            <a:r>
              <a:rPr lang="ru-RU" dirty="0" err="1"/>
              <a:t>зайняти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дорослого</a:t>
            </a:r>
            <a:r>
              <a:rPr lang="ru-RU" dirty="0"/>
              <a:t> в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реальних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людьми.</a:t>
            </a:r>
          </a:p>
        </p:txBody>
      </p:sp>
    </p:spTree>
    <p:extLst>
      <p:ext uri="{BB962C8B-B14F-4D97-AF65-F5344CB8AC3E}">
        <p14:creationId xmlns:p14="http://schemas.microsoft.com/office/powerpoint/2010/main" val="16913732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Таким чином,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підлітків</a:t>
            </a:r>
            <a:r>
              <a:rPr lang="ru-RU" dirty="0"/>
              <a:t> </a:t>
            </a:r>
            <a:r>
              <a:rPr lang="ru-RU" dirty="0" err="1"/>
              <a:t>зумовлюють</a:t>
            </a:r>
            <a:r>
              <a:rPr lang="ru-RU" dirty="0"/>
              <a:t> </a:t>
            </a:r>
            <a:r>
              <a:rPr lang="ru-RU" dirty="0" err="1"/>
              <a:t>нову</a:t>
            </a:r>
            <a:r>
              <a:rPr lang="ru-RU" dirty="0"/>
              <a:t> </a:t>
            </a:r>
            <a:r>
              <a:rPr lang="ru-RU" dirty="0" err="1"/>
              <a:t>соціальну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підлітків</a:t>
            </a:r>
            <a:r>
              <a:rPr lang="ru-RU" dirty="0"/>
              <a:t>, яка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соціальним</a:t>
            </a:r>
            <a:r>
              <a:rPr lang="ru-RU" dirty="0"/>
              <a:t> </a:t>
            </a:r>
            <a:r>
              <a:rPr lang="ru-RU" dirty="0" err="1"/>
              <a:t>середовищем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школа, але </a:t>
            </a:r>
            <a:r>
              <a:rPr lang="ru-RU" dirty="0" err="1"/>
              <a:t>змінюється</a:t>
            </a:r>
            <a:r>
              <a:rPr lang="ru-RU" dirty="0"/>
              <a:t> мотив </a:t>
            </a:r>
            <a:r>
              <a:rPr lang="ru-RU" dirty="0" err="1"/>
              <a:t>взаємодії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соціальним</a:t>
            </a:r>
            <a:r>
              <a:rPr lang="ru-RU" dirty="0"/>
              <a:t> </a:t>
            </a:r>
            <a:r>
              <a:rPr lang="ru-RU" dirty="0" err="1"/>
              <a:t>оточенням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780756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39248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Дорослі</a:t>
            </a:r>
            <a:r>
              <a:rPr lang="ru-RU" dirty="0"/>
              <a:t> у </a:t>
            </a:r>
            <a:r>
              <a:rPr lang="ru-RU" dirty="0" err="1"/>
              <a:t>соціальній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підлітків</a:t>
            </a:r>
            <a:r>
              <a:rPr lang="ru-RU" dirty="0"/>
              <a:t> </a:t>
            </a:r>
            <a:r>
              <a:rPr lang="ru-RU" dirty="0" err="1"/>
              <a:t>виступають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 </a:t>
            </a:r>
            <a:r>
              <a:rPr lang="ru-RU" b="1" dirty="0" err="1"/>
              <a:t>значущих</a:t>
            </a:r>
            <a:r>
              <a:rPr lang="ru-RU" b="1" dirty="0"/>
              <a:t> </a:t>
            </a:r>
            <a:r>
              <a:rPr lang="ru-RU" b="1" dirty="0" err="1"/>
              <a:t>осіб</a:t>
            </a:r>
            <a:r>
              <a:rPr lang="ru-RU" b="1" dirty="0"/>
              <a:t>. </a:t>
            </a:r>
            <a:r>
              <a:rPr lang="ru-RU" dirty="0"/>
              <a:t>Але </a:t>
            </a:r>
            <a:r>
              <a:rPr lang="ru-RU" dirty="0" err="1"/>
              <a:t>цей</a:t>
            </a:r>
            <a:r>
              <a:rPr lang="ru-RU" dirty="0"/>
              <a:t> "</a:t>
            </a:r>
            <a:r>
              <a:rPr lang="ru-RU" dirty="0" err="1"/>
              <a:t>п'єдестал</a:t>
            </a:r>
            <a:r>
              <a:rPr lang="ru-RU" dirty="0"/>
              <a:t>"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зайняти</a:t>
            </a:r>
            <a:r>
              <a:rPr lang="ru-RU" dirty="0"/>
              <a:t> будь-</a:t>
            </a:r>
            <a:r>
              <a:rPr lang="ru-RU" dirty="0" err="1"/>
              <a:t>хто</a:t>
            </a:r>
            <a:r>
              <a:rPr lang="ru-RU" dirty="0"/>
              <a:t>: </a:t>
            </a:r>
            <a:r>
              <a:rPr lang="ru-RU" dirty="0" err="1"/>
              <a:t>масовий</a:t>
            </a:r>
            <a:r>
              <a:rPr lang="ru-RU" dirty="0"/>
              <a:t> кумир (</a:t>
            </a:r>
            <a:r>
              <a:rPr lang="ru-RU" dirty="0" err="1"/>
              <a:t>популярний</a:t>
            </a:r>
            <a:r>
              <a:rPr lang="ru-RU" dirty="0"/>
              <a:t> </a:t>
            </a:r>
            <a:r>
              <a:rPr lang="ru-RU" dirty="0" err="1"/>
              <a:t>співак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актор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вчитель</a:t>
            </a:r>
            <a:r>
              <a:rPr lang="ru-RU" dirty="0"/>
              <a:t> (у </a:t>
            </a:r>
            <a:r>
              <a:rPr lang="ru-RU" dirty="0" err="1"/>
              <a:t>рольовій</a:t>
            </a:r>
            <a:r>
              <a:rPr lang="ru-RU" dirty="0"/>
              <a:t> </a:t>
            </a:r>
            <a:r>
              <a:rPr lang="ru-RU" dirty="0" err="1"/>
              <a:t>позиції</a:t>
            </a:r>
            <a:r>
              <a:rPr lang="ru-RU" dirty="0"/>
              <a:t> </a:t>
            </a:r>
            <a:r>
              <a:rPr lang="ru-RU" dirty="0" err="1"/>
              <a:t>дорослого</a:t>
            </a:r>
            <a:r>
              <a:rPr lang="ru-RU" dirty="0"/>
              <a:t> друга), </a:t>
            </a:r>
            <a:r>
              <a:rPr lang="ru-RU" dirty="0" err="1"/>
              <a:t>або</a:t>
            </a:r>
            <a:r>
              <a:rPr lang="ru-RU" dirty="0"/>
              <a:t> батьки (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вчасно</a:t>
            </a:r>
            <a:r>
              <a:rPr lang="ru-RU" dirty="0"/>
              <a:t> і правильно </a:t>
            </a:r>
            <a:r>
              <a:rPr lang="ru-RU" dirty="0" err="1"/>
              <a:t>зреагували</a:t>
            </a:r>
            <a:r>
              <a:rPr lang="ru-RU" dirty="0"/>
              <a:t> на кризу).</a:t>
            </a:r>
          </a:p>
        </p:txBody>
      </p:sp>
    </p:spTree>
    <p:extLst>
      <p:ext uri="{BB962C8B-B14F-4D97-AF65-F5344CB8AC3E}">
        <p14:creationId xmlns:p14="http://schemas.microsoft.com/office/powerpoint/2010/main" val="2263743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62736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b="1" i="1" dirty="0" err="1"/>
              <a:t>Психологічні</a:t>
            </a:r>
            <a:r>
              <a:rPr lang="ru-RU" sz="1800" b="1" i="1" dirty="0"/>
              <a:t> </a:t>
            </a:r>
            <a:r>
              <a:rPr lang="ru-RU" sz="1800" b="1" i="1" dirty="0" err="1"/>
              <a:t>особливості</a:t>
            </a:r>
            <a:r>
              <a:rPr lang="ru-RU" sz="1800" b="1" i="1" dirty="0"/>
              <a:t> </a:t>
            </a:r>
            <a:r>
              <a:rPr lang="ru-RU" sz="1800" b="1" i="1" dirty="0" err="1"/>
              <a:t>спілкування</a:t>
            </a:r>
            <a:r>
              <a:rPr lang="ru-RU" sz="1800" b="1" i="1" dirty="0"/>
              <a:t> і </a:t>
            </a:r>
            <a:r>
              <a:rPr lang="ru-RU" sz="1800" b="1" i="1" dirty="0" err="1"/>
              <a:t>взаємин</a:t>
            </a:r>
            <a:r>
              <a:rPr lang="ru-RU" sz="1800" b="1" i="1" dirty="0"/>
              <a:t> </a:t>
            </a:r>
            <a:r>
              <a:rPr lang="ru-RU" sz="1800" b="1" i="1" dirty="0" err="1"/>
              <a:t>підлітків</a:t>
            </a:r>
            <a:r>
              <a:rPr lang="ru-RU" sz="1800" b="1" i="1" dirty="0"/>
              <a:t> з </a:t>
            </a:r>
            <a:r>
              <a:rPr lang="ru-RU" sz="1800" b="1" i="1" dirty="0" err="1"/>
              <a:t>однолітками</a:t>
            </a:r>
            <a:r>
              <a:rPr lang="ru-RU" sz="1800" b="1" i="1" dirty="0"/>
              <a:t> </a:t>
            </a:r>
            <a:r>
              <a:rPr lang="ru-RU" sz="1800" dirty="0" err="1"/>
              <a:t>проявляються</a:t>
            </a:r>
            <a:r>
              <a:rPr lang="ru-RU" sz="1800" dirty="0"/>
              <a:t> в </a:t>
            </a:r>
            <a:r>
              <a:rPr lang="ru-RU" sz="1800" dirty="0" err="1"/>
              <a:t>наступному</a:t>
            </a:r>
            <a:r>
              <a:rPr lang="ru-RU" sz="1800" dirty="0" smtClean="0"/>
              <a:t>: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/>
            <a:r>
              <a:rPr lang="ru-RU" sz="1800" dirty="0"/>
              <a:t>- </a:t>
            </a:r>
            <a:r>
              <a:rPr lang="ru-RU" sz="1800" dirty="0" err="1"/>
              <a:t>підлітки</a:t>
            </a:r>
            <a:r>
              <a:rPr lang="ru-RU" sz="1800" dirty="0"/>
              <a:t> </a:t>
            </a:r>
            <a:r>
              <a:rPr lang="ru-RU" sz="1800" dirty="0" err="1"/>
              <a:t>прагнуть</a:t>
            </a:r>
            <a:r>
              <a:rPr lang="ru-RU" sz="1800" dirty="0"/>
              <a:t> </a:t>
            </a:r>
            <a:r>
              <a:rPr lang="ru-RU" sz="1800" dirty="0" err="1"/>
              <a:t>зайняти</a:t>
            </a:r>
            <a:r>
              <a:rPr lang="ru-RU" sz="1800" dirty="0"/>
              <a:t> </a:t>
            </a:r>
            <a:r>
              <a:rPr lang="ru-RU" sz="1800" dirty="0" err="1"/>
              <a:t>місце</a:t>
            </a:r>
            <a:r>
              <a:rPr lang="ru-RU" sz="1800" dirty="0"/>
              <a:t> в </a:t>
            </a:r>
            <a:r>
              <a:rPr lang="ru-RU" sz="1800" dirty="0" err="1"/>
              <a:t>групі</a:t>
            </a:r>
            <a:r>
              <a:rPr lang="ru-RU" sz="1800" dirty="0"/>
              <a:t> </a:t>
            </a:r>
            <a:r>
              <a:rPr lang="ru-RU" sz="1800" dirty="0" err="1"/>
              <a:t>однолітків</a:t>
            </a:r>
            <a:r>
              <a:rPr lang="ru-RU" sz="1800" dirty="0"/>
              <a:t>, яке б </a:t>
            </a:r>
            <a:r>
              <a:rPr lang="ru-RU" sz="1800" dirty="0" err="1"/>
              <a:t>відповідало</a:t>
            </a:r>
            <a:r>
              <a:rPr lang="ru-RU" sz="1800" dirty="0"/>
              <a:t> </a:t>
            </a:r>
            <a:r>
              <a:rPr lang="ru-RU" sz="1800" dirty="0" err="1"/>
              <a:t>їх</a:t>
            </a:r>
            <a:r>
              <a:rPr lang="ru-RU" sz="1800" dirty="0"/>
              <a:t> </a:t>
            </a:r>
            <a:r>
              <a:rPr lang="ru-RU" sz="1800" dirty="0" err="1"/>
              <a:t>претензіям</a:t>
            </a:r>
            <a:r>
              <a:rPr lang="ru-RU" sz="1800" dirty="0"/>
              <a:t>. </a:t>
            </a:r>
            <a:r>
              <a:rPr lang="ru-RU" sz="1800" dirty="0" err="1"/>
              <a:t>Це</a:t>
            </a:r>
            <a:r>
              <a:rPr lang="ru-RU" sz="1800" dirty="0"/>
              <a:t> є </a:t>
            </a:r>
            <a:r>
              <a:rPr lang="ru-RU" sz="1800" dirty="0" err="1"/>
              <a:t>провідним</a:t>
            </a:r>
            <a:r>
              <a:rPr lang="ru-RU" sz="1800" dirty="0"/>
              <a:t> мотивом </a:t>
            </a:r>
            <a:r>
              <a:rPr lang="ru-RU" sz="1800" dirty="0" err="1"/>
              <a:t>поведінки</a:t>
            </a:r>
            <a:r>
              <a:rPr lang="ru-RU" sz="1800" dirty="0" smtClean="0"/>
              <a:t>;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/>
            <a:r>
              <a:rPr lang="ru-RU" sz="1800" dirty="0"/>
              <a:t>- </a:t>
            </a:r>
            <a:r>
              <a:rPr lang="ru-RU" sz="1800" dirty="0" err="1"/>
              <a:t>спілкування</a:t>
            </a:r>
            <a:r>
              <a:rPr lang="ru-RU" sz="1800" dirty="0"/>
              <a:t> з </a:t>
            </a:r>
            <a:r>
              <a:rPr lang="ru-RU" sz="1800" dirty="0" err="1"/>
              <a:t>однолітками</a:t>
            </a:r>
            <a:r>
              <a:rPr lang="ru-RU" sz="1800" dirty="0"/>
              <a:t> </a:t>
            </a:r>
            <a:r>
              <a:rPr lang="ru-RU" sz="1800" dirty="0" err="1"/>
              <a:t>поступово</a:t>
            </a:r>
            <a:r>
              <a:rPr lang="ru-RU" sz="1800" dirty="0"/>
              <a:t> </a:t>
            </a:r>
            <a:r>
              <a:rPr lang="ru-RU" sz="1800" dirty="0" err="1"/>
              <a:t>виходить</a:t>
            </a:r>
            <a:r>
              <a:rPr lang="ru-RU" sz="1800" dirty="0"/>
              <a:t> за </a:t>
            </a:r>
            <a:r>
              <a:rPr lang="ru-RU" sz="1800" dirty="0" err="1"/>
              <a:t>межі</a:t>
            </a:r>
            <a:r>
              <a:rPr lang="ru-RU" sz="1800" dirty="0"/>
              <a:t> </a:t>
            </a:r>
            <a:r>
              <a:rPr lang="ru-RU" sz="1800" dirty="0" err="1"/>
              <a:t>шкільного</a:t>
            </a:r>
            <a:r>
              <a:rPr lang="ru-RU" sz="1800" dirty="0"/>
              <a:t> </a:t>
            </a:r>
            <a:r>
              <a:rPr lang="ru-RU" sz="1800" dirty="0" err="1"/>
              <a:t>життя</a:t>
            </a:r>
            <a:r>
              <a:rPr lang="ru-RU" sz="1800" dirty="0"/>
              <a:t> і </a:t>
            </a:r>
            <a:r>
              <a:rPr lang="ru-RU" sz="1800" dirty="0" err="1"/>
              <a:t>навчальної</a:t>
            </a:r>
            <a:r>
              <a:rPr lang="ru-RU" sz="1800" dirty="0"/>
              <a:t> </a:t>
            </a:r>
            <a:r>
              <a:rPr lang="ru-RU" sz="1800" dirty="0" err="1"/>
              <a:t>діяльності</a:t>
            </a:r>
            <a:r>
              <a:rPr lang="ru-RU" sz="1800" dirty="0"/>
              <a:t>, </a:t>
            </a:r>
            <a:r>
              <a:rPr lang="ru-RU" sz="1800" dirty="0" err="1"/>
              <a:t>охоплює</a:t>
            </a:r>
            <a:r>
              <a:rPr lang="ru-RU" sz="1800" dirty="0"/>
              <a:t> </a:t>
            </a:r>
            <a:r>
              <a:rPr lang="ru-RU" sz="1800" dirty="0" err="1"/>
              <a:t>нові</a:t>
            </a:r>
            <a:r>
              <a:rPr lang="ru-RU" sz="1800" dirty="0"/>
              <a:t> </a:t>
            </a:r>
            <a:r>
              <a:rPr lang="ru-RU" sz="1800" dirty="0" err="1"/>
              <a:t>інтереси</a:t>
            </a:r>
            <a:r>
              <a:rPr lang="ru-RU" sz="1800" dirty="0"/>
              <a:t>, </a:t>
            </a:r>
            <a:r>
              <a:rPr lang="ru-RU" sz="1800" dirty="0" err="1"/>
              <a:t>види</a:t>
            </a:r>
            <a:r>
              <a:rPr lang="ru-RU" sz="1800" dirty="0"/>
              <a:t> </a:t>
            </a:r>
            <a:r>
              <a:rPr lang="ru-RU" sz="1800" dirty="0" err="1"/>
              <a:t>діяльності</a:t>
            </a:r>
            <a:r>
              <a:rPr lang="ru-RU" sz="1800" dirty="0"/>
              <a:t>, </a:t>
            </a:r>
            <a:r>
              <a:rPr lang="ru-RU" sz="1800" dirty="0" err="1"/>
              <a:t>стосунки</a:t>
            </a:r>
            <a:r>
              <a:rPr lang="ru-RU" sz="1800" dirty="0"/>
              <a:t>. Усе </a:t>
            </a:r>
            <a:r>
              <a:rPr lang="ru-RU" sz="1800" dirty="0" err="1"/>
              <a:t>це</a:t>
            </a:r>
            <a:r>
              <a:rPr lang="ru-RU" sz="1800" dirty="0"/>
              <a:t> </a:t>
            </a:r>
            <a:r>
              <a:rPr lang="ru-RU" sz="1800" dirty="0" err="1"/>
              <a:t>поступово</a:t>
            </a:r>
            <a:r>
              <a:rPr lang="ru-RU" sz="1800" dirty="0"/>
              <a:t> </a:t>
            </a:r>
            <a:r>
              <a:rPr lang="ru-RU" sz="1800" dirty="0" err="1"/>
              <a:t>виокремлюється</a:t>
            </a:r>
            <a:r>
              <a:rPr lang="ru-RU" sz="1800" dirty="0"/>
              <a:t> в </a:t>
            </a:r>
            <a:r>
              <a:rPr lang="ru-RU" sz="1800" dirty="0" err="1"/>
              <a:t>надзвичайно</a:t>
            </a:r>
            <a:r>
              <a:rPr lang="ru-RU" sz="1800" dirty="0"/>
              <a:t> </a:t>
            </a:r>
            <a:r>
              <a:rPr lang="ru-RU" sz="1800" dirty="0" err="1"/>
              <a:t>важливу</a:t>
            </a:r>
            <a:r>
              <a:rPr lang="ru-RU" sz="1800" dirty="0"/>
              <a:t> для </a:t>
            </a:r>
            <a:r>
              <a:rPr lang="ru-RU" sz="1800" dirty="0" err="1"/>
              <a:t>підлітка</a:t>
            </a:r>
            <a:r>
              <a:rPr lang="ru-RU" sz="1800" dirty="0"/>
              <a:t> сферу </a:t>
            </a:r>
            <a:r>
              <a:rPr lang="ru-RU" sz="1800" dirty="0" err="1" smtClean="0"/>
              <a:t>життя</a:t>
            </a:r>
            <a:r>
              <a:rPr lang="ru-RU" sz="1800" dirty="0" smtClean="0"/>
              <a:t>;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/>
            <a:r>
              <a:rPr lang="ru-RU" sz="1800" dirty="0"/>
              <a:t>- </a:t>
            </a:r>
            <a:r>
              <a:rPr lang="ru-RU" sz="1800" dirty="0" err="1"/>
              <a:t>спілкування</a:t>
            </a:r>
            <a:r>
              <a:rPr lang="ru-RU" sz="1800" dirty="0"/>
              <a:t> з </a:t>
            </a:r>
            <a:r>
              <a:rPr lang="ru-RU" sz="1800" dirty="0" err="1"/>
              <a:t>однолітками</a:t>
            </a:r>
            <a:r>
              <a:rPr lang="ru-RU" sz="1800" dirty="0"/>
              <a:t> </a:t>
            </a:r>
            <a:r>
              <a:rPr lang="ru-RU" sz="1800" dirty="0" err="1"/>
              <a:t>набуває</a:t>
            </a:r>
            <a:r>
              <a:rPr lang="ru-RU" sz="1800" dirty="0"/>
              <a:t> </a:t>
            </a:r>
            <a:r>
              <a:rPr lang="ru-RU" sz="1800" dirty="0" err="1"/>
              <a:t>такої</a:t>
            </a:r>
            <a:r>
              <a:rPr lang="ru-RU" sz="1800" dirty="0"/>
              <a:t> </a:t>
            </a:r>
            <a:r>
              <a:rPr lang="ru-RU" sz="1800" dirty="0" err="1"/>
              <a:t>цінності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відтісняє</a:t>
            </a:r>
            <a:r>
              <a:rPr lang="ru-RU" sz="1800" dirty="0"/>
              <a:t> на </a:t>
            </a:r>
            <a:r>
              <a:rPr lang="ru-RU" sz="1800" dirty="0" err="1"/>
              <a:t>другий</a:t>
            </a:r>
            <a:r>
              <a:rPr lang="ru-RU" sz="1800" dirty="0"/>
              <a:t> план </a:t>
            </a:r>
            <a:r>
              <a:rPr lang="ru-RU" sz="1800" dirty="0" err="1"/>
              <a:t>навчання</a:t>
            </a:r>
            <a:r>
              <a:rPr lang="ru-RU" sz="1800" dirty="0"/>
              <a:t> і </a:t>
            </a:r>
            <a:r>
              <a:rPr lang="ru-RU" sz="1800" dirty="0" err="1"/>
              <a:t>стосунки</a:t>
            </a:r>
            <a:r>
              <a:rPr lang="ru-RU" sz="1800" dirty="0"/>
              <a:t> з </a:t>
            </a:r>
            <a:r>
              <a:rPr lang="ru-RU" sz="1800" dirty="0" err="1"/>
              <a:t>рідними</a:t>
            </a:r>
            <a:r>
              <a:rPr lang="ru-RU" sz="1800" dirty="0" smtClean="0"/>
              <a:t>;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/>
            <a:r>
              <a:rPr lang="ru-RU" sz="1800" dirty="0"/>
              <a:t>- </a:t>
            </a:r>
            <a:r>
              <a:rPr lang="ru-RU" sz="1800" dirty="0" err="1"/>
              <a:t>невдоволення</a:t>
            </a:r>
            <a:r>
              <a:rPr lang="ru-RU" sz="1800" dirty="0"/>
              <a:t> </a:t>
            </a:r>
            <a:r>
              <a:rPr lang="ru-RU" sz="1800" dirty="0" err="1"/>
              <a:t>своїми</a:t>
            </a:r>
            <a:r>
              <a:rPr lang="ru-RU" sz="1800" dirty="0"/>
              <a:t> </a:t>
            </a:r>
            <a:r>
              <a:rPr lang="ru-RU" sz="1800" dirty="0" err="1"/>
              <a:t>стосунками</a:t>
            </a:r>
            <a:r>
              <a:rPr lang="ru-RU" sz="1800" dirty="0"/>
              <a:t> з </a:t>
            </a:r>
            <a:r>
              <a:rPr lang="ru-RU" sz="1800" dirty="0" err="1"/>
              <a:t>однолітками</a:t>
            </a:r>
            <a:r>
              <a:rPr lang="ru-RU" sz="1800" dirty="0"/>
              <a:t> часто є причиною </a:t>
            </a:r>
            <a:r>
              <a:rPr lang="ru-RU" sz="1800" dirty="0" err="1"/>
              <a:t>зниження</a:t>
            </a:r>
            <a:r>
              <a:rPr lang="ru-RU" sz="1800" dirty="0"/>
              <a:t> </a:t>
            </a:r>
            <a:r>
              <a:rPr lang="ru-RU" sz="1800" dirty="0" err="1"/>
              <a:t>рівня</a:t>
            </a:r>
            <a:r>
              <a:rPr lang="ru-RU" sz="1800" dirty="0"/>
              <a:t> </a:t>
            </a:r>
            <a:r>
              <a:rPr lang="ru-RU" sz="1800" dirty="0" err="1"/>
              <a:t>навчальних</a:t>
            </a:r>
            <a:r>
              <a:rPr lang="ru-RU" sz="1800" dirty="0"/>
              <a:t> </a:t>
            </a:r>
            <a:r>
              <a:rPr lang="ru-RU" sz="1800" dirty="0" err="1"/>
              <a:t>досягнень</a:t>
            </a:r>
            <a:r>
              <a:rPr lang="ru-RU" sz="1800" dirty="0"/>
              <a:t> та </a:t>
            </a:r>
            <a:r>
              <a:rPr lang="ru-RU" sz="1800" dirty="0" err="1"/>
              <a:t>порушень</a:t>
            </a:r>
            <a:r>
              <a:rPr lang="ru-RU" sz="1800" dirty="0"/>
              <a:t> </a:t>
            </a:r>
            <a:r>
              <a:rPr lang="ru-RU" sz="1800" dirty="0" err="1"/>
              <a:t>поведінки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6221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620688"/>
            <a:ext cx="8208912" cy="5904656"/>
          </a:xfrm>
        </p:spPr>
        <p:txBody>
          <a:bodyPr/>
          <a:lstStyle/>
          <a:p>
            <a:pPr algn="just"/>
            <a:r>
              <a:rPr lang="ru-RU" sz="1800" dirty="0"/>
              <a:t>- у </a:t>
            </a:r>
            <a:r>
              <a:rPr lang="ru-RU" sz="1800" dirty="0" err="1"/>
              <a:t>спілкуванні</a:t>
            </a:r>
            <a:r>
              <a:rPr lang="ru-RU" sz="1800" dirty="0"/>
              <a:t> для </a:t>
            </a:r>
            <a:r>
              <a:rPr lang="ru-RU" sz="1800" dirty="0" err="1"/>
              <a:t>підлітків</a:t>
            </a:r>
            <a:r>
              <a:rPr lang="ru-RU" sz="1800" dirty="0"/>
              <a:t> </a:t>
            </a:r>
            <a:r>
              <a:rPr lang="ru-RU" sz="1800" dirty="0" err="1"/>
              <a:t>стають</a:t>
            </a:r>
            <a:r>
              <a:rPr lang="ru-RU" sz="1800" dirty="0"/>
              <a:t> </a:t>
            </a:r>
            <a:r>
              <a:rPr lang="ru-RU" sz="1800" dirty="0" err="1"/>
              <a:t>важливими</a:t>
            </a:r>
            <a:r>
              <a:rPr lang="ru-RU" sz="1800" dirty="0"/>
              <a:t> </a:t>
            </a:r>
            <a:r>
              <a:rPr lang="ru-RU" sz="1800" dirty="0" err="1"/>
              <a:t>особистісні</a:t>
            </a:r>
            <a:r>
              <a:rPr lang="ru-RU" sz="1800" dirty="0"/>
              <a:t> </a:t>
            </a:r>
            <a:r>
              <a:rPr lang="ru-RU" sz="1800" dirty="0" err="1"/>
              <a:t>якості</a:t>
            </a:r>
            <a:r>
              <a:rPr lang="ru-RU" sz="1800" dirty="0"/>
              <a:t> (</a:t>
            </a:r>
            <a:r>
              <a:rPr lang="ru-RU" sz="1800" dirty="0" err="1"/>
              <a:t>знання</a:t>
            </a:r>
            <a:r>
              <a:rPr lang="ru-RU" sz="1800" dirty="0"/>
              <a:t>, </a:t>
            </a:r>
            <a:r>
              <a:rPr lang="ru-RU" sz="1800" dirty="0" err="1"/>
              <a:t>чесність</a:t>
            </a:r>
            <a:r>
              <a:rPr lang="ru-RU" sz="1800" dirty="0"/>
              <a:t>, </a:t>
            </a:r>
            <a:r>
              <a:rPr lang="ru-RU" sz="1800" dirty="0" err="1"/>
              <a:t>сміливість</a:t>
            </a:r>
            <a:r>
              <a:rPr lang="ru-RU" sz="1800" dirty="0" smtClean="0"/>
              <a:t>...);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/>
            <a:r>
              <a:rPr lang="ru-RU" sz="1800" dirty="0"/>
              <a:t>- </a:t>
            </a:r>
            <a:r>
              <a:rPr lang="ru-RU" sz="1800" dirty="0" err="1"/>
              <a:t>стосунки</a:t>
            </a:r>
            <a:r>
              <a:rPr lang="ru-RU" sz="1800" dirty="0"/>
              <a:t> </a:t>
            </a:r>
            <a:r>
              <a:rPr lang="ru-RU" sz="1800" dirty="0" err="1"/>
              <a:t>характеризуються</a:t>
            </a:r>
            <a:r>
              <a:rPr lang="ru-RU" sz="1800" dirty="0"/>
              <a:t> </a:t>
            </a:r>
            <a:r>
              <a:rPr lang="ru-RU" sz="1800" dirty="0" err="1"/>
              <a:t>орієнтацією</a:t>
            </a:r>
            <a:r>
              <a:rPr lang="ru-RU" sz="1800" dirty="0"/>
              <a:t> на </a:t>
            </a:r>
            <a:r>
              <a:rPr lang="ru-RU" sz="1800" dirty="0" err="1"/>
              <a:t>вимоги</a:t>
            </a:r>
            <a:r>
              <a:rPr lang="ru-RU" sz="1800" dirty="0"/>
              <a:t> </a:t>
            </a:r>
            <a:r>
              <a:rPr lang="ru-RU" sz="1800" dirty="0" err="1"/>
              <a:t>товаришів</a:t>
            </a:r>
            <a:r>
              <a:rPr lang="ru-RU" sz="1800" dirty="0"/>
              <a:t>, </a:t>
            </a:r>
            <a:r>
              <a:rPr lang="ru-RU" sz="1800" dirty="0" err="1"/>
              <a:t>їх</a:t>
            </a:r>
            <a:r>
              <a:rPr lang="ru-RU" sz="1800" dirty="0"/>
              <a:t> </a:t>
            </a:r>
            <a:r>
              <a:rPr lang="ru-RU" sz="1800" dirty="0" err="1"/>
              <a:t>врахування</a:t>
            </a:r>
            <a:r>
              <a:rPr lang="ru-RU" sz="1800" dirty="0"/>
              <a:t>. </a:t>
            </a:r>
            <a:r>
              <a:rPr lang="ru-RU" sz="1800" dirty="0" err="1"/>
              <a:t>Проявом</a:t>
            </a:r>
            <a:r>
              <a:rPr lang="ru-RU" sz="1800" dirty="0"/>
              <a:t> </a:t>
            </a:r>
            <a:r>
              <a:rPr lang="ru-RU" sz="1800" dirty="0" err="1"/>
              <a:t>цього</a:t>
            </a:r>
            <a:r>
              <a:rPr lang="ru-RU" sz="1800" dirty="0"/>
              <a:t> є "</a:t>
            </a:r>
            <a:r>
              <a:rPr lang="ru-RU" sz="1800" dirty="0" err="1"/>
              <a:t>вуличні</a:t>
            </a:r>
            <a:r>
              <a:rPr lang="ru-RU" sz="1800" dirty="0"/>
              <a:t> </a:t>
            </a:r>
            <a:r>
              <a:rPr lang="ru-RU" sz="1800" dirty="0" err="1"/>
              <a:t>закони</a:t>
            </a:r>
            <a:r>
              <a:rPr lang="ru-RU" sz="1800" dirty="0"/>
              <a:t>", "кодекс </a:t>
            </a:r>
            <a:r>
              <a:rPr lang="ru-RU" sz="1800" dirty="0" err="1"/>
              <a:t>честі</a:t>
            </a:r>
            <a:r>
              <a:rPr lang="ru-RU" sz="1800" dirty="0"/>
              <a:t>" </a:t>
            </a:r>
            <a:r>
              <a:rPr lang="ru-RU" sz="1800" dirty="0" err="1"/>
              <a:t>тощо</a:t>
            </a:r>
            <a:r>
              <a:rPr lang="ru-RU" sz="1800" dirty="0" smtClean="0"/>
              <a:t>;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/>
            <a:r>
              <a:rPr lang="ru-RU" sz="1800" dirty="0"/>
              <a:t>- </a:t>
            </a:r>
            <a:r>
              <a:rPr lang="ru-RU" sz="1800" dirty="0" err="1"/>
              <a:t>підлітки</a:t>
            </a:r>
            <a:r>
              <a:rPr lang="ru-RU" sz="1800" dirty="0"/>
              <a:t> </a:t>
            </a:r>
            <a:r>
              <a:rPr lang="ru-RU" sz="1800" dirty="0" err="1"/>
              <a:t>інтенсивно</a:t>
            </a:r>
            <a:r>
              <a:rPr lang="ru-RU" sz="1800" dirty="0"/>
              <a:t> </a:t>
            </a:r>
            <a:r>
              <a:rPr lang="ru-RU" sz="1800" dirty="0" err="1"/>
              <a:t>формуються</a:t>
            </a:r>
            <a:r>
              <a:rPr lang="ru-RU" sz="1800" dirty="0"/>
              <a:t> в </a:t>
            </a:r>
            <a:r>
              <a:rPr lang="ru-RU" sz="1800" dirty="0" err="1"/>
              <a:t>групи</a:t>
            </a:r>
            <a:r>
              <a:rPr lang="ru-RU" sz="1800" dirty="0"/>
              <a:t>, в </a:t>
            </a:r>
            <a:r>
              <a:rPr lang="ru-RU" sz="1800" dirty="0" err="1"/>
              <a:t>яких</a:t>
            </a:r>
            <a:r>
              <a:rPr lang="ru-RU" sz="1800" dirty="0"/>
              <a:t> </a:t>
            </a:r>
            <a:r>
              <a:rPr lang="ru-RU" sz="1800" dirty="0" err="1"/>
              <a:t>наявний</a:t>
            </a:r>
            <a:r>
              <a:rPr lang="ru-RU" sz="1800" dirty="0"/>
              <a:t> </a:t>
            </a:r>
            <a:r>
              <a:rPr lang="ru-RU" sz="1800" dirty="0" err="1"/>
              <a:t>високий</a:t>
            </a:r>
            <a:r>
              <a:rPr lang="ru-RU" sz="1800" dirty="0"/>
              <a:t> </a:t>
            </a:r>
            <a:r>
              <a:rPr lang="ru-RU" sz="1800" dirty="0" err="1"/>
              <a:t>рівень</a:t>
            </a:r>
            <a:r>
              <a:rPr lang="ru-RU" sz="1800" dirty="0"/>
              <a:t> </a:t>
            </a:r>
            <a:r>
              <a:rPr lang="ru-RU" sz="1800" dirty="0" err="1"/>
              <a:t>конформізму</a:t>
            </a:r>
            <a:r>
              <a:rPr lang="ru-RU" sz="1800" dirty="0"/>
              <a:t> (</a:t>
            </a:r>
            <a:r>
              <a:rPr lang="ru-RU" sz="1800" dirty="0" err="1"/>
              <a:t>пасивне</a:t>
            </a:r>
            <a:r>
              <a:rPr lang="ru-RU" sz="1800" dirty="0"/>
              <a:t>, </a:t>
            </a:r>
            <a:r>
              <a:rPr lang="ru-RU" sz="1800" dirty="0" err="1"/>
              <a:t>пристосовницьке</a:t>
            </a:r>
            <a:r>
              <a:rPr lang="ru-RU" sz="1800" dirty="0"/>
              <a:t> </a:t>
            </a:r>
            <a:r>
              <a:rPr lang="ru-RU" sz="1800" dirty="0" err="1"/>
              <a:t>прийняття</a:t>
            </a:r>
            <a:r>
              <a:rPr lang="ru-RU" sz="1800" dirty="0"/>
              <a:t> </a:t>
            </a:r>
            <a:r>
              <a:rPr lang="ru-RU" sz="1800" dirty="0" err="1"/>
              <a:t>групових</a:t>
            </a:r>
            <a:r>
              <a:rPr lang="ru-RU" sz="1800" dirty="0"/>
              <a:t> </a:t>
            </a:r>
            <a:r>
              <a:rPr lang="ru-RU" sz="1800" dirty="0" err="1"/>
              <a:t>стандартів</a:t>
            </a:r>
            <a:r>
              <a:rPr lang="ru-RU" sz="1800" dirty="0"/>
              <a:t> </a:t>
            </a:r>
            <a:r>
              <a:rPr lang="ru-RU" sz="1800" dirty="0" err="1"/>
              <a:t>поведінки</a:t>
            </a:r>
            <a:r>
              <a:rPr lang="ru-RU" sz="1800" dirty="0"/>
              <a:t>, </a:t>
            </a:r>
            <a:r>
              <a:rPr lang="ru-RU" sz="1800" dirty="0" err="1"/>
              <a:t>безумовне</a:t>
            </a:r>
            <a:r>
              <a:rPr lang="ru-RU" sz="1800" dirty="0"/>
              <a:t> </a:t>
            </a:r>
            <a:r>
              <a:rPr lang="ru-RU" sz="1800" dirty="0" err="1"/>
              <a:t>схиляння</a:t>
            </a:r>
            <a:r>
              <a:rPr lang="ru-RU" sz="1800" dirty="0"/>
              <a:t> перед авторитетами</a:t>
            </a:r>
            <a:r>
              <a:rPr lang="ru-RU" sz="1800" dirty="0" smtClean="0"/>
              <a:t>);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/>
            <a:r>
              <a:rPr lang="ru-RU" sz="1800" dirty="0"/>
              <a:t>- у </a:t>
            </a:r>
            <a:r>
              <a:rPr lang="ru-RU" sz="1800" dirty="0" err="1"/>
              <a:t>підлітків</a:t>
            </a:r>
            <a:r>
              <a:rPr lang="ru-RU" sz="1800" dirty="0"/>
              <a:t> </a:t>
            </a:r>
            <a:r>
              <a:rPr lang="ru-RU" sz="1800" dirty="0" err="1"/>
              <a:t>з'являються</a:t>
            </a:r>
            <a:r>
              <a:rPr lang="ru-RU" sz="1800" dirty="0"/>
              <a:t> </a:t>
            </a:r>
            <a:r>
              <a:rPr lang="ru-RU" sz="1800" dirty="0" err="1"/>
              <a:t>референтні</a:t>
            </a:r>
            <a:r>
              <a:rPr lang="ru-RU" sz="1800" dirty="0"/>
              <a:t> </a:t>
            </a:r>
            <a:r>
              <a:rPr lang="ru-RU" sz="1800" dirty="0" err="1"/>
              <a:t>групи</a:t>
            </a:r>
            <a:r>
              <a:rPr lang="ru-RU" sz="1800" dirty="0"/>
              <a:t> (</a:t>
            </a:r>
            <a:r>
              <a:rPr lang="ru-RU" sz="1800" dirty="0" err="1"/>
              <a:t>група-еталон</a:t>
            </a:r>
            <a:r>
              <a:rPr lang="ru-RU" sz="1800" dirty="0"/>
              <a:t>, на </a:t>
            </a:r>
            <a:r>
              <a:rPr lang="ru-RU" sz="1800" dirty="0" err="1"/>
              <a:t>норми</a:t>
            </a:r>
            <a:r>
              <a:rPr lang="ru-RU" sz="1800" dirty="0"/>
              <a:t> та </a:t>
            </a:r>
            <a:r>
              <a:rPr lang="ru-RU" sz="1800" dirty="0" err="1"/>
              <a:t>цінності</a:t>
            </a:r>
            <a:r>
              <a:rPr lang="ru-RU" sz="1800" dirty="0"/>
              <a:t> </a:t>
            </a:r>
            <a:r>
              <a:rPr lang="ru-RU" sz="1800" dirty="0" err="1"/>
              <a:t>якої</a:t>
            </a:r>
            <a:r>
              <a:rPr lang="ru-RU" sz="1800" dirty="0"/>
              <a:t> вони </a:t>
            </a:r>
            <a:r>
              <a:rPr lang="ru-RU" sz="1800" dirty="0" err="1"/>
              <a:t>орієнтуються</a:t>
            </a:r>
            <a:r>
              <a:rPr lang="ru-RU" sz="1800" dirty="0"/>
              <a:t> у </a:t>
            </a:r>
            <a:r>
              <a:rPr lang="ru-RU" sz="1800" dirty="0" err="1"/>
              <a:t>своїх</a:t>
            </a:r>
            <a:r>
              <a:rPr lang="ru-RU" sz="1800" dirty="0"/>
              <a:t> </a:t>
            </a:r>
            <a:r>
              <a:rPr lang="ru-RU" sz="1800" dirty="0" err="1"/>
              <a:t>вчинках</a:t>
            </a:r>
            <a:r>
              <a:rPr lang="ru-RU" sz="1800" dirty="0"/>
              <a:t> і </a:t>
            </a:r>
            <a:r>
              <a:rPr lang="ru-RU" sz="1800" dirty="0" err="1"/>
              <a:t>самооцінці</a:t>
            </a:r>
            <a:r>
              <a:rPr lang="ru-RU" sz="1800" dirty="0" smtClean="0"/>
              <a:t>);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/>
            <a:r>
              <a:rPr lang="ru-RU" sz="1800" dirty="0"/>
              <a:t>- </a:t>
            </a:r>
            <a:r>
              <a:rPr lang="ru-RU" sz="1800" dirty="0" err="1"/>
              <a:t>постійно</a:t>
            </a:r>
            <a:r>
              <a:rPr lang="ru-RU" sz="1800" dirty="0"/>
              <a:t> </a:t>
            </a:r>
            <a:r>
              <a:rPr lang="ru-RU" sz="1800" dirty="0" err="1"/>
              <a:t>триває</a:t>
            </a:r>
            <a:r>
              <a:rPr lang="ru-RU" sz="1800" dirty="0"/>
              <a:t> </a:t>
            </a:r>
            <a:r>
              <a:rPr lang="ru-RU" sz="1800" dirty="0" err="1"/>
              <a:t>пошук</a:t>
            </a:r>
            <a:r>
              <a:rPr lang="ru-RU" sz="1800" dirty="0"/>
              <a:t> друга, на </a:t>
            </a:r>
            <a:r>
              <a:rPr lang="ru-RU" sz="1800" dirty="0" err="1"/>
              <a:t>фоні</a:t>
            </a:r>
            <a:r>
              <a:rPr lang="ru-RU" sz="1800" dirty="0"/>
              <a:t> </a:t>
            </a:r>
            <a:r>
              <a:rPr lang="ru-RU" sz="1800" dirty="0" err="1"/>
              <a:t>ревнощів</a:t>
            </a:r>
            <a:r>
              <a:rPr lang="ru-RU" sz="1800" dirty="0"/>
              <a:t>, образ </a:t>
            </a:r>
            <a:r>
              <a:rPr lang="ru-RU" sz="1800" dirty="0" err="1"/>
              <a:t>підлітки</a:t>
            </a:r>
            <a:r>
              <a:rPr lang="ru-RU" sz="1800" dirty="0"/>
              <a:t> дорожать дружбою</a:t>
            </a:r>
            <a:r>
              <a:rPr lang="ru-RU" sz="1800" dirty="0" smtClean="0"/>
              <a:t>;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/>
            <a:r>
              <a:rPr lang="ru-RU" sz="1800" dirty="0"/>
              <a:t>- </a:t>
            </a:r>
            <a:r>
              <a:rPr lang="ru-RU" sz="1800" dirty="0" err="1"/>
              <a:t>з'являється</a:t>
            </a:r>
            <a:r>
              <a:rPr lang="ru-RU" sz="1800" dirty="0"/>
              <a:t> </a:t>
            </a:r>
            <a:r>
              <a:rPr lang="ru-RU" sz="1800" dirty="0" err="1"/>
              <a:t>взаємне</a:t>
            </a:r>
            <a:r>
              <a:rPr lang="ru-RU" sz="1800" dirty="0"/>
              <a:t> </a:t>
            </a:r>
            <a:r>
              <a:rPr lang="ru-RU" sz="1800" dirty="0" err="1"/>
              <a:t>зацікавлення</a:t>
            </a:r>
            <a:r>
              <a:rPr lang="ru-RU" sz="1800" dirty="0"/>
              <a:t> </a:t>
            </a:r>
            <a:r>
              <a:rPr lang="ru-RU" sz="1800" dirty="0" err="1"/>
              <a:t>хлопців</a:t>
            </a:r>
            <a:r>
              <a:rPr lang="ru-RU" sz="1800" dirty="0"/>
              <a:t> та </a:t>
            </a:r>
            <a:r>
              <a:rPr lang="ru-RU" sz="1800" dirty="0" err="1"/>
              <a:t>дівчат</a:t>
            </a:r>
            <a:r>
              <a:rPr lang="ru-RU" sz="1800" dirty="0"/>
              <a:t>, </a:t>
            </a:r>
            <a:r>
              <a:rPr lang="ru-RU" sz="1800" dirty="0" err="1"/>
              <a:t>бажання</a:t>
            </a:r>
            <a:r>
              <a:rPr lang="ru-RU" sz="1800" dirty="0"/>
              <a:t> </a:t>
            </a:r>
            <a:r>
              <a:rPr lang="ru-RU" sz="1800" dirty="0" err="1"/>
              <a:t>сподобатись</a:t>
            </a:r>
            <a:r>
              <a:rPr lang="ru-RU" sz="1800" dirty="0"/>
              <a:t>, тому </a:t>
            </a:r>
            <a:r>
              <a:rPr lang="ru-RU" sz="1800" dirty="0" err="1"/>
              <a:t>виникає</a:t>
            </a:r>
            <a:r>
              <a:rPr lang="ru-RU" sz="1800" dirty="0"/>
              <a:t> </a:t>
            </a:r>
            <a:r>
              <a:rPr lang="ru-RU" sz="1800" dirty="0" err="1"/>
              <a:t>стурбованість</a:t>
            </a:r>
            <a:r>
              <a:rPr lang="ru-RU" sz="1800" dirty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/>
              <a:t>зовнішності</a:t>
            </a:r>
            <a:r>
              <a:rPr lang="ru-RU" sz="18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70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920080"/>
          </a:xfrm>
        </p:spPr>
        <p:txBody>
          <a:bodyPr/>
          <a:lstStyle/>
          <a:p>
            <a:r>
              <a:rPr lang="uk-UA" altLang="ru-RU" dirty="0"/>
              <a:t>План лекції</a:t>
            </a:r>
            <a:endParaRPr lang="ru-RU" altLang="ru-RU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84784"/>
            <a:ext cx="8435280" cy="4968552"/>
          </a:xfrm>
        </p:spPr>
        <p:txBody>
          <a:bodyPr/>
          <a:lstStyle/>
          <a:p>
            <a:pPr marL="0" indent="0" algn="just">
              <a:spcBef>
                <a:spcPts val="0"/>
              </a:spcBef>
            </a:pPr>
            <a:r>
              <a:rPr lang="uk-UA" sz="2800" dirty="0"/>
              <a:t>Психологічна характеристика </a:t>
            </a:r>
            <a:r>
              <a:rPr lang="uk-UA" sz="2800" dirty="0" err="1"/>
              <a:t>суїцидальності</a:t>
            </a:r>
            <a:r>
              <a:rPr lang="uk-UA" sz="2800" dirty="0"/>
              <a:t> неповнолітніх. </a:t>
            </a:r>
            <a:endParaRPr lang="uk-UA" sz="2800" dirty="0" smtClean="0"/>
          </a:p>
          <a:p>
            <a:pPr marL="0" indent="0" algn="just">
              <a:spcBef>
                <a:spcPts val="0"/>
              </a:spcBef>
            </a:pPr>
            <a:r>
              <a:rPr lang="uk-UA" sz="2800" dirty="0" smtClean="0"/>
              <a:t>Імпульсивність</a:t>
            </a:r>
            <a:r>
              <a:rPr lang="uk-UA" sz="2800" dirty="0"/>
              <a:t>, емоційна незрілість, емоційна нестійкість як </a:t>
            </a:r>
            <a:r>
              <a:rPr lang="uk-UA" sz="2800" dirty="0" err="1"/>
              <a:t>суїцидогенні</a:t>
            </a:r>
            <a:r>
              <a:rPr lang="uk-UA" sz="2800" dirty="0"/>
              <a:t> особливості психіки неповнолітніх. </a:t>
            </a:r>
            <a:endParaRPr lang="uk-UA" sz="2800" dirty="0" smtClean="0"/>
          </a:p>
          <a:p>
            <a:pPr marL="0" indent="0" algn="just">
              <a:spcBef>
                <a:spcPts val="0"/>
              </a:spcBef>
            </a:pPr>
            <a:r>
              <a:rPr lang="uk-UA" sz="2800" dirty="0" smtClean="0"/>
              <a:t>Зовнішні </a:t>
            </a:r>
            <a:r>
              <a:rPr lang="uk-UA" sz="2800" dirty="0"/>
              <a:t>чинники </a:t>
            </a:r>
            <a:r>
              <a:rPr lang="uk-UA" sz="2800" dirty="0" err="1"/>
              <a:t>суїцидальності</a:t>
            </a:r>
            <a:r>
              <a:rPr lang="uk-UA" sz="2800" dirty="0"/>
              <a:t> неповнолітніх. </a:t>
            </a:r>
            <a:endParaRPr lang="uk-UA" sz="2800" dirty="0" smtClean="0"/>
          </a:p>
          <a:p>
            <a:pPr marL="0" indent="0" algn="just">
              <a:spcBef>
                <a:spcPts val="0"/>
              </a:spcBef>
            </a:pPr>
            <a:r>
              <a:rPr lang="uk-UA" sz="2800" dirty="0" smtClean="0"/>
              <a:t>Сімейні </a:t>
            </a:r>
            <a:r>
              <a:rPr lang="uk-UA" sz="2800" dirty="0"/>
              <a:t>чинники </a:t>
            </a:r>
            <a:r>
              <a:rPr lang="uk-UA" sz="2800" dirty="0" err="1"/>
              <a:t>суїцидальності</a:t>
            </a:r>
            <a:r>
              <a:rPr lang="uk-UA" sz="2800" dirty="0"/>
              <a:t> неповнолітніх. </a:t>
            </a:r>
            <a:endParaRPr lang="uk-UA" sz="2800" dirty="0" smtClean="0"/>
          </a:p>
          <a:p>
            <a:pPr marL="0" indent="0" algn="just">
              <a:spcBef>
                <a:spcPts val="0"/>
              </a:spcBef>
            </a:pPr>
            <a:r>
              <a:rPr lang="uk-UA" sz="2800" dirty="0" err="1" smtClean="0"/>
              <a:t>Суїцидогенні</a:t>
            </a:r>
            <a:r>
              <a:rPr lang="uk-UA" sz="2800" dirty="0" smtClean="0"/>
              <a:t> </a:t>
            </a:r>
            <a:r>
              <a:rPr lang="uk-UA" sz="2800" dirty="0"/>
              <a:t>переживання неповнолітніх. </a:t>
            </a:r>
            <a:endParaRPr lang="uk-UA" sz="2800" dirty="0" smtClean="0"/>
          </a:p>
          <a:p>
            <a:pPr marL="0" indent="0" algn="just">
              <a:spcBef>
                <a:spcPts val="0"/>
              </a:spcBef>
            </a:pPr>
            <a:r>
              <a:rPr lang="uk-UA" sz="2800" dirty="0" err="1" smtClean="0"/>
              <a:t>Суїцидонебезпечні</a:t>
            </a:r>
            <a:r>
              <a:rPr lang="uk-UA" sz="2800" dirty="0" smtClean="0"/>
              <a:t> </a:t>
            </a:r>
            <a:r>
              <a:rPr lang="uk-UA" sz="2800" dirty="0"/>
              <a:t>ситуативні реакції підлітків</a:t>
            </a:r>
            <a:r>
              <a:rPr lang="uk-UA" sz="2800" dirty="0" smtClean="0"/>
              <a:t>.</a:t>
            </a:r>
          </a:p>
          <a:p>
            <a:pPr marL="0" indent="0" algn="just">
              <a:spcBef>
                <a:spcPts val="0"/>
              </a:spcBef>
            </a:pPr>
            <a:r>
              <a:rPr lang="uk-UA" sz="2800" dirty="0" smtClean="0"/>
              <a:t> </a:t>
            </a:r>
            <a:r>
              <a:rPr lang="uk-UA" sz="2800" dirty="0"/>
              <a:t>Суїцидальна поведінка у студентському </a:t>
            </a:r>
            <a:r>
              <a:rPr lang="uk-UA" sz="2800" dirty="0" smtClean="0"/>
              <a:t>віці.</a:t>
            </a:r>
            <a:endParaRPr lang="ru-RU" sz="2800" dirty="0"/>
          </a:p>
          <a:p>
            <a:endParaRPr lang="ru-RU" alt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80920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 err="1"/>
              <a:t>Психологічні</a:t>
            </a:r>
            <a:r>
              <a:rPr lang="ru-RU" sz="1800" dirty="0"/>
              <a:t> </a:t>
            </a:r>
            <a:r>
              <a:rPr lang="ru-RU" sz="1800" dirty="0" err="1"/>
              <a:t>особливості</a:t>
            </a:r>
            <a:r>
              <a:rPr lang="ru-RU" sz="1800" dirty="0"/>
              <a:t> </a:t>
            </a:r>
            <a:r>
              <a:rPr lang="ru-RU" sz="1800" dirty="0" err="1"/>
              <a:t>спілкування</a:t>
            </a:r>
            <a:r>
              <a:rPr lang="ru-RU" sz="1800" dirty="0"/>
              <a:t> і </a:t>
            </a:r>
            <a:r>
              <a:rPr lang="ru-RU" sz="1800" dirty="0" err="1"/>
              <a:t>взаємин</a:t>
            </a:r>
            <a:r>
              <a:rPr lang="ru-RU" sz="1800" dirty="0"/>
              <a:t> </a:t>
            </a:r>
            <a:r>
              <a:rPr lang="ru-RU" sz="1800" dirty="0" err="1"/>
              <a:t>підлітків</a:t>
            </a:r>
            <a:r>
              <a:rPr lang="ru-RU" sz="1800" dirty="0"/>
              <a:t> з </a:t>
            </a:r>
            <a:r>
              <a:rPr lang="ru-RU" sz="1800" dirty="0" err="1"/>
              <a:t>дорослими</a:t>
            </a:r>
            <a:r>
              <a:rPr lang="ru-RU" sz="1800" dirty="0"/>
              <a:t> </a:t>
            </a:r>
            <a:r>
              <a:rPr lang="ru-RU" sz="1800" dirty="0" err="1"/>
              <a:t>характеризуються</a:t>
            </a:r>
            <a:r>
              <a:rPr lang="ru-RU" sz="1800" dirty="0"/>
              <a:t> такими </a:t>
            </a:r>
            <a:r>
              <a:rPr lang="ru-RU" sz="1800" dirty="0" err="1"/>
              <a:t>проявами</a:t>
            </a:r>
            <a:r>
              <a:rPr lang="ru-RU" sz="1800" dirty="0"/>
              <a:t>: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>
              <a:buFontTx/>
              <a:buChar char="-"/>
            </a:pPr>
            <a:r>
              <a:rPr lang="ru-RU" sz="1800" dirty="0" err="1" smtClean="0"/>
              <a:t>підлітки</a:t>
            </a:r>
            <a:r>
              <a:rPr lang="ru-RU" sz="1800" dirty="0" smtClean="0"/>
              <a:t> </a:t>
            </a:r>
            <a:r>
              <a:rPr lang="ru-RU" sz="1800" dirty="0"/>
              <a:t>не </a:t>
            </a:r>
            <a:r>
              <a:rPr lang="ru-RU" sz="1800" dirty="0" err="1"/>
              <a:t>погоджуються</a:t>
            </a:r>
            <a:r>
              <a:rPr lang="ru-RU" sz="1800" dirty="0"/>
              <a:t> на </a:t>
            </a:r>
            <a:r>
              <a:rPr lang="ru-RU" sz="1800" dirty="0" err="1"/>
              <a:t>нерівноправні</a:t>
            </a:r>
            <a:r>
              <a:rPr lang="ru-RU" sz="1800" dirty="0"/>
              <a:t> </a:t>
            </a:r>
            <a:r>
              <a:rPr lang="ru-RU" sz="1800" dirty="0" err="1"/>
              <a:t>стосунки</a:t>
            </a:r>
            <a:r>
              <a:rPr lang="ru-RU" sz="1800" dirty="0"/>
              <a:t>, </a:t>
            </a:r>
            <a:r>
              <a:rPr lang="ru-RU" sz="1800" dirty="0" err="1"/>
              <a:t>оскільки</a:t>
            </a:r>
            <a:r>
              <a:rPr lang="ru-RU" sz="1800" dirty="0"/>
              <a:t> вони не </a:t>
            </a:r>
            <a:r>
              <a:rPr lang="ru-RU" sz="1800" dirty="0" err="1"/>
              <a:t>відповідають</a:t>
            </a:r>
            <a:r>
              <a:rPr lang="ru-RU" sz="1800" dirty="0"/>
              <a:t> </a:t>
            </a:r>
            <a:r>
              <a:rPr lang="ru-RU" sz="1800" dirty="0" err="1"/>
              <a:t>їх</a:t>
            </a:r>
            <a:r>
              <a:rPr lang="ru-RU" sz="1800" dirty="0"/>
              <a:t> </a:t>
            </a:r>
            <a:r>
              <a:rPr lang="ru-RU" sz="1800" dirty="0" err="1"/>
              <a:t>уявленням</a:t>
            </a:r>
            <a:r>
              <a:rPr lang="ru-RU" sz="1800" dirty="0"/>
              <a:t> про </a:t>
            </a:r>
            <a:r>
              <a:rPr lang="ru-RU" sz="1800" dirty="0" err="1"/>
              <a:t>власну</a:t>
            </a:r>
            <a:r>
              <a:rPr lang="ru-RU" sz="1800" dirty="0"/>
              <a:t> </a:t>
            </a:r>
            <a:r>
              <a:rPr lang="ru-RU" sz="1800" dirty="0" err="1"/>
              <a:t>дорослість</a:t>
            </a:r>
            <a:r>
              <a:rPr lang="ru-RU" sz="1800" dirty="0"/>
              <a:t> та </a:t>
            </a:r>
            <a:r>
              <a:rPr lang="ru-RU" sz="1800" dirty="0" err="1"/>
              <a:t>самостійність</a:t>
            </a:r>
            <a:r>
              <a:rPr lang="ru-RU" sz="1800" dirty="0"/>
              <a:t>. Вони </a:t>
            </a:r>
            <a:r>
              <a:rPr lang="ru-RU" sz="1800" dirty="0" err="1"/>
              <a:t>вимагають</a:t>
            </a:r>
            <a:r>
              <a:rPr lang="ru-RU" sz="1800" dirty="0"/>
              <a:t> </a:t>
            </a:r>
            <a:r>
              <a:rPr lang="ru-RU" sz="1800" dirty="0" err="1"/>
              <a:t>поваги</a:t>
            </a:r>
            <a:r>
              <a:rPr lang="ru-RU" sz="1800" dirty="0"/>
              <a:t>, </a:t>
            </a:r>
            <a:r>
              <a:rPr lang="ru-RU" sz="1800" dirty="0" err="1"/>
              <a:t>довіри</a:t>
            </a:r>
            <a:r>
              <a:rPr lang="ru-RU" sz="1800" dirty="0"/>
              <a:t>, </a:t>
            </a:r>
            <a:r>
              <a:rPr lang="ru-RU" sz="1800" dirty="0" err="1"/>
              <a:t>самостійності</a:t>
            </a:r>
            <a:r>
              <a:rPr lang="ru-RU" sz="1800" dirty="0"/>
              <a:t>, </a:t>
            </a:r>
            <a:r>
              <a:rPr lang="ru-RU" sz="1800" dirty="0" err="1"/>
              <a:t>обмежують</a:t>
            </a:r>
            <a:r>
              <a:rPr lang="ru-RU" sz="1800" dirty="0"/>
              <a:t> права </a:t>
            </a:r>
            <a:r>
              <a:rPr lang="ru-RU" sz="1800" dirty="0" err="1"/>
              <a:t>дорослих</a:t>
            </a:r>
            <a:r>
              <a:rPr lang="ru-RU" sz="1800" dirty="0"/>
              <a:t> і </a:t>
            </a:r>
            <a:r>
              <a:rPr lang="ru-RU" sz="1800" dirty="0" err="1"/>
              <a:t>розширюють</a:t>
            </a:r>
            <a:r>
              <a:rPr lang="ru-RU" sz="1800" dirty="0"/>
              <a:t> </a:t>
            </a:r>
            <a:r>
              <a:rPr lang="ru-RU" sz="1800" dirty="0" err="1"/>
              <a:t>свої</a:t>
            </a:r>
            <a:r>
              <a:rPr lang="ru-RU" sz="1800" dirty="0"/>
              <a:t>. Часто </a:t>
            </a:r>
            <a:r>
              <a:rPr lang="ru-RU" sz="1800" dirty="0" err="1"/>
              <a:t>це</a:t>
            </a:r>
            <a:r>
              <a:rPr lang="ru-RU" sz="1800" dirty="0"/>
              <a:t> </a:t>
            </a:r>
            <a:r>
              <a:rPr lang="ru-RU" sz="1800" dirty="0" err="1"/>
              <a:t>призводить</a:t>
            </a:r>
            <a:r>
              <a:rPr lang="ru-RU" sz="1800" dirty="0"/>
              <a:t> до </a:t>
            </a:r>
            <a:r>
              <a:rPr lang="ru-RU" sz="1800" dirty="0" err="1"/>
              <a:t>невиконання</a:t>
            </a:r>
            <a:r>
              <a:rPr lang="ru-RU" sz="1800" dirty="0"/>
              <a:t> </a:t>
            </a:r>
            <a:r>
              <a:rPr lang="ru-RU" sz="1800" dirty="0" err="1"/>
              <a:t>розпоряджень</a:t>
            </a:r>
            <a:r>
              <a:rPr lang="ru-RU" sz="1800" dirty="0"/>
              <a:t> </a:t>
            </a:r>
            <a:r>
              <a:rPr lang="ru-RU" sz="1800" dirty="0" err="1"/>
              <a:t>дорослих</a:t>
            </a:r>
            <a:r>
              <a:rPr lang="ru-RU" sz="1800" dirty="0"/>
              <a:t>, </a:t>
            </a:r>
            <a:r>
              <a:rPr lang="ru-RU" sz="1800" dirty="0" err="1"/>
              <a:t>нехтування</a:t>
            </a:r>
            <a:r>
              <a:rPr lang="ru-RU" sz="1800" dirty="0"/>
              <a:t> </a:t>
            </a:r>
            <a:r>
              <a:rPr lang="ru-RU" sz="1800" dirty="0" err="1"/>
              <a:t>обов'язками</a:t>
            </a:r>
            <a:r>
              <a:rPr lang="ru-RU" sz="1800" dirty="0"/>
              <a:t>, протесту</a:t>
            </a:r>
            <a:r>
              <a:rPr lang="ru-RU" sz="1800" dirty="0" smtClean="0"/>
              <a:t>;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>
              <a:buFontTx/>
              <a:buChar char="-"/>
            </a:pPr>
            <a:r>
              <a:rPr lang="ru-RU" sz="1800" dirty="0" err="1" smtClean="0"/>
              <a:t>конфліктність</a:t>
            </a:r>
            <a:r>
              <a:rPr lang="ru-RU" sz="1800" dirty="0" smtClean="0"/>
              <a:t> </a:t>
            </a:r>
            <a:r>
              <a:rPr lang="ru-RU" sz="1800" dirty="0" err="1"/>
              <a:t>виникає</a:t>
            </a:r>
            <a:r>
              <a:rPr lang="ru-RU" sz="1800" dirty="0"/>
              <a:t> за </a:t>
            </a:r>
            <a:r>
              <a:rPr lang="ru-RU" sz="1800" dirty="0" err="1"/>
              <a:t>умови</a:t>
            </a:r>
            <a:r>
              <a:rPr lang="ru-RU" sz="1800" dirty="0"/>
              <a:t>, коли </a:t>
            </a:r>
            <a:r>
              <a:rPr lang="ru-RU" sz="1800" dirty="0" err="1"/>
              <a:t>зміни</a:t>
            </a:r>
            <a:r>
              <a:rPr lang="ru-RU" sz="1800" dirty="0"/>
              <a:t> в </a:t>
            </a:r>
            <a:r>
              <a:rPr lang="ru-RU" sz="1800" dirty="0" err="1"/>
              <a:t>розвитку</a:t>
            </a:r>
            <a:r>
              <a:rPr lang="ru-RU" sz="1800" dirty="0"/>
              <a:t> </a:t>
            </a:r>
            <a:r>
              <a:rPr lang="ru-RU" sz="1800" dirty="0" err="1"/>
              <a:t>особистості</a:t>
            </a:r>
            <a:r>
              <a:rPr lang="ru-RU" sz="1800" dirty="0"/>
              <a:t> </a:t>
            </a:r>
            <a:r>
              <a:rPr lang="ru-RU" sz="1800" dirty="0" err="1"/>
              <a:t>підлітка</a:t>
            </a:r>
            <a:r>
              <a:rPr lang="ru-RU" sz="1800" dirty="0"/>
              <a:t> </a:t>
            </a:r>
            <a:r>
              <a:rPr lang="ru-RU" sz="1800" dirty="0" err="1"/>
              <a:t>випереджають</a:t>
            </a:r>
            <a:r>
              <a:rPr lang="ru-RU" sz="1800" dirty="0"/>
              <a:t> </a:t>
            </a:r>
            <a:r>
              <a:rPr lang="ru-RU" sz="1800" dirty="0" err="1"/>
              <a:t>корективи</a:t>
            </a:r>
            <a:r>
              <a:rPr lang="ru-RU" sz="1800" dirty="0"/>
              <a:t> </a:t>
            </a:r>
            <a:r>
              <a:rPr lang="ru-RU" sz="1800" dirty="0" err="1"/>
              <a:t>стосунків</a:t>
            </a:r>
            <a:r>
              <a:rPr lang="ru-RU" sz="1800" dirty="0"/>
              <a:t> з </a:t>
            </a:r>
            <a:r>
              <a:rPr lang="ru-RU" sz="1800" dirty="0" err="1"/>
              <a:t>дорослими</a:t>
            </a:r>
            <a:r>
              <a:rPr lang="ru-RU" sz="1800" dirty="0" smtClean="0"/>
              <a:t>;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- характер </a:t>
            </a:r>
            <a:r>
              <a:rPr lang="ru-RU" sz="1800" dirty="0" err="1"/>
              <a:t>спілкування</a:t>
            </a:r>
            <a:r>
              <a:rPr lang="ru-RU" sz="1800" dirty="0"/>
              <a:t> </a:t>
            </a:r>
            <a:r>
              <a:rPr lang="ru-RU" sz="1800" dirty="0" err="1"/>
              <a:t>підлітків</a:t>
            </a:r>
            <a:r>
              <a:rPr lang="ru-RU" sz="1800" dirty="0"/>
              <a:t> з </a:t>
            </a:r>
            <a:r>
              <a:rPr lang="ru-RU" sz="1800" dirty="0" err="1"/>
              <a:t>дорослими</a:t>
            </a:r>
            <a:r>
              <a:rPr lang="ru-RU" sz="1800" dirty="0"/>
              <a:t> </a:t>
            </a:r>
            <a:r>
              <a:rPr lang="ru-RU" sz="1800" dirty="0" err="1"/>
              <a:t>істотно</a:t>
            </a:r>
            <a:r>
              <a:rPr lang="ru-RU" sz="1800" dirty="0"/>
              <a:t> </a:t>
            </a:r>
            <a:r>
              <a:rPr lang="ru-RU" sz="1800" dirty="0" err="1"/>
              <a:t>впливає</a:t>
            </a:r>
            <a:r>
              <a:rPr lang="ru-RU" sz="1800" dirty="0"/>
              <a:t> на </a:t>
            </a:r>
            <a:r>
              <a:rPr lang="ru-RU" sz="1800" dirty="0" err="1"/>
              <a:t>особливості</a:t>
            </a:r>
            <a:r>
              <a:rPr lang="ru-RU" sz="1800" dirty="0"/>
              <a:t> </a:t>
            </a:r>
            <a:r>
              <a:rPr lang="ru-RU" sz="1800" dirty="0" err="1"/>
              <a:t>самооцінки</a:t>
            </a:r>
            <a:r>
              <a:rPr lang="ru-RU" sz="1800" dirty="0"/>
              <a:t> </a:t>
            </a:r>
            <a:r>
              <a:rPr lang="ru-RU" sz="1800" dirty="0" err="1"/>
              <a:t>підлітків</a:t>
            </a:r>
            <a:r>
              <a:rPr lang="ru-RU" sz="1800" dirty="0"/>
              <a:t>, </a:t>
            </a:r>
            <a:r>
              <a:rPr lang="ru-RU" sz="1800" dirty="0" err="1"/>
              <a:t>їм</a:t>
            </a:r>
            <a:r>
              <a:rPr lang="ru-RU" sz="1800" dirty="0"/>
              <a:t> </a:t>
            </a:r>
            <a:r>
              <a:rPr lang="ru-RU" sz="1800" dirty="0" err="1"/>
              <a:t>потрібна</a:t>
            </a:r>
            <a:r>
              <a:rPr lang="ru-RU" sz="1800" dirty="0"/>
              <a:t> </a:t>
            </a:r>
            <a:r>
              <a:rPr lang="ru-RU" sz="1800" dirty="0" err="1"/>
              <a:t>довіра</a:t>
            </a:r>
            <a:r>
              <a:rPr 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7619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У </a:t>
            </a:r>
            <a:r>
              <a:rPr lang="ru-RU" dirty="0" err="1"/>
              <a:t>підлітків</a:t>
            </a:r>
            <a:r>
              <a:rPr lang="ru-RU" dirty="0"/>
              <a:t> </a:t>
            </a:r>
            <a:r>
              <a:rPr lang="ru-RU" dirty="0" err="1"/>
              <a:t>вдосконалюється</a:t>
            </a:r>
            <a:r>
              <a:rPr lang="ru-RU" dirty="0"/>
              <a:t> </a:t>
            </a:r>
            <a:r>
              <a:rPr lang="ru-RU" dirty="0" err="1"/>
              <a:t>чутливість</a:t>
            </a:r>
            <a:r>
              <a:rPr lang="ru-RU" dirty="0"/>
              <a:t> </a:t>
            </a:r>
            <a:r>
              <a:rPr lang="ru-RU" b="1" dirty="0" err="1"/>
              <a:t>відчуттів</a:t>
            </a:r>
            <a:r>
              <a:rPr lang="ru-RU" b="1" dirty="0"/>
              <a:t>, </a:t>
            </a:r>
            <a:r>
              <a:rPr lang="ru-RU" dirty="0"/>
              <a:t>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 </a:t>
            </a:r>
            <a:r>
              <a:rPr lang="ru-RU" b="1" dirty="0" err="1"/>
              <a:t>сприймання</a:t>
            </a:r>
            <a:r>
              <a:rPr lang="ru-RU" b="1" dirty="0"/>
              <a:t> 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повним</a:t>
            </a:r>
            <a:r>
              <a:rPr lang="ru-RU" dirty="0"/>
              <a:t> і </a:t>
            </a:r>
            <a:r>
              <a:rPr lang="ru-RU" dirty="0" err="1"/>
              <a:t>детальним</a:t>
            </a:r>
            <a:r>
              <a:rPr lang="ru-RU" dirty="0"/>
              <a:t>, </a:t>
            </a:r>
            <a:r>
              <a:rPr lang="ru-RU" dirty="0" err="1"/>
              <a:t>планомірним</a:t>
            </a:r>
            <a:r>
              <a:rPr lang="ru-RU" dirty="0"/>
              <a:t> і </a:t>
            </a:r>
            <a:r>
              <a:rPr lang="ru-RU" dirty="0" err="1"/>
              <a:t>послідовним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4849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772816"/>
            <a:ext cx="8229600" cy="388620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Особистісно-психологічною</a:t>
            </a:r>
            <a:r>
              <a:rPr lang="ru-RU" dirty="0"/>
              <a:t> основою </a:t>
            </a:r>
            <a:r>
              <a:rPr lang="ru-RU" dirty="0" err="1"/>
              <a:t>суїцидальності</a:t>
            </a:r>
            <a:r>
              <a:rPr lang="ru-RU" dirty="0"/>
              <a:t> </a:t>
            </a:r>
            <a:r>
              <a:rPr lang="ru-RU" dirty="0" err="1"/>
              <a:t>неповнолітніх</a:t>
            </a:r>
            <a:r>
              <a:rPr lang="ru-RU" dirty="0"/>
              <a:t> є </a:t>
            </a:r>
            <a:r>
              <a:rPr lang="ru-RU" dirty="0" err="1"/>
              <a:t>депресивні</a:t>
            </a:r>
            <a:r>
              <a:rPr lang="ru-RU" dirty="0"/>
              <a:t> </a:t>
            </a:r>
            <a:r>
              <a:rPr lang="ru-RU" dirty="0" err="1"/>
              <a:t>розлади</a:t>
            </a:r>
            <a:r>
              <a:rPr lang="ru-RU" dirty="0"/>
              <a:t>, </a:t>
            </a:r>
            <a:r>
              <a:rPr lang="ru-RU" dirty="0" err="1"/>
              <a:t>насамперед</a:t>
            </a:r>
            <a:r>
              <a:rPr lang="ru-RU" dirty="0"/>
              <a:t> </a:t>
            </a:r>
            <a:r>
              <a:rPr lang="ru-RU" dirty="0" err="1"/>
              <a:t>імпульсивність</a:t>
            </a:r>
            <a:r>
              <a:rPr lang="ru-RU" dirty="0"/>
              <a:t>, </a:t>
            </a:r>
            <a:r>
              <a:rPr lang="ru-RU" dirty="0" err="1"/>
              <a:t>емоційна</a:t>
            </a:r>
            <a:r>
              <a:rPr lang="ru-RU" dirty="0"/>
              <a:t> </a:t>
            </a:r>
            <a:r>
              <a:rPr lang="ru-RU" dirty="0" err="1"/>
              <a:t>незрілість</a:t>
            </a:r>
            <a:r>
              <a:rPr lang="ru-RU" dirty="0"/>
              <a:t> і </a:t>
            </a:r>
            <a:r>
              <a:rPr lang="ru-RU" dirty="0" err="1"/>
              <a:t>нестійкість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44547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84976" cy="720080"/>
          </a:xfrm>
        </p:spPr>
        <p:txBody>
          <a:bodyPr/>
          <a:lstStyle/>
          <a:p>
            <a:r>
              <a:rPr lang="ru-RU" sz="2400" dirty="0" err="1" smtClean="0"/>
              <a:t>Передумовами</a:t>
            </a:r>
            <a:r>
              <a:rPr lang="ru-RU" sz="2400" dirty="0" smtClean="0"/>
              <a:t> </a:t>
            </a:r>
            <a:r>
              <a:rPr lang="ru-RU" sz="2400" dirty="0"/>
              <a:t>до </a:t>
            </a:r>
            <a:r>
              <a:rPr lang="ru-RU" sz="2400" dirty="0" err="1"/>
              <a:t>самогубства</a:t>
            </a:r>
            <a:r>
              <a:rPr lang="ru-RU" sz="2400" dirty="0"/>
              <a:t> </a:t>
            </a:r>
            <a:r>
              <a:rPr lang="ru-RU" sz="2400" dirty="0" err="1"/>
              <a:t>підлітків</a:t>
            </a:r>
            <a:r>
              <a:rPr lang="ru-RU" sz="2400" dirty="0"/>
              <a:t> </a:t>
            </a:r>
            <a:r>
              <a:rPr lang="ru-RU" sz="2400" dirty="0" err="1"/>
              <a:t>виступають</a:t>
            </a:r>
            <a:r>
              <a:rPr lang="ru-RU" sz="2400" dirty="0" smtClean="0"/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640960" cy="5400600"/>
          </a:xfrm>
        </p:spPr>
        <p:txBody>
          <a:bodyPr/>
          <a:lstStyle/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err="1" smtClean="0"/>
              <a:t>невміння</a:t>
            </a:r>
            <a:r>
              <a:rPr lang="ru-RU" sz="2400" dirty="0" smtClean="0"/>
              <a:t> </a:t>
            </a:r>
            <a:r>
              <a:rPr lang="ru-RU" sz="2400" dirty="0" err="1"/>
              <a:t>підлітка</a:t>
            </a:r>
            <a:r>
              <a:rPr lang="ru-RU" sz="2400" dirty="0"/>
              <a:t> </a:t>
            </a:r>
            <a:r>
              <a:rPr lang="ru-RU" sz="2400" dirty="0" err="1"/>
              <a:t>розуміти</a:t>
            </a:r>
            <a:r>
              <a:rPr lang="ru-RU" sz="2400" dirty="0"/>
              <a:t> та </a:t>
            </a:r>
            <a:r>
              <a:rPr lang="ru-RU" sz="2400" dirty="0" err="1"/>
              <a:t>проявляти</a:t>
            </a:r>
            <a:r>
              <a:rPr lang="ru-RU" sz="2400" dirty="0"/>
              <a:t> </a:t>
            </a:r>
            <a:r>
              <a:rPr lang="ru-RU" sz="2400" dirty="0" err="1"/>
              <a:t>свої</a:t>
            </a:r>
            <a:r>
              <a:rPr lang="ru-RU" sz="2400" dirty="0"/>
              <a:t> </a:t>
            </a:r>
            <a:r>
              <a:rPr lang="ru-RU" sz="2400" dirty="0" err="1"/>
              <a:t>почуття</a:t>
            </a:r>
            <a:r>
              <a:rPr lang="ru-RU" sz="2400" dirty="0"/>
              <a:t>, </a:t>
            </a:r>
            <a:r>
              <a:rPr lang="ru-RU" sz="2400" dirty="0" err="1"/>
              <a:t>пояснювати</a:t>
            </a:r>
            <a:r>
              <a:rPr lang="ru-RU" sz="2400" dirty="0"/>
              <a:t> </a:t>
            </a:r>
            <a:r>
              <a:rPr lang="ru-RU" sz="2400" dirty="0" err="1" smtClean="0"/>
              <a:t>свої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переживання</a:t>
            </a:r>
            <a:r>
              <a:rPr lang="ru-RU" sz="2400" dirty="0" smtClean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/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err="1" smtClean="0"/>
              <a:t>особливість</a:t>
            </a:r>
            <a:r>
              <a:rPr lang="ru-RU" sz="2400" dirty="0" smtClean="0"/>
              <a:t> </a:t>
            </a:r>
            <a:r>
              <a:rPr lang="ru-RU" sz="2400" dirty="0" err="1"/>
              <a:t>відчуття</a:t>
            </a:r>
            <a:r>
              <a:rPr lang="ru-RU" sz="2400" dirty="0"/>
              <a:t> </a:t>
            </a:r>
            <a:r>
              <a:rPr lang="ru-RU" sz="2400" dirty="0" err="1"/>
              <a:t>свого</a:t>
            </a:r>
            <a:r>
              <a:rPr lang="ru-RU" sz="2400" dirty="0"/>
              <a:t> </a:t>
            </a:r>
            <a:r>
              <a:rPr lang="ru-RU" sz="2400" dirty="0" err="1"/>
              <a:t>місця</a:t>
            </a:r>
            <a:r>
              <a:rPr lang="ru-RU" sz="2400" dirty="0"/>
              <a:t> у </a:t>
            </a:r>
            <a:r>
              <a:rPr lang="ru-RU" sz="2400" dirty="0" err="1"/>
              <a:t>світі</a:t>
            </a:r>
            <a:r>
              <a:rPr lang="ru-RU" sz="2400" dirty="0"/>
              <a:t>: з одного боку – </a:t>
            </a:r>
            <a:r>
              <a:rPr lang="ru-RU" sz="2400" dirty="0" err="1"/>
              <a:t>вже</a:t>
            </a:r>
            <a:r>
              <a:rPr lang="ru-RU" sz="2400" dirty="0"/>
              <a:t> не </a:t>
            </a:r>
            <a:r>
              <a:rPr lang="ru-RU" sz="2400" dirty="0" err="1" smtClean="0"/>
              <a:t>дитина</a:t>
            </a:r>
            <a:r>
              <a:rPr lang="ru-RU" sz="2400" dirty="0" smtClean="0"/>
              <a:t> (</a:t>
            </a:r>
            <a:r>
              <a:rPr lang="ru-RU" sz="2400" dirty="0" err="1"/>
              <a:t>переживає</a:t>
            </a:r>
            <a:r>
              <a:rPr lang="ru-RU" sz="2400" dirty="0"/>
              <a:t> </a:t>
            </a:r>
            <a:r>
              <a:rPr lang="ru-RU" sz="2400" dirty="0" err="1"/>
              <a:t>дорослі</a:t>
            </a:r>
            <a:r>
              <a:rPr lang="ru-RU" sz="2400" dirty="0"/>
              <a:t> </a:t>
            </a:r>
            <a:r>
              <a:rPr lang="ru-RU" sz="2400" dirty="0" err="1"/>
              <a:t>бажання</a:t>
            </a:r>
            <a:r>
              <a:rPr lang="ru-RU" sz="2400" dirty="0"/>
              <a:t>), а з </a:t>
            </a:r>
            <a:r>
              <a:rPr lang="ru-RU" sz="2400" dirty="0" err="1"/>
              <a:t>іншого</a:t>
            </a:r>
            <a:r>
              <a:rPr lang="ru-RU" sz="2400" dirty="0"/>
              <a:t> – </a:t>
            </a:r>
            <a:r>
              <a:rPr lang="ru-RU" sz="2400" dirty="0" err="1"/>
              <a:t>індивід</a:t>
            </a:r>
            <a:r>
              <a:rPr lang="ru-RU" sz="2400" dirty="0"/>
              <a:t>, </a:t>
            </a:r>
            <a:r>
              <a:rPr lang="ru-RU" sz="2400" dirty="0" err="1"/>
              <a:t>який</a:t>
            </a:r>
            <a:r>
              <a:rPr lang="ru-RU" sz="2400" dirty="0"/>
              <a:t> </a:t>
            </a:r>
            <a:r>
              <a:rPr lang="ru-RU" sz="2400" dirty="0" err="1"/>
              <a:t>залежить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 smtClean="0"/>
              <a:t>сім'ї</a:t>
            </a:r>
            <a:r>
              <a:rPr lang="ru-RU" sz="2400" dirty="0" smtClean="0"/>
              <a:t> (</a:t>
            </a:r>
            <a:r>
              <a:rPr lang="ru-RU" sz="2400" dirty="0"/>
              <a:t>яка, в свою </a:t>
            </a:r>
            <a:r>
              <a:rPr lang="ru-RU" sz="2400" dirty="0" err="1"/>
              <a:t>чергу</a:t>
            </a:r>
            <a:r>
              <a:rPr lang="ru-RU" sz="2400" dirty="0"/>
              <a:t>, </a:t>
            </a:r>
            <a:r>
              <a:rPr lang="ru-RU" sz="2400" dirty="0" err="1"/>
              <a:t>стає</a:t>
            </a:r>
            <a:r>
              <a:rPr lang="ru-RU" sz="2400" dirty="0"/>
              <a:t> </a:t>
            </a:r>
            <a:r>
              <a:rPr lang="ru-RU" sz="2400" dirty="0" err="1"/>
              <a:t>менш</a:t>
            </a:r>
            <a:r>
              <a:rPr lang="ru-RU" sz="2400" dirty="0"/>
              <a:t> значимою, </a:t>
            </a:r>
            <a:r>
              <a:rPr lang="ru-RU" sz="2400" dirty="0" err="1"/>
              <a:t>ніж</a:t>
            </a:r>
            <a:r>
              <a:rPr lang="ru-RU" sz="2400" dirty="0"/>
              <a:t> </a:t>
            </a:r>
            <a:r>
              <a:rPr lang="ru-RU" sz="2400" dirty="0" smtClean="0"/>
              <a:t> </a:t>
            </a:r>
            <a:r>
              <a:rPr lang="ru-RU" sz="2400" dirty="0" err="1" smtClean="0"/>
              <a:t>однолітки</a:t>
            </a:r>
            <a:r>
              <a:rPr lang="ru-RU" sz="2400" dirty="0" smtClean="0"/>
              <a:t>);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/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err="1" smtClean="0"/>
              <a:t>нестійкість</a:t>
            </a:r>
            <a:r>
              <a:rPr lang="ru-RU" sz="2400" dirty="0" smtClean="0"/>
              <a:t> </a:t>
            </a:r>
            <a:r>
              <a:rPr lang="ru-RU" sz="2400" dirty="0" err="1"/>
              <a:t>самооцінки</a:t>
            </a:r>
            <a:r>
              <a:rPr lang="ru-RU" sz="2400" dirty="0"/>
              <a:t>, </a:t>
            </a:r>
            <a:r>
              <a:rPr lang="ru-RU" sz="2400" dirty="0" err="1"/>
              <a:t>неадекватне</a:t>
            </a:r>
            <a:r>
              <a:rPr lang="ru-RU" sz="2400" dirty="0"/>
              <a:t> </a:t>
            </a:r>
            <a:r>
              <a:rPr lang="ru-RU" sz="2400" dirty="0" err="1"/>
              <a:t>уявлення</a:t>
            </a:r>
            <a:r>
              <a:rPr lang="ru-RU" sz="2400" dirty="0"/>
              <a:t> про </a:t>
            </a:r>
            <a:r>
              <a:rPr lang="ru-RU" sz="2400" dirty="0" err="1"/>
              <a:t>власну</a:t>
            </a:r>
            <a:r>
              <a:rPr lang="ru-RU" sz="2400" dirty="0"/>
              <a:t> </a:t>
            </a:r>
            <a:r>
              <a:rPr lang="ru-RU" sz="2400" dirty="0" err="1"/>
              <a:t>компетентність</a:t>
            </a:r>
            <a:r>
              <a:rPr lang="ru-RU" sz="2400" dirty="0" smtClean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/>
              <a:t>- </a:t>
            </a:r>
            <a:r>
              <a:rPr lang="ru-RU" sz="2400" dirty="0" err="1"/>
              <a:t>максималізм</a:t>
            </a:r>
            <a:r>
              <a:rPr lang="ru-RU" sz="2400" dirty="0"/>
              <a:t> у </a:t>
            </a:r>
            <a:r>
              <a:rPr lang="ru-RU" sz="2400" dirty="0" err="1"/>
              <a:t>оцінюванні</a:t>
            </a:r>
            <a:r>
              <a:rPr lang="ru-RU" sz="2400" dirty="0"/>
              <a:t> себе та </a:t>
            </a:r>
            <a:r>
              <a:rPr lang="ru-RU" sz="2400" dirty="0" err="1"/>
              <a:t>інших</a:t>
            </a:r>
            <a:r>
              <a:rPr lang="ru-RU" sz="2400" dirty="0"/>
              <a:t>, </a:t>
            </a:r>
            <a:r>
              <a:rPr lang="ru-RU" sz="2400" dirty="0" err="1" smtClean="0"/>
              <a:t>нездатність</a:t>
            </a:r>
            <a:r>
              <a:rPr lang="ru-RU" sz="2400" dirty="0" smtClean="0"/>
              <a:t> </a:t>
            </a:r>
            <a:r>
              <a:rPr lang="ru-RU" sz="2400" dirty="0" err="1"/>
              <a:t>прогнозувати</a:t>
            </a:r>
            <a:r>
              <a:rPr lang="ru-RU" sz="2400" dirty="0"/>
              <a:t> </a:t>
            </a:r>
            <a:r>
              <a:rPr lang="ru-RU" sz="2400" dirty="0" err="1" smtClean="0"/>
              <a:t>наслідки</a:t>
            </a:r>
            <a:r>
              <a:rPr lang="ru-RU" sz="2400" dirty="0" smtClean="0"/>
              <a:t> </a:t>
            </a:r>
            <a:r>
              <a:rPr lang="ru-RU" sz="2400" dirty="0" err="1" smtClean="0"/>
              <a:t>своїх</a:t>
            </a:r>
            <a:r>
              <a:rPr lang="ru-RU" sz="2400" dirty="0" smtClean="0"/>
              <a:t> </a:t>
            </a:r>
            <a:r>
              <a:rPr lang="ru-RU" sz="2400" dirty="0" err="1"/>
              <a:t>дій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43810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5112568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err="1"/>
              <a:t>Імпульсивність</a:t>
            </a:r>
            <a:r>
              <a:rPr lang="ru-RU" dirty="0"/>
              <a:t> </a:t>
            </a:r>
            <a:r>
              <a:rPr lang="ru-RU" dirty="0" err="1"/>
              <a:t>дітей-суїцидентів</a:t>
            </a:r>
            <a:r>
              <a:rPr lang="ru-RU" dirty="0"/>
              <a:t> </a:t>
            </a:r>
            <a:r>
              <a:rPr lang="ru-RU" dirty="0" err="1"/>
              <a:t>проявляється</a:t>
            </a:r>
            <a:r>
              <a:rPr lang="ru-RU" dirty="0"/>
              <a:t> в </a:t>
            </a:r>
            <a:r>
              <a:rPr lang="ru-RU" dirty="0" err="1"/>
              <a:t>нездатності</a:t>
            </a:r>
            <a:r>
              <a:rPr lang="ru-RU" dirty="0"/>
              <a:t> </a:t>
            </a:r>
            <a:r>
              <a:rPr lang="ru-RU" dirty="0" err="1"/>
              <a:t>осмислювати</a:t>
            </a:r>
            <a:r>
              <a:rPr lang="ru-RU" dirty="0"/>
              <a:t>, критично </a:t>
            </a:r>
            <a:r>
              <a:rPr lang="ru-RU" dirty="0" err="1"/>
              <a:t>зважувати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суїцидальне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 smtClean="0"/>
              <a:t>передбачати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вчинку</a:t>
            </a:r>
            <a:r>
              <a:rPr lang="ru-RU" dirty="0"/>
              <a:t>, </a:t>
            </a:r>
            <a:r>
              <a:rPr lang="ru-RU" dirty="0" err="1"/>
              <a:t>шукати</a:t>
            </a:r>
            <a:r>
              <a:rPr lang="ru-RU" dirty="0"/>
              <a:t> </a:t>
            </a:r>
            <a:r>
              <a:rPr lang="ru-RU" dirty="0" err="1"/>
              <a:t>несуїцидальні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захистити</a:t>
            </a:r>
            <a:r>
              <a:rPr lang="ru-RU" dirty="0"/>
              <a:t> себе,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Підліток</a:t>
            </a:r>
            <a:r>
              <a:rPr lang="ru-RU" dirty="0" smtClean="0"/>
              <a:t> </a:t>
            </a:r>
            <a:r>
              <a:rPr lang="ru-RU" dirty="0"/>
              <a:t>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тривалий</a:t>
            </a:r>
            <a:r>
              <a:rPr lang="ru-RU" dirty="0"/>
              <a:t> час </a:t>
            </a:r>
            <a:r>
              <a:rPr lang="ru-RU" dirty="0" err="1"/>
              <a:t>обмірковувати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80432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57200"/>
            <a:ext cx="8435280" cy="1371600"/>
          </a:xfrm>
        </p:spPr>
        <p:txBody>
          <a:bodyPr/>
          <a:lstStyle/>
          <a:p>
            <a:pPr algn="just"/>
            <a:r>
              <a:rPr lang="ru-RU" sz="1800" dirty="0"/>
              <a:t> </a:t>
            </a:r>
            <a:r>
              <a:rPr lang="ru-RU" sz="1800" dirty="0" err="1"/>
              <a:t>Суїцидологи</a:t>
            </a:r>
            <a:r>
              <a:rPr lang="ru-RU" sz="1800" dirty="0"/>
              <a:t> </a:t>
            </a:r>
            <a:r>
              <a:rPr lang="ru-RU" sz="1800" dirty="0" err="1"/>
              <a:t>зазначають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абиякі</a:t>
            </a:r>
            <a:r>
              <a:rPr lang="ru-RU" sz="1800" dirty="0"/>
              <a:t> </a:t>
            </a:r>
            <a:r>
              <a:rPr lang="ru-RU" sz="1800" dirty="0" err="1"/>
              <a:t>несподівані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драматичні</a:t>
            </a:r>
            <a:r>
              <a:rPr lang="ru-RU" sz="1800" dirty="0"/>
              <a:t> </a:t>
            </a:r>
            <a:r>
              <a:rPr lang="ru-RU" sz="1800" dirty="0" err="1"/>
              <a:t>зміни</a:t>
            </a:r>
            <a:r>
              <a:rPr lang="ru-RU" sz="1800" dirty="0"/>
              <a:t>,</a:t>
            </a:r>
            <a:br>
              <a:rPr lang="ru-RU" sz="1800" dirty="0"/>
            </a:b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впливають</a:t>
            </a:r>
            <a:r>
              <a:rPr lang="ru-RU" sz="1800" dirty="0"/>
              <a:t> на </a:t>
            </a:r>
            <a:r>
              <a:rPr lang="ru-RU" sz="1800" dirty="0" err="1"/>
              <a:t>поведінку</a:t>
            </a:r>
            <a:r>
              <a:rPr lang="ru-RU" sz="1800" dirty="0"/>
              <a:t> </a:t>
            </a:r>
            <a:r>
              <a:rPr lang="ru-RU" sz="1800" dirty="0" err="1"/>
              <a:t>підлітка</a:t>
            </a:r>
            <a:r>
              <a:rPr lang="ru-RU" sz="1800" dirty="0"/>
              <a:t> </a:t>
            </a:r>
            <a:r>
              <a:rPr lang="ru-RU" sz="1800" dirty="0" err="1"/>
              <a:t>чи</a:t>
            </a:r>
            <a:r>
              <a:rPr lang="ru-RU" sz="1800" dirty="0"/>
              <a:t> юнака, </a:t>
            </a:r>
            <a:r>
              <a:rPr lang="ru-RU" sz="1800" dirty="0" err="1"/>
              <a:t>абиякі</a:t>
            </a:r>
            <a:r>
              <a:rPr lang="ru-RU" sz="1800" dirty="0"/>
              <a:t> </a:t>
            </a:r>
            <a:r>
              <a:rPr lang="ru-RU" sz="1800" dirty="0" err="1"/>
              <a:t>зміни</a:t>
            </a:r>
            <a:r>
              <a:rPr lang="ru-RU" sz="1800" dirty="0"/>
              <a:t> в </a:t>
            </a:r>
            <a:r>
              <a:rPr lang="ru-RU" sz="1800" dirty="0" err="1"/>
              <a:t>їх</a:t>
            </a:r>
            <a:r>
              <a:rPr lang="ru-RU" sz="1800" dirty="0"/>
              <a:t> </a:t>
            </a:r>
            <a:r>
              <a:rPr lang="ru-RU" sz="1800" dirty="0" err="1"/>
              <a:t>поведінці</a:t>
            </a:r>
            <a:r>
              <a:rPr lang="ru-RU" sz="1800" dirty="0"/>
              <a:t>,</a:t>
            </a:r>
            <a:br>
              <a:rPr lang="ru-RU" sz="1800" dirty="0"/>
            </a:br>
            <a:r>
              <a:rPr lang="ru-RU" sz="1800" dirty="0" err="1"/>
              <a:t>словесні</a:t>
            </a:r>
            <a:r>
              <a:rPr lang="ru-RU" sz="1800" dirty="0"/>
              <a:t> й </a:t>
            </a:r>
            <a:r>
              <a:rPr lang="ru-RU" sz="1800" dirty="0" err="1"/>
              <a:t>емоційні</a:t>
            </a:r>
            <a:r>
              <a:rPr lang="ru-RU" sz="1800" dirty="0"/>
              <a:t> </a:t>
            </a:r>
            <a:r>
              <a:rPr lang="ru-RU" sz="1800" dirty="0" err="1"/>
              <a:t>ознаки</a:t>
            </a:r>
            <a:r>
              <a:rPr lang="ru-RU" sz="1800" dirty="0"/>
              <a:t> </a:t>
            </a:r>
            <a:r>
              <a:rPr lang="ru-RU" sz="1800" i="1" dirty="0" err="1"/>
              <a:t>слід</a:t>
            </a:r>
            <a:r>
              <a:rPr lang="ru-RU" sz="1800" i="1" dirty="0"/>
              <a:t> </a:t>
            </a:r>
            <a:r>
              <a:rPr lang="ru-RU" sz="1800" i="1" dirty="0" err="1"/>
              <a:t>сприймати</a:t>
            </a:r>
            <a:r>
              <a:rPr lang="ru-RU" sz="1800" i="1" dirty="0"/>
              <a:t> </a:t>
            </a:r>
            <a:r>
              <a:rPr lang="ru-RU" sz="1800" i="1" dirty="0" err="1"/>
              <a:t>всерйоз</a:t>
            </a:r>
            <a:r>
              <a:rPr lang="ru-RU" sz="1800" dirty="0"/>
              <a:t>. До них </a:t>
            </a:r>
            <a:r>
              <a:rPr lang="ru-RU" sz="1800" dirty="0" err="1"/>
              <a:t>відносяться</a:t>
            </a:r>
            <a:r>
              <a:rPr lang="ru-RU" sz="18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1200"/>
            <a:ext cx="8363272" cy="4876800"/>
          </a:xfrm>
        </p:spPr>
        <p:txBody>
          <a:bodyPr/>
          <a:lstStyle/>
          <a:p>
            <a:pPr marL="0" indent="0" algn="just">
              <a:spcBef>
                <a:spcPts val="0"/>
              </a:spcBef>
            </a:pPr>
            <a:r>
              <a:rPr lang="ru-RU" sz="2400" dirty="0" err="1"/>
              <a:t>втрата</a:t>
            </a:r>
            <a:r>
              <a:rPr lang="ru-RU" sz="2400" dirty="0"/>
              <a:t> </a:t>
            </a:r>
            <a:r>
              <a:rPr lang="ru-RU" sz="2400" dirty="0" err="1"/>
              <a:t>інтересу</a:t>
            </a:r>
            <a:r>
              <a:rPr lang="ru-RU" sz="2400" dirty="0"/>
              <a:t> до </a:t>
            </a:r>
            <a:r>
              <a:rPr lang="ru-RU" sz="2400" dirty="0" err="1"/>
              <a:t>звичних</a:t>
            </a:r>
            <a:r>
              <a:rPr lang="ru-RU" sz="2400" dirty="0"/>
              <a:t> </a:t>
            </a:r>
            <a:r>
              <a:rPr lang="ru-RU" sz="2400" dirty="0" err="1"/>
              <a:t>видів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; </a:t>
            </a:r>
          </a:p>
          <a:p>
            <a:pPr marL="0" indent="0" algn="just">
              <a:spcBef>
                <a:spcPts val="0"/>
              </a:spcBef>
            </a:pPr>
            <a:r>
              <a:rPr lang="ru-RU" sz="2400" dirty="0" err="1" smtClean="0"/>
              <a:t>раптове</a:t>
            </a:r>
            <a:r>
              <a:rPr lang="ru-RU" sz="2400" dirty="0" smtClean="0"/>
              <a:t> </a:t>
            </a:r>
            <a:r>
              <a:rPr lang="ru-RU" sz="2400" dirty="0" err="1"/>
              <a:t>зниження</a:t>
            </a:r>
            <a:r>
              <a:rPr lang="ru-RU" sz="2400" dirty="0"/>
              <a:t> </a:t>
            </a:r>
            <a:r>
              <a:rPr lang="ru-RU" sz="2400" dirty="0" err="1"/>
              <a:t>успішності</a:t>
            </a:r>
            <a:r>
              <a:rPr lang="ru-RU" sz="2400" dirty="0"/>
              <a:t> </a:t>
            </a:r>
            <a:r>
              <a:rPr lang="ru-RU" sz="2400" dirty="0" err="1" smtClean="0"/>
              <a:t>навчання</a:t>
            </a:r>
            <a:r>
              <a:rPr lang="ru-RU" sz="2400" dirty="0" smtClean="0"/>
              <a:t>;</a:t>
            </a:r>
          </a:p>
          <a:p>
            <a:pPr marL="0" indent="0" algn="just">
              <a:spcBef>
                <a:spcPts val="0"/>
              </a:spcBef>
            </a:pPr>
            <a:r>
              <a:rPr lang="ru-RU" sz="2400" dirty="0" err="1" smtClean="0"/>
              <a:t>незвичне</a:t>
            </a:r>
            <a:r>
              <a:rPr lang="ru-RU" sz="2400" dirty="0" smtClean="0"/>
              <a:t> </a:t>
            </a:r>
            <a:r>
              <a:rPr lang="ru-RU" sz="2400" dirty="0" err="1"/>
              <a:t>зниження</a:t>
            </a:r>
            <a:r>
              <a:rPr lang="ru-RU" sz="2400" dirty="0"/>
              <a:t> </a:t>
            </a:r>
            <a:r>
              <a:rPr lang="ru-RU" sz="2400" dirty="0" err="1"/>
              <a:t>активності</a:t>
            </a:r>
            <a:r>
              <a:rPr lang="ru-RU" sz="2400" dirty="0"/>
              <a:t>, </a:t>
            </a:r>
            <a:r>
              <a:rPr lang="ru-RU" sz="2400" dirty="0" err="1"/>
              <a:t>нездатність</a:t>
            </a:r>
            <a:r>
              <a:rPr lang="ru-RU" sz="2400" dirty="0"/>
              <a:t> до </a:t>
            </a:r>
            <a:r>
              <a:rPr lang="ru-RU" sz="2400" dirty="0" err="1"/>
              <a:t>вольових</a:t>
            </a:r>
            <a:r>
              <a:rPr lang="ru-RU" sz="2400" dirty="0"/>
              <a:t> </a:t>
            </a:r>
            <a:r>
              <a:rPr lang="ru-RU" sz="2400" dirty="0" err="1" smtClean="0"/>
              <a:t>зусиль</a:t>
            </a:r>
            <a:r>
              <a:rPr lang="ru-RU" sz="2400" dirty="0" smtClean="0"/>
              <a:t>;</a:t>
            </a:r>
          </a:p>
          <a:p>
            <a:pPr marL="0" indent="0" algn="just">
              <a:spcBef>
                <a:spcPts val="0"/>
              </a:spcBef>
            </a:pPr>
            <a:r>
              <a:rPr lang="ru-RU" sz="2400" dirty="0" err="1" smtClean="0"/>
              <a:t>погана</a:t>
            </a:r>
            <a:r>
              <a:rPr lang="ru-RU" sz="2400" dirty="0" smtClean="0"/>
              <a:t> </a:t>
            </a:r>
            <a:r>
              <a:rPr lang="ru-RU" sz="2400" dirty="0" err="1"/>
              <a:t>поведінка</a:t>
            </a:r>
            <a:r>
              <a:rPr lang="ru-RU" sz="2400" dirty="0"/>
              <a:t> у </a:t>
            </a:r>
            <a:r>
              <a:rPr lang="ru-RU" sz="2400" dirty="0" err="1"/>
              <a:t>навчальному</a:t>
            </a:r>
            <a:r>
              <a:rPr lang="ru-RU" sz="2400" dirty="0"/>
              <a:t> </a:t>
            </a:r>
            <a:r>
              <a:rPr lang="ru-RU" sz="2400" dirty="0" err="1" smtClean="0"/>
              <a:t>закладі</a:t>
            </a:r>
            <a:r>
              <a:rPr lang="ru-RU" sz="2400" dirty="0" smtClean="0"/>
              <a:t>;</a:t>
            </a:r>
          </a:p>
          <a:p>
            <a:pPr marL="0" indent="0" algn="just">
              <a:spcBef>
                <a:spcPts val="0"/>
              </a:spcBef>
            </a:pPr>
            <a:r>
              <a:rPr lang="ru-RU" sz="2400" dirty="0" err="1" smtClean="0"/>
              <a:t>незрозумілі</a:t>
            </a:r>
            <a:r>
              <a:rPr lang="ru-RU" sz="2400" dirty="0" smtClean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такі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часто </a:t>
            </a:r>
            <a:r>
              <a:rPr lang="ru-RU" sz="2400" dirty="0" err="1"/>
              <a:t>повторюються</a:t>
            </a:r>
            <a:r>
              <a:rPr lang="ru-RU" sz="2400" dirty="0"/>
              <a:t>, </a:t>
            </a:r>
            <a:r>
              <a:rPr lang="ru-RU" sz="2400" dirty="0" err="1"/>
              <a:t>зникнення</a:t>
            </a:r>
            <a:r>
              <a:rPr lang="ru-RU" sz="2400" dirty="0"/>
              <a:t> з дому і </a:t>
            </a:r>
            <a:r>
              <a:rPr lang="ru-RU" sz="2400" dirty="0" err="1"/>
              <a:t>прогули</a:t>
            </a:r>
            <a:r>
              <a:rPr lang="ru-RU" sz="2400" dirty="0"/>
              <a:t> у </a:t>
            </a:r>
            <a:r>
              <a:rPr lang="ru-RU" sz="2400" dirty="0" err="1"/>
              <a:t>навчальному</a:t>
            </a:r>
            <a:r>
              <a:rPr lang="ru-RU" sz="2400" dirty="0"/>
              <a:t> </a:t>
            </a:r>
            <a:r>
              <a:rPr lang="ru-RU" sz="2400" dirty="0" err="1"/>
              <a:t>закладі</a:t>
            </a:r>
            <a:r>
              <a:rPr lang="ru-RU" sz="2400" dirty="0" smtClean="0"/>
              <a:t>;</a:t>
            </a:r>
          </a:p>
          <a:p>
            <a:pPr marL="0" indent="0" algn="just">
              <a:spcBef>
                <a:spcPts val="0"/>
              </a:spcBef>
            </a:pPr>
            <a:r>
              <a:rPr lang="ru-RU" sz="2400" dirty="0" smtClean="0"/>
              <a:t> </a:t>
            </a:r>
            <a:r>
              <a:rPr lang="ru-RU" sz="2400" dirty="0" err="1"/>
              <a:t>збільшення</a:t>
            </a:r>
            <a:r>
              <a:rPr lang="ru-RU" sz="2400" dirty="0"/>
              <a:t> </a:t>
            </a:r>
            <a:r>
              <a:rPr lang="ru-RU" sz="2400" dirty="0" err="1"/>
              <a:t>споживання</a:t>
            </a:r>
            <a:r>
              <a:rPr lang="ru-RU" sz="2400" dirty="0"/>
              <a:t> тютюну, </a:t>
            </a:r>
            <a:r>
              <a:rPr lang="ru-RU" sz="2400" dirty="0" err="1"/>
              <a:t>алкогольних</a:t>
            </a:r>
            <a:r>
              <a:rPr lang="ru-RU" sz="2400" dirty="0"/>
              <a:t>, </a:t>
            </a:r>
            <a:r>
              <a:rPr lang="ru-RU" sz="2400" dirty="0" err="1"/>
              <a:t>наркотичних</a:t>
            </a:r>
            <a:r>
              <a:rPr lang="ru-RU" sz="2400" dirty="0"/>
              <a:t> </a:t>
            </a:r>
            <a:r>
              <a:rPr lang="ru-RU" sz="2400" dirty="0" err="1"/>
              <a:t>речовин</a:t>
            </a:r>
            <a:r>
              <a:rPr lang="ru-RU" sz="2400" dirty="0" smtClean="0"/>
              <a:t>;</a:t>
            </a:r>
          </a:p>
          <a:p>
            <a:pPr marL="0" indent="0" algn="just">
              <a:spcBef>
                <a:spcPts val="0"/>
              </a:spcBef>
            </a:pPr>
            <a:r>
              <a:rPr lang="ru-RU" sz="2400" dirty="0" smtClean="0"/>
              <a:t> </a:t>
            </a:r>
            <a:r>
              <a:rPr lang="ru-RU" sz="2400" dirty="0" err="1"/>
              <a:t>інциденти</a:t>
            </a:r>
            <a:r>
              <a:rPr lang="ru-RU" sz="2400" dirty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залученням</a:t>
            </a:r>
            <a:r>
              <a:rPr lang="ru-RU" sz="2400" dirty="0"/>
              <a:t> </a:t>
            </a:r>
            <a:r>
              <a:rPr lang="ru-RU" sz="2400" dirty="0" err="1"/>
              <a:t>правоохоронних</a:t>
            </a:r>
            <a:r>
              <a:rPr lang="ru-RU" sz="2400" dirty="0"/>
              <a:t> </a:t>
            </a:r>
            <a:r>
              <a:rPr lang="ru-RU" sz="2400" dirty="0" err="1"/>
              <a:t>органів</a:t>
            </a:r>
            <a:r>
              <a:rPr lang="ru-RU" sz="2400" dirty="0"/>
              <a:t>, участь у </a:t>
            </a:r>
            <a:r>
              <a:rPr lang="ru-RU" sz="2400" dirty="0" err="1"/>
              <a:t>правопорушеннях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906425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388620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Емоційна</a:t>
            </a:r>
            <a:r>
              <a:rPr lang="ru-RU" dirty="0"/>
              <a:t> </a:t>
            </a:r>
            <a:r>
              <a:rPr lang="ru-RU" dirty="0" err="1"/>
              <a:t>нестійкість</a:t>
            </a:r>
            <a:r>
              <a:rPr lang="ru-RU" dirty="0"/>
              <a:t>, </a:t>
            </a:r>
            <a:r>
              <a:rPr lang="ru-RU" dirty="0" err="1"/>
              <a:t>нестриманість</a:t>
            </a:r>
            <a:r>
              <a:rPr lang="ru-RU" dirty="0"/>
              <a:t> </a:t>
            </a:r>
            <a:r>
              <a:rPr lang="ru-RU" dirty="0" err="1"/>
              <a:t>провокує</a:t>
            </a:r>
            <a:r>
              <a:rPr lang="ru-RU" dirty="0"/>
              <a:t>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/>
              <a:t>конфліктні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. </a:t>
            </a:r>
            <a:r>
              <a:rPr lang="ru-RU" dirty="0" err="1"/>
              <a:t>Емоційна</a:t>
            </a:r>
            <a:r>
              <a:rPr lang="ru-RU" dirty="0"/>
              <a:t> </a:t>
            </a:r>
            <a:r>
              <a:rPr lang="ru-RU" dirty="0" err="1"/>
              <a:t>незрілість</a:t>
            </a:r>
            <a:r>
              <a:rPr lang="ru-RU" dirty="0"/>
              <a:t> </a:t>
            </a:r>
            <a:r>
              <a:rPr lang="ru-RU" dirty="0" err="1"/>
              <a:t>підлітків</a:t>
            </a:r>
            <a:r>
              <a:rPr lang="ru-RU" dirty="0"/>
              <a:t> як </a:t>
            </a:r>
            <a:r>
              <a:rPr lang="ru-RU" dirty="0" err="1"/>
              <a:t>нерозвинене</a:t>
            </a:r>
            <a:r>
              <a:rPr lang="ru-RU" dirty="0"/>
              <a:t> </a:t>
            </a:r>
            <a:r>
              <a:rPr lang="ru-RU" dirty="0" err="1"/>
              <a:t>співпереживанняспівчуття</a:t>
            </a:r>
            <a:r>
              <a:rPr lang="ru-RU" dirty="0"/>
              <a:t> до </a:t>
            </a:r>
            <a:r>
              <a:rPr lang="ru-RU" dirty="0" err="1"/>
              <a:t>страждань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людей, 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самовідданої</a:t>
            </a:r>
            <a:r>
              <a:rPr lang="ru-RU" dirty="0"/>
              <a:t> </a:t>
            </a:r>
            <a:r>
              <a:rPr lang="ru-RU" dirty="0" err="1"/>
              <a:t>прихильності</a:t>
            </a:r>
            <a:r>
              <a:rPr lang="ru-RU" dirty="0"/>
              <a:t>, </a:t>
            </a:r>
            <a:r>
              <a:rPr lang="ru-RU" dirty="0" err="1"/>
              <a:t>любові</a:t>
            </a:r>
            <a:r>
              <a:rPr lang="ru-RU" dirty="0"/>
              <a:t>, </a:t>
            </a:r>
            <a:r>
              <a:rPr lang="ru-RU" dirty="0" err="1"/>
              <a:t>емоційний</a:t>
            </a:r>
            <a:r>
              <a:rPr lang="ru-RU" dirty="0"/>
              <a:t> </a:t>
            </a:r>
            <a:r>
              <a:rPr lang="ru-RU" dirty="0" err="1"/>
              <a:t>егоцентризм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сугестивність</a:t>
            </a:r>
            <a:r>
              <a:rPr lang="ru-RU" dirty="0"/>
              <a:t> (</a:t>
            </a:r>
            <a:r>
              <a:rPr lang="ru-RU" dirty="0" err="1"/>
              <a:t>навіювання</a:t>
            </a:r>
            <a:r>
              <a:rPr lang="ru-RU" dirty="0"/>
              <a:t>) є </a:t>
            </a:r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передумовою</a:t>
            </a:r>
            <a:r>
              <a:rPr lang="ru-RU" dirty="0"/>
              <a:t> </a:t>
            </a:r>
            <a:r>
              <a:rPr lang="ru-RU" dirty="0" err="1"/>
              <a:t>суїцидальності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09735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472608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Вона </a:t>
            </a:r>
            <a:r>
              <a:rPr lang="ru-RU" dirty="0" err="1"/>
              <a:t>проявляється</a:t>
            </a:r>
            <a:r>
              <a:rPr lang="ru-RU" dirty="0"/>
              <a:t> в тому,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неповнолітній</a:t>
            </a:r>
            <a:r>
              <a:rPr lang="ru-RU" dirty="0"/>
              <a:t> некритично переносить у сферу </a:t>
            </a:r>
            <a:r>
              <a:rPr lang="ru-RU" dirty="0" err="1"/>
              <a:t>свого</a:t>
            </a:r>
            <a:r>
              <a:rPr lang="ru-RU" dirty="0"/>
              <a:t> “Я” </a:t>
            </a:r>
            <a:r>
              <a:rPr lang="ru-RU" dirty="0" err="1"/>
              <a:t>душевні</a:t>
            </a:r>
            <a:r>
              <a:rPr lang="ru-RU" dirty="0"/>
              <a:t> </a:t>
            </a:r>
            <a:r>
              <a:rPr lang="ru-RU" dirty="0" err="1"/>
              <a:t>переживання</a:t>
            </a:r>
            <a:r>
              <a:rPr lang="ru-RU" dirty="0"/>
              <a:t> як </a:t>
            </a:r>
            <a:r>
              <a:rPr lang="ru-RU" dirty="0" err="1"/>
              <a:t>реальних</a:t>
            </a:r>
            <a:r>
              <a:rPr lang="ru-RU" dirty="0"/>
              <a:t> </a:t>
            </a:r>
            <a:r>
              <a:rPr lang="ru-RU" dirty="0" err="1"/>
              <a:t>суїцидентів</a:t>
            </a:r>
            <a:r>
              <a:rPr lang="ru-RU" dirty="0"/>
              <a:t>, так і </a:t>
            </a:r>
            <a:r>
              <a:rPr lang="ru-RU" dirty="0" err="1"/>
              <a:t>героїв</a:t>
            </a:r>
            <a:r>
              <a:rPr lang="ru-RU" dirty="0"/>
              <a:t> </a:t>
            </a:r>
            <a:r>
              <a:rPr lang="ru-RU" dirty="0" err="1"/>
              <a:t>художніх</a:t>
            </a:r>
            <a:r>
              <a:rPr lang="ru-RU" dirty="0"/>
              <a:t> </a:t>
            </a:r>
            <a:r>
              <a:rPr lang="ru-RU" dirty="0" err="1"/>
              <a:t>творів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справили на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сильне</a:t>
            </a:r>
            <a:r>
              <a:rPr lang="ru-RU" dirty="0"/>
              <a:t> “</a:t>
            </a:r>
            <a:r>
              <a:rPr lang="ru-RU" dirty="0" err="1"/>
              <a:t>привабливе</a:t>
            </a:r>
            <a:r>
              <a:rPr lang="ru-RU" dirty="0"/>
              <a:t>” </a:t>
            </a:r>
            <a:r>
              <a:rPr lang="ru-RU" dirty="0" err="1" smtClean="0"/>
              <a:t>враження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ru-RU" b="1" dirty="0"/>
              <a:t>У </a:t>
            </a:r>
            <a:r>
              <a:rPr lang="ru-RU" b="1" dirty="0" err="1"/>
              <a:t>підлітків</a:t>
            </a:r>
            <a:r>
              <a:rPr lang="ru-RU" b="1" dirty="0"/>
              <a:t> </a:t>
            </a:r>
            <a:r>
              <a:rPr lang="ru-RU" b="1" dirty="0" err="1"/>
              <a:t>виражені</a:t>
            </a:r>
            <a:r>
              <a:rPr lang="ru-RU" b="1" dirty="0"/>
              <a:t> </a:t>
            </a:r>
            <a:r>
              <a:rPr lang="ru-RU" b="1" dirty="0" err="1"/>
              <a:t>здібності</a:t>
            </a:r>
            <a:r>
              <a:rPr lang="ru-RU" b="1" dirty="0"/>
              <a:t> до </a:t>
            </a:r>
            <a:r>
              <a:rPr lang="ru-RU" b="1" dirty="0" err="1"/>
              <a:t>самопереживання</a:t>
            </a:r>
            <a:r>
              <a:rPr lang="ru-RU" b="1" dirty="0"/>
              <a:t> та </a:t>
            </a:r>
            <a:r>
              <a:rPr lang="ru-RU" b="1" dirty="0" err="1"/>
              <a:t>співчуття</a:t>
            </a:r>
            <a:r>
              <a:rPr lang="ru-RU" b="1" dirty="0"/>
              <a:t>, при </a:t>
            </a:r>
            <a:r>
              <a:rPr lang="ru-RU" b="1" dirty="0" err="1"/>
              <a:t>цьому</a:t>
            </a:r>
            <a:r>
              <a:rPr lang="ru-RU" b="1" dirty="0"/>
              <a:t> вони часто </a:t>
            </a:r>
            <a:r>
              <a:rPr lang="ru-RU" b="1" dirty="0" err="1"/>
              <a:t>залежать</a:t>
            </a:r>
            <a:r>
              <a:rPr lang="ru-RU" b="1" dirty="0"/>
              <a:t> </a:t>
            </a:r>
            <a:r>
              <a:rPr lang="ru-RU" b="1" dirty="0" err="1"/>
              <a:t>від</a:t>
            </a:r>
            <a:r>
              <a:rPr lang="ru-RU" b="1" dirty="0"/>
              <a:t> думки </a:t>
            </a:r>
            <a:r>
              <a:rPr lang="ru-RU" b="1" dirty="0" err="1"/>
              <a:t>оточуючих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57219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9864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обумовлюють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типи</a:t>
            </a:r>
            <a:r>
              <a:rPr lang="ru-RU" dirty="0"/>
              <a:t> </a:t>
            </a:r>
            <a:r>
              <a:rPr lang="ru-RU" dirty="0" err="1"/>
              <a:t>суїцидонебезпечних</a:t>
            </a:r>
            <a:r>
              <a:rPr lang="ru-RU" dirty="0"/>
              <a:t> </a:t>
            </a:r>
            <a:r>
              <a:rPr lang="ru-RU" dirty="0" err="1"/>
              <a:t>реакцій</a:t>
            </a:r>
            <a:r>
              <a:rPr lang="ru-RU" dirty="0"/>
              <a:t> </a:t>
            </a:r>
            <a:r>
              <a:rPr lang="ru-RU" dirty="0" err="1"/>
              <a:t>підліткового</a:t>
            </a:r>
            <a:r>
              <a:rPr lang="ru-RU" dirty="0"/>
              <a:t> </a:t>
            </a:r>
            <a:r>
              <a:rPr lang="ru-RU" dirty="0" err="1"/>
              <a:t>періоду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b="1" i="1" dirty="0" err="1" smtClean="0"/>
              <a:t>Реакція</a:t>
            </a:r>
            <a:r>
              <a:rPr lang="ru-RU" b="1" i="1" dirty="0" smtClean="0"/>
              <a:t> </a:t>
            </a:r>
            <a:r>
              <a:rPr lang="ru-RU" b="1" i="1" dirty="0" err="1"/>
              <a:t>депривації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0" indent="0">
              <a:buNone/>
            </a:pPr>
            <a:r>
              <a:rPr lang="ru-RU" dirty="0" err="1" smtClean="0"/>
              <a:t>Спостерігається</a:t>
            </a:r>
            <a:r>
              <a:rPr lang="ru-RU" dirty="0" smtClean="0"/>
              <a:t> як </a:t>
            </a:r>
            <a:r>
              <a:rPr lang="ru-RU" dirty="0"/>
              <a:t>правило, у </a:t>
            </a:r>
            <a:r>
              <a:rPr lang="ru-RU" dirty="0" err="1"/>
              <a:t>підлітків</a:t>
            </a:r>
            <a:r>
              <a:rPr lang="ru-RU" dirty="0"/>
              <a:t> </a:t>
            </a:r>
            <a:r>
              <a:rPr lang="ru-RU" dirty="0" err="1"/>
              <a:t>молодшого</a:t>
            </a:r>
            <a:r>
              <a:rPr lang="ru-RU" dirty="0"/>
              <a:t> та </a:t>
            </a:r>
            <a:r>
              <a:rPr lang="ru-RU" dirty="0" err="1"/>
              <a:t>середнього</a:t>
            </a:r>
            <a:r>
              <a:rPr lang="ru-RU" dirty="0"/>
              <a:t> пубертатного </a:t>
            </a:r>
            <a:r>
              <a:rPr lang="ru-RU" dirty="0" err="1"/>
              <a:t>періоду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941778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832648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Характеризується</a:t>
            </a:r>
            <a:r>
              <a:rPr lang="ru-RU" dirty="0" smtClean="0"/>
              <a:t>: </a:t>
            </a:r>
          </a:p>
          <a:p>
            <a:r>
              <a:rPr lang="ru-RU" dirty="0" smtClean="0"/>
              <a:t> </a:t>
            </a:r>
            <a:r>
              <a:rPr lang="ru-RU" dirty="0" err="1"/>
              <a:t>пригніченням</a:t>
            </a:r>
            <a:r>
              <a:rPr lang="ru-RU" dirty="0"/>
              <a:t> </a:t>
            </a:r>
            <a:r>
              <a:rPr lang="ru-RU" dirty="0" err="1"/>
              <a:t>емоційної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 err="1"/>
              <a:t>втратою</a:t>
            </a:r>
            <a:r>
              <a:rPr lang="ru-RU" dirty="0"/>
              <a:t> </a:t>
            </a:r>
            <a:r>
              <a:rPr lang="ru-RU" dirty="0" err="1"/>
              <a:t>інтересу</a:t>
            </a:r>
            <a:r>
              <a:rPr lang="ru-RU" dirty="0"/>
              <a:t> до </a:t>
            </a:r>
            <a:r>
              <a:rPr lang="ru-RU" dirty="0" err="1"/>
              <a:t>захоплень</a:t>
            </a:r>
            <a:r>
              <a:rPr lang="ru-RU" dirty="0"/>
              <a:t> та </a:t>
            </a:r>
            <a:r>
              <a:rPr lang="ru-RU" dirty="0" smtClean="0"/>
              <a:t>занять;</a:t>
            </a:r>
          </a:p>
          <a:p>
            <a:r>
              <a:rPr lang="ru-RU" dirty="0" err="1" smtClean="0"/>
              <a:t>підліток</a:t>
            </a:r>
            <a:r>
              <a:rPr lang="ru-RU" dirty="0" smtClean="0"/>
              <a:t> </a:t>
            </a:r>
            <a:r>
              <a:rPr lang="ru-RU" dirty="0" err="1"/>
              <a:t>усамітнюється</a:t>
            </a:r>
            <a:r>
              <a:rPr lang="ru-RU" dirty="0"/>
              <a:t>,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мовчазним</a:t>
            </a:r>
            <a:r>
              <a:rPr lang="ru-RU" dirty="0"/>
              <a:t>,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наодинці</a:t>
            </a:r>
            <a:r>
              <a:rPr lang="ru-RU" dirty="0"/>
              <a:t> з </a:t>
            </a:r>
            <a:r>
              <a:rPr lang="ru-RU" dirty="0" err="1"/>
              <a:t>негативними</a:t>
            </a:r>
            <a:r>
              <a:rPr lang="ru-RU" dirty="0"/>
              <a:t> </a:t>
            </a:r>
            <a:r>
              <a:rPr lang="ru-RU" dirty="0" err="1"/>
              <a:t>переживаннями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основним</a:t>
            </a:r>
            <a:r>
              <a:rPr lang="ru-RU" dirty="0" smtClean="0"/>
              <a:t>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переживань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страх </a:t>
            </a:r>
            <a:r>
              <a:rPr lang="ru-RU" dirty="0" err="1"/>
              <a:t>покарання</a:t>
            </a:r>
            <a:r>
              <a:rPr lang="ru-RU" dirty="0"/>
              <a:t> за </a:t>
            </a:r>
            <a:r>
              <a:rPr lang="ru-RU" dirty="0" err="1"/>
              <a:t>академічну</a:t>
            </a:r>
            <a:r>
              <a:rPr lang="ru-RU" dirty="0"/>
              <a:t> </a:t>
            </a:r>
            <a:r>
              <a:rPr lang="ru-RU" dirty="0" err="1"/>
              <a:t>неуспішність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err="1" smtClean="0"/>
              <a:t>Підліток</a:t>
            </a:r>
            <a:r>
              <a:rPr lang="ru-RU" dirty="0" smtClean="0"/>
              <a:t> </a:t>
            </a:r>
            <a:r>
              <a:rPr lang="ru-RU" dirty="0" err="1"/>
              <a:t>упевнений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дійсно</a:t>
            </a:r>
            <a:r>
              <a:rPr lang="ru-RU" dirty="0"/>
              <a:t> </a:t>
            </a:r>
            <a:r>
              <a:rPr lang="ru-RU" dirty="0" err="1"/>
              <a:t>винний</a:t>
            </a:r>
            <a:r>
              <a:rPr lang="ru-RU" dirty="0"/>
              <a:t> та </a:t>
            </a:r>
            <a:r>
              <a:rPr lang="ru-RU" dirty="0" err="1"/>
              <a:t>чекає</a:t>
            </a:r>
            <a:r>
              <a:rPr lang="ru-RU" dirty="0"/>
              <a:t> </a:t>
            </a:r>
            <a:r>
              <a:rPr lang="ru-RU" dirty="0" err="1"/>
              <a:t>публічного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2869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564904"/>
            <a:ext cx="2736304" cy="1155576"/>
          </a:xfrm>
        </p:spPr>
        <p:txBody>
          <a:bodyPr/>
          <a:lstStyle/>
          <a:p>
            <a:r>
              <a:rPr lang="uk-UA" dirty="0" smtClean="0"/>
              <a:t>Основні поняття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47864" y="1196752"/>
            <a:ext cx="5616624" cy="4392488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i="1" dirty="0" err="1"/>
              <a:t>підлітковий</a:t>
            </a:r>
            <a:r>
              <a:rPr lang="ru-RU" i="1" dirty="0"/>
              <a:t> </a:t>
            </a:r>
            <a:r>
              <a:rPr lang="ru-RU" i="1" dirty="0" err="1"/>
              <a:t>вік</a:t>
            </a:r>
            <a:r>
              <a:rPr lang="ru-RU" i="1" dirty="0"/>
              <a:t>, криза </a:t>
            </a:r>
            <a:r>
              <a:rPr lang="ru-RU" i="1" dirty="0" err="1"/>
              <a:t>підліткового</a:t>
            </a:r>
            <a:r>
              <a:rPr lang="ru-RU" i="1" dirty="0"/>
              <a:t> </a:t>
            </a:r>
            <a:r>
              <a:rPr lang="ru-RU" i="1" dirty="0" err="1"/>
              <a:t>віку</a:t>
            </a:r>
            <a:r>
              <a:rPr lang="ru-RU" i="1" dirty="0" smtClean="0"/>
              <a:t>, </a:t>
            </a:r>
            <a:r>
              <a:rPr lang="ru-RU" i="1" dirty="0" err="1"/>
              <a:t>рефлексія</a:t>
            </a:r>
            <a:r>
              <a:rPr lang="ru-RU" i="1" dirty="0"/>
              <a:t>, </a:t>
            </a:r>
            <a:r>
              <a:rPr lang="ru-RU" i="1" dirty="0" err="1"/>
              <a:t>девіантна</a:t>
            </a:r>
            <a:r>
              <a:rPr lang="ru-RU" i="1" dirty="0"/>
              <a:t> та </a:t>
            </a:r>
            <a:r>
              <a:rPr lang="ru-RU" i="1" dirty="0" err="1"/>
              <a:t>деліквентна</a:t>
            </a:r>
            <a:r>
              <a:rPr lang="ru-RU" i="1" dirty="0"/>
              <a:t> </a:t>
            </a:r>
            <a:r>
              <a:rPr lang="ru-RU" i="1" dirty="0" err="1"/>
              <a:t>поведінка</a:t>
            </a:r>
            <a:r>
              <a:rPr lang="ru-RU" i="1" dirty="0"/>
              <a:t>, </a:t>
            </a:r>
            <a:r>
              <a:rPr lang="ru-RU" i="1" dirty="0" err="1"/>
              <a:t>акцентуації</a:t>
            </a:r>
            <a:r>
              <a:rPr lang="ru-RU" i="1" dirty="0"/>
              <a:t> характеру, </a:t>
            </a:r>
            <a:r>
              <a:rPr lang="ru-RU" i="1" dirty="0" err="1"/>
              <a:t>статева</a:t>
            </a:r>
            <a:r>
              <a:rPr lang="ru-RU" i="1" dirty="0"/>
              <a:t> роль, сексуальна </a:t>
            </a:r>
            <a:r>
              <a:rPr lang="ru-RU" i="1" dirty="0" err="1" smtClean="0"/>
              <a:t>поведінка</a:t>
            </a:r>
            <a:r>
              <a:rPr lang="ru-RU" i="1" dirty="0" smtClean="0"/>
              <a:t>, </a:t>
            </a:r>
            <a:r>
              <a:rPr lang="ru-RU" i="1" dirty="0" err="1" smtClean="0"/>
              <a:t>депривація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2102166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712968" cy="583264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 err="1" smtClean="0"/>
              <a:t>Такі</a:t>
            </a:r>
            <a:r>
              <a:rPr lang="ru-RU" sz="2800" dirty="0" smtClean="0"/>
              <a:t> </a:t>
            </a:r>
            <a:r>
              <a:rPr lang="ru-RU" sz="2800" dirty="0" err="1"/>
              <a:t>реакції</a:t>
            </a:r>
            <a:r>
              <a:rPr lang="ru-RU" sz="2800" dirty="0"/>
              <a:t> </a:t>
            </a:r>
            <a:r>
              <a:rPr lang="ru-RU" sz="2800" dirty="0" err="1"/>
              <a:t>спостерігаються</a:t>
            </a:r>
            <a:r>
              <a:rPr lang="ru-RU" sz="2800" dirty="0"/>
              <a:t> у </a:t>
            </a:r>
            <a:r>
              <a:rPr lang="ru-RU" sz="2800" dirty="0" err="1"/>
              <a:t>підлітків</a:t>
            </a:r>
            <a:r>
              <a:rPr lang="ru-RU" sz="2800" dirty="0"/>
              <a:t> з </a:t>
            </a:r>
            <a:r>
              <a:rPr lang="ru-RU" sz="2800" dirty="0" err="1"/>
              <a:t>сімей</a:t>
            </a:r>
            <a:r>
              <a:rPr lang="ru-RU" sz="2800" dirty="0"/>
              <a:t> “</a:t>
            </a:r>
            <a:r>
              <a:rPr lang="ru-RU" sz="2800" dirty="0" err="1"/>
              <a:t>зовні</a:t>
            </a:r>
            <a:r>
              <a:rPr lang="ru-RU" sz="2800" dirty="0"/>
              <a:t> </a:t>
            </a:r>
            <a:r>
              <a:rPr lang="ru-RU" sz="2800" dirty="0" err="1"/>
              <a:t>благополучних</a:t>
            </a:r>
            <a:r>
              <a:rPr lang="ru-RU" sz="2800" dirty="0"/>
              <a:t>”, де є </a:t>
            </a:r>
            <a:r>
              <a:rPr lang="ru-RU" sz="2800" dirty="0" err="1"/>
              <a:t>двоє</a:t>
            </a:r>
            <a:r>
              <a:rPr lang="ru-RU" sz="2800" dirty="0"/>
              <a:t> </a:t>
            </a:r>
            <a:r>
              <a:rPr lang="ru-RU" sz="2800" dirty="0" err="1"/>
              <a:t>батьків</a:t>
            </a:r>
            <a:r>
              <a:rPr lang="ru-RU" sz="2800" dirty="0"/>
              <a:t>, </a:t>
            </a:r>
            <a:r>
              <a:rPr lang="ru-RU" sz="2800" dirty="0" err="1"/>
              <a:t>задовольняються</a:t>
            </a:r>
            <a:r>
              <a:rPr lang="ru-RU" sz="2800" dirty="0"/>
              <a:t> </a:t>
            </a:r>
            <a:r>
              <a:rPr lang="ru-RU" sz="2800" dirty="0" err="1"/>
              <a:t>матеріально-побутові</a:t>
            </a:r>
            <a:r>
              <a:rPr lang="ru-RU" sz="2800" dirty="0"/>
              <a:t> потреби, </a:t>
            </a:r>
            <a:r>
              <a:rPr lang="ru-RU" sz="2800" dirty="0" err="1"/>
              <a:t>відсутні</a:t>
            </a:r>
            <a:r>
              <a:rPr lang="ru-RU" sz="2800" dirty="0"/>
              <a:t> </a:t>
            </a:r>
            <a:r>
              <a:rPr lang="ru-RU" sz="2800" dirty="0" err="1"/>
              <a:t>асоціальні</a:t>
            </a:r>
            <a:r>
              <a:rPr lang="ru-RU" sz="2800" dirty="0"/>
              <a:t> прояви </a:t>
            </a:r>
            <a:r>
              <a:rPr lang="ru-RU" sz="2800" dirty="0" err="1"/>
              <a:t>тощо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При </a:t>
            </a:r>
            <a:r>
              <a:rPr lang="ru-RU" sz="2800" dirty="0" err="1"/>
              <a:t>цьому</a:t>
            </a:r>
            <a:r>
              <a:rPr lang="ru-RU" sz="2800" dirty="0"/>
              <a:t> </a:t>
            </a:r>
            <a:r>
              <a:rPr lang="ru-RU" sz="2800" u="sng" dirty="0"/>
              <a:t>в </a:t>
            </a:r>
            <a:r>
              <a:rPr lang="ru-RU" sz="2800" u="sng" dirty="0" err="1"/>
              <a:t>сім'ї</a:t>
            </a:r>
            <a:r>
              <a:rPr lang="ru-RU" sz="2800" u="sng" dirty="0"/>
              <a:t> </a:t>
            </a:r>
            <a:r>
              <a:rPr lang="ru-RU" sz="2800" u="sng" dirty="0" err="1"/>
              <a:t>панують</a:t>
            </a:r>
            <a:r>
              <a:rPr lang="ru-RU" sz="2800" u="sng" dirty="0"/>
              <a:t> </a:t>
            </a:r>
            <a:r>
              <a:rPr lang="ru-RU" sz="2800" u="sng" dirty="0" err="1"/>
              <a:t>авторитарний</a:t>
            </a:r>
            <a:r>
              <a:rPr lang="ru-RU" sz="2800" u="sng" dirty="0"/>
              <a:t> стиль </a:t>
            </a:r>
            <a:r>
              <a:rPr lang="ru-RU" sz="2800" u="sng" dirty="0" err="1"/>
              <a:t>виховання</a:t>
            </a:r>
            <a:r>
              <a:rPr lang="ru-RU" sz="2800" dirty="0"/>
              <a:t>, </a:t>
            </a:r>
            <a:r>
              <a:rPr lang="ru-RU" sz="2800" dirty="0" err="1"/>
              <a:t>покарання</a:t>
            </a:r>
            <a:r>
              <a:rPr lang="ru-RU" sz="2800" dirty="0"/>
              <a:t>, </a:t>
            </a:r>
            <a:r>
              <a:rPr lang="ru-RU" sz="2800" dirty="0" err="1"/>
              <a:t>відсутні</a:t>
            </a:r>
            <a:r>
              <a:rPr lang="ru-RU" sz="2800" dirty="0"/>
              <a:t> </a:t>
            </a:r>
            <a:r>
              <a:rPr lang="ru-RU" sz="2800" dirty="0" err="1"/>
              <a:t>емоційні</a:t>
            </a:r>
            <a:r>
              <a:rPr lang="ru-RU" sz="2800" dirty="0"/>
              <a:t> </a:t>
            </a:r>
            <a:r>
              <a:rPr lang="ru-RU" sz="2800" dirty="0" err="1"/>
              <a:t>контакти</a:t>
            </a:r>
            <a:r>
              <a:rPr lang="ru-RU" sz="2800" dirty="0"/>
              <a:t>, </a:t>
            </a:r>
            <a:r>
              <a:rPr lang="ru-RU" sz="2800" dirty="0" err="1"/>
              <a:t>тобто</a:t>
            </a:r>
            <a:r>
              <a:rPr lang="ru-RU" sz="2800" dirty="0"/>
              <a:t> </a:t>
            </a:r>
            <a:r>
              <a:rPr lang="ru-RU" sz="2800" dirty="0" err="1"/>
              <a:t>фактори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сприяють</a:t>
            </a:r>
            <a:r>
              <a:rPr lang="ru-RU" sz="2800" dirty="0"/>
              <a:t> </a:t>
            </a:r>
            <a:r>
              <a:rPr lang="ru-RU" sz="2800" dirty="0" err="1"/>
              <a:t>тривалій</a:t>
            </a:r>
            <a:r>
              <a:rPr lang="ru-RU" sz="2800" dirty="0"/>
              <a:t> </a:t>
            </a:r>
            <a:r>
              <a:rPr lang="ru-RU" sz="2800" dirty="0" err="1"/>
              <a:t>депривації</a:t>
            </a:r>
            <a:r>
              <a:rPr lang="ru-RU" sz="2800" dirty="0"/>
              <a:t> </a:t>
            </a:r>
            <a:r>
              <a:rPr lang="ru-RU" sz="2800" dirty="0" err="1"/>
              <a:t>дітей</a:t>
            </a:r>
            <a:r>
              <a:rPr lang="ru-RU" sz="2800" dirty="0"/>
              <a:t> та </a:t>
            </a:r>
            <a:r>
              <a:rPr lang="ru-RU" sz="2800" dirty="0" err="1"/>
              <a:t>підлітків</a:t>
            </a:r>
            <a:r>
              <a:rPr lang="ru-RU" sz="2800" dirty="0"/>
              <a:t> в </a:t>
            </a:r>
            <a:r>
              <a:rPr lang="ru-RU" sz="2800" dirty="0" err="1"/>
              <a:t>умовах</a:t>
            </a:r>
            <a:r>
              <a:rPr lang="ru-RU" sz="2800" dirty="0"/>
              <a:t> </a:t>
            </a:r>
            <a:r>
              <a:rPr lang="ru-RU" sz="2800" dirty="0" err="1"/>
              <a:t>сім'ї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endParaRPr lang="uk-UA" sz="2800" dirty="0"/>
          </a:p>
          <a:p>
            <a:pPr marL="0" indent="0" algn="just">
              <a:buNone/>
            </a:pPr>
            <a:r>
              <a:rPr lang="ru-RU" sz="2800" dirty="0"/>
              <a:t>У </a:t>
            </a:r>
            <a:r>
              <a:rPr lang="ru-RU" sz="2800" dirty="0" err="1"/>
              <a:t>постсуїцидальному</a:t>
            </a:r>
            <a:r>
              <a:rPr lang="ru-RU" sz="2800" dirty="0"/>
              <a:t> </a:t>
            </a:r>
            <a:r>
              <a:rPr lang="ru-RU" sz="2800" dirty="0" err="1"/>
              <a:t>періоді</a:t>
            </a:r>
            <a:r>
              <a:rPr lang="ru-RU" sz="2800" dirty="0"/>
              <a:t> </a:t>
            </a:r>
            <a:r>
              <a:rPr lang="ru-RU" sz="2800" dirty="0" err="1"/>
              <a:t>швидко</a:t>
            </a:r>
            <a:r>
              <a:rPr lang="ru-RU" sz="2800" dirty="0"/>
              <a:t> </a:t>
            </a:r>
            <a:r>
              <a:rPr lang="ru-RU" sz="2800" dirty="0" err="1"/>
              <a:t>формується</a:t>
            </a:r>
            <a:r>
              <a:rPr lang="ru-RU" sz="2800" dirty="0"/>
              <a:t> </a:t>
            </a:r>
            <a:r>
              <a:rPr lang="ru-RU" sz="2800" i="1" dirty="0" err="1"/>
              <a:t>критичне</a:t>
            </a:r>
            <a:r>
              <a:rPr lang="ru-RU" sz="2800" i="1" dirty="0"/>
              <a:t> </a:t>
            </a:r>
            <a:r>
              <a:rPr lang="ru-RU" sz="2800" i="1" dirty="0" err="1"/>
              <a:t>ставлення</a:t>
            </a:r>
            <a:r>
              <a:rPr lang="ru-RU" sz="2800" i="1" dirty="0"/>
              <a:t> до </a:t>
            </a:r>
            <a:r>
              <a:rPr lang="ru-RU" sz="2800" i="1" dirty="0" err="1"/>
              <a:t>самогубства</a:t>
            </a:r>
            <a:r>
              <a:rPr lang="ru-RU" sz="2800" i="1" dirty="0"/>
              <a:t> </a:t>
            </a:r>
            <a:r>
              <a:rPr lang="ru-RU" sz="2800" dirty="0"/>
              <a:t>як до способу </a:t>
            </a:r>
            <a:r>
              <a:rPr lang="ru-RU" sz="2800" dirty="0" err="1"/>
              <a:t>вирішення</a:t>
            </a:r>
            <a:r>
              <a:rPr lang="ru-RU" sz="2800" dirty="0"/>
              <a:t> </a:t>
            </a:r>
            <a:r>
              <a:rPr lang="ru-RU" sz="2800" dirty="0" err="1"/>
              <a:t>конфлікту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58040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1200"/>
            <a:ext cx="8507288" cy="375205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Допомога</a:t>
            </a:r>
            <a:r>
              <a:rPr lang="ru-RU" dirty="0"/>
              <a:t> </a:t>
            </a:r>
            <a:r>
              <a:rPr lang="ru-RU" dirty="0" err="1"/>
              <a:t>суїцидентам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соціально-психологічну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у </a:t>
            </a:r>
            <a:r>
              <a:rPr lang="ru-RU" dirty="0" err="1"/>
              <a:t>подоланні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 та </a:t>
            </a:r>
            <a:r>
              <a:rPr lang="ru-RU" dirty="0" err="1"/>
              <a:t>психотерапевтичній</a:t>
            </a:r>
            <a:r>
              <a:rPr lang="ru-RU" dirty="0"/>
              <a:t> </a:t>
            </a:r>
            <a:r>
              <a:rPr lang="ru-RU" dirty="0" err="1"/>
              <a:t>корекції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177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Для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/>
              <a:t>повторних</a:t>
            </a:r>
            <a:r>
              <a:rPr lang="ru-RU" dirty="0"/>
              <a:t> </a:t>
            </a:r>
            <a:r>
              <a:rPr lang="ru-RU" dirty="0" err="1"/>
              <a:t>спроб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 є </a:t>
            </a:r>
            <a:r>
              <a:rPr lang="ru-RU" dirty="0" err="1"/>
              <a:t>емпатійний</a:t>
            </a:r>
            <a:r>
              <a:rPr lang="ru-RU" dirty="0"/>
              <a:t> контакт, </a:t>
            </a:r>
            <a:r>
              <a:rPr lang="ru-RU" dirty="0" err="1"/>
              <a:t>довіра</a:t>
            </a:r>
            <a:r>
              <a:rPr lang="ru-RU" dirty="0"/>
              <a:t> до </a:t>
            </a:r>
            <a:r>
              <a:rPr lang="ru-RU" dirty="0" err="1"/>
              <a:t>дорослих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402817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424936" cy="5832648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i="1" dirty="0" err="1"/>
              <a:t>Експлозивна</a:t>
            </a:r>
            <a:r>
              <a:rPr lang="ru-RU" b="1" i="1" dirty="0"/>
              <a:t> </a:t>
            </a:r>
            <a:r>
              <a:rPr lang="ru-RU" b="1" i="1" dirty="0" err="1"/>
              <a:t>реакція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0" indent="0" algn="just">
              <a:buNone/>
            </a:pPr>
            <a:r>
              <a:rPr lang="ru-RU" dirty="0" err="1" smtClean="0"/>
              <a:t>Спостерігається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підлітків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пубертатного </a:t>
            </a:r>
            <a:r>
              <a:rPr lang="ru-RU" dirty="0" err="1"/>
              <a:t>віку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Характеризується</a:t>
            </a:r>
            <a:r>
              <a:rPr lang="ru-RU" dirty="0" smtClean="0"/>
              <a:t>:</a:t>
            </a:r>
          </a:p>
          <a:p>
            <a:pPr algn="just"/>
            <a:r>
              <a:rPr lang="ru-RU" dirty="0" smtClean="0"/>
              <a:t> </a:t>
            </a:r>
            <a:r>
              <a:rPr lang="ru-RU" dirty="0" err="1"/>
              <a:t>афективною</a:t>
            </a:r>
            <a:r>
              <a:rPr lang="ru-RU" dirty="0"/>
              <a:t> </a:t>
            </a:r>
            <a:r>
              <a:rPr lang="ru-RU" dirty="0" err="1"/>
              <a:t>напругою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err="1" smtClean="0"/>
              <a:t>агресивністю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err="1" smtClean="0"/>
              <a:t>ворожістю</a:t>
            </a:r>
            <a:r>
              <a:rPr lang="ru-RU" dirty="0" smtClean="0"/>
              <a:t> </a:t>
            </a:r>
            <a:r>
              <a:rPr lang="ru-RU" dirty="0"/>
              <a:t>не </a:t>
            </a:r>
            <a:r>
              <a:rPr lang="ru-RU" dirty="0" err="1"/>
              <a:t>тільки</a:t>
            </a:r>
            <a:r>
              <a:rPr lang="ru-RU" dirty="0"/>
              <a:t> до </a:t>
            </a:r>
            <a:r>
              <a:rPr lang="ru-RU" dirty="0" err="1"/>
              <a:t>учасників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, а й до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 smtClean="0"/>
              <a:t>оточуючих</a:t>
            </a:r>
            <a:r>
              <a:rPr lang="ru-RU" dirty="0"/>
              <a:t>,</a:t>
            </a:r>
            <a:endParaRPr lang="ru-RU" dirty="0" smtClean="0"/>
          </a:p>
          <a:p>
            <a:pPr algn="just"/>
            <a:r>
              <a:rPr lang="ru-RU" dirty="0" err="1" smtClean="0"/>
              <a:t>проявляється</a:t>
            </a:r>
            <a:r>
              <a:rPr lang="ru-RU" dirty="0" smtClean="0"/>
              <a:t> </a:t>
            </a:r>
            <a:r>
              <a:rPr lang="ru-RU" dirty="0" err="1"/>
              <a:t>різноманітними</a:t>
            </a:r>
            <a:r>
              <a:rPr lang="ru-RU" dirty="0"/>
              <a:t> </a:t>
            </a:r>
            <a:r>
              <a:rPr lang="ru-RU" dirty="0" err="1"/>
              <a:t>порушеннями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1097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496944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</a:t>
            </a:r>
            <a:r>
              <a:rPr lang="ru-RU" dirty="0" err="1"/>
              <a:t>формуються</a:t>
            </a:r>
            <a:r>
              <a:rPr lang="ru-RU" dirty="0"/>
              <a:t> у </a:t>
            </a:r>
            <a:r>
              <a:rPr lang="ru-RU" dirty="0" err="1"/>
              <a:t>підлітків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прагнуть</a:t>
            </a:r>
            <a:r>
              <a:rPr lang="ru-RU" dirty="0"/>
              <a:t> до </a:t>
            </a:r>
            <a:r>
              <a:rPr lang="ru-RU" dirty="0" err="1"/>
              <a:t>лідерства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Вони </a:t>
            </a:r>
            <a:r>
              <a:rPr lang="ru-RU" dirty="0" err="1"/>
              <a:t>виховуються</a:t>
            </a:r>
            <a:r>
              <a:rPr lang="ru-RU" dirty="0"/>
              <a:t> у </a:t>
            </a:r>
            <a:r>
              <a:rPr lang="ru-RU" dirty="0" err="1"/>
              <a:t>сімя’х</a:t>
            </a:r>
            <a:r>
              <a:rPr lang="ru-RU" dirty="0"/>
              <a:t>, де </a:t>
            </a:r>
            <a:r>
              <a:rPr lang="ru-RU" dirty="0" err="1"/>
              <a:t>подібні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на </a:t>
            </a:r>
            <a:r>
              <a:rPr lang="ru-RU" dirty="0" err="1"/>
              <a:t>ситуаційні</a:t>
            </a:r>
            <a:r>
              <a:rPr lang="ru-RU" dirty="0"/>
              <a:t> </a:t>
            </a:r>
            <a:r>
              <a:rPr lang="ru-RU" dirty="0" err="1"/>
              <a:t>труднощі</a:t>
            </a:r>
            <a:r>
              <a:rPr lang="ru-RU" dirty="0"/>
              <a:t> </a:t>
            </a:r>
            <a:r>
              <a:rPr lang="ru-RU" dirty="0" err="1"/>
              <a:t>традиційні</a:t>
            </a:r>
            <a:r>
              <a:rPr lang="ru-RU" dirty="0"/>
              <a:t> для </a:t>
            </a:r>
            <a:r>
              <a:rPr lang="ru-RU" dirty="0" err="1"/>
              <a:t>дорослих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Конфлікти</a:t>
            </a:r>
            <a:r>
              <a:rPr lang="ru-RU" dirty="0"/>
              <a:t>, сварки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взаємними</a:t>
            </a:r>
            <a:r>
              <a:rPr lang="ru-RU" dirty="0"/>
              <a:t> </a:t>
            </a:r>
            <a:r>
              <a:rPr lang="ru-RU" dirty="0" err="1"/>
              <a:t>обвинуваченнями</a:t>
            </a:r>
            <a:r>
              <a:rPr lang="ru-RU" dirty="0"/>
              <a:t>, </a:t>
            </a:r>
            <a:r>
              <a:rPr lang="ru-RU" dirty="0" err="1"/>
              <a:t>вживання</a:t>
            </a:r>
            <a:r>
              <a:rPr lang="ru-RU" dirty="0"/>
              <a:t> </a:t>
            </a:r>
            <a:r>
              <a:rPr lang="ru-RU" dirty="0" err="1"/>
              <a:t>алкогольних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</a:t>
            </a:r>
            <a:r>
              <a:rPr lang="ru-RU" dirty="0" err="1"/>
              <a:t>створюють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, </a:t>
            </a:r>
            <a:r>
              <a:rPr lang="ru-RU" dirty="0" err="1"/>
              <a:t>сприяючи</a:t>
            </a:r>
            <a:r>
              <a:rPr lang="ru-RU" dirty="0"/>
              <a:t> </a:t>
            </a:r>
            <a:r>
              <a:rPr lang="ru-RU" dirty="0" err="1"/>
              <a:t>формуванню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і в </a:t>
            </a:r>
            <a:r>
              <a:rPr lang="ru-RU" dirty="0" err="1"/>
              <a:t>молодших</a:t>
            </a:r>
            <a:r>
              <a:rPr lang="ru-RU" dirty="0"/>
              <a:t> </a:t>
            </a:r>
            <a:r>
              <a:rPr lang="ru-RU" dirty="0" err="1"/>
              <a:t>членів</a:t>
            </a:r>
            <a:r>
              <a:rPr lang="ru-RU" dirty="0"/>
              <a:t> </a:t>
            </a:r>
            <a:r>
              <a:rPr lang="ru-RU" dirty="0" err="1"/>
              <a:t>сім'ї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00302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17470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Суїцидальні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в </a:t>
            </a:r>
            <a:r>
              <a:rPr lang="ru-RU" dirty="0" err="1"/>
              <a:t>даному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трактуються</a:t>
            </a:r>
            <a:r>
              <a:rPr lang="ru-RU" dirty="0"/>
              <a:t> як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помститися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ображав</a:t>
            </a:r>
            <a:r>
              <a:rPr lang="ru-RU" dirty="0"/>
              <a:t>, довести свою правоту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Для таких </a:t>
            </a:r>
            <a:r>
              <a:rPr lang="ru-RU" dirty="0" err="1"/>
              <a:t>підлітків</a:t>
            </a:r>
            <a:r>
              <a:rPr lang="ru-RU" dirty="0"/>
              <a:t> </a:t>
            </a:r>
            <a:r>
              <a:rPr lang="ru-RU" dirty="0" err="1"/>
              <a:t>характерні</a:t>
            </a:r>
            <a:r>
              <a:rPr lang="ru-RU" dirty="0"/>
              <a:t> </a:t>
            </a:r>
            <a:r>
              <a:rPr lang="ru-RU" dirty="0" err="1"/>
              <a:t>висловлювання</a:t>
            </a:r>
            <a:r>
              <a:rPr lang="ru-RU" dirty="0"/>
              <a:t> типу: “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ціною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я доведу,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мною вчинили несправедливо”, “Нехай я помру, але </a:t>
            </a:r>
            <a:r>
              <a:rPr lang="ru-RU" dirty="0" err="1"/>
              <a:t>її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класного</a:t>
            </a:r>
            <a:r>
              <a:rPr lang="ru-RU" dirty="0"/>
              <a:t> </a:t>
            </a:r>
            <a:r>
              <a:rPr lang="ru-RU" dirty="0" err="1"/>
              <a:t>керівника</a:t>
            </a:r>
            <a:r>
              <a:rPr lang="ru-RU" dirty="0"/>
              <a:t>) </a:t>
            </a:r>
            <a:r>
              <a:rPr lang="ru-RU" dirty="0" err="1"/>
              <a:t>звільнять</a:t>
            </a:r>
            <a:r>
              <a:rPr lang="ru-RU" dirty="0"/>
              <a:t> з </a:t>
            </a:r>
            <a:r>
              <a:rPr lang="ru-RU" dirty="0" err="1"/>
              <a:t>нашого</a:t>
            </a:r>
            <a:r>
              <a:rPr lang="ru-RU" dirty="0"/>
              <a:t> </a:t>
            </a:r>
            <a:r>
              <a:rPr lang="ru-RU" dirty="0" err="1"/>
              <a:t>класу</a:t>
            </a:r>
            <a:r>
              <a:rPr lang="ru-RU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419185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53474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Самогубства</a:t>
            </a:r>
            <a:r>
              <a:rPr lang="ru-RU" dirty="0"/>
              <a:t> в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у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афекту</a:t>
            </a:r>
            <a:r>
              <a:rPr lang="ru-RU" dirty="0"/>
              <a:t>, у момент </a:t>
            </a:r>
            <a:r>
              <a:rPr lang="ru-RU" dirty="0" err="1"/>
              <a:t>найвищого</a:t>
            </a:r>
            <a:r>
              <a:rPr lang="ru-RU" dirty="0"/>
              <a:t> </a:t>
            </a:r>
            <a:r>
              <a:rPr lang="ru-RU" dirty="0" err="1"/>
              <a:t>загострення</a:t>
            </a:r>
            <a:r>
              <a:rPr lang="ru-RU" dirty="0"/>
              <a:t> </a:t>
            </a:r>
            <a:r>
              <a:rPr lang="ru-RU" dirty="0" err="1"/>
              <a:t>конфліктної</a:t>
            </a:r>
            <a:r>
              <a:rPr lang="ru-RU" dirty="0"/>
              <a:t> </a:t>
            </a:r>
            <a:r>
              <a:rPr lang="ru-RU" dirty="0" err="1"/>
              <a:t>ситуації</a:t>
            </a:r>
            <a:r>
              <a:rPr lang="ru-RU" dirty="0"/>
              <a:t>, часто на очах у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ображав</a:t>
            </a:r>
            <a:r>
              <a:rPr lang="ru-RU" dirty="0"/>
              <a:t>. </a:t>
            </a:r>
            <a:r>
              <a:rPr lang="ru-RU" dirty="0" err="1"/>
              <a:t>Суїцидальні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не </a:t>
            </a:r>
            <a:r>
              <a:rPr lang="ru-RU" dirty="0" err="1"/>
              <a:t>плануються</a:t>
            </a:r>
            <a:r>
              <a:rPr lang="ru-RU" dirty="0"/>
              <a:t> </a:t>
            </a:r>
            <a:r>
              <a:rPr lang="ru-RU" dirty="0" err="1"/>
              <a:t>завчасно</a:t>
            </a:r>
            <a:r>
              <a:rPr lang="ru-RU" dirty="0"/>
              <a:t>. У </a:t>
            </a:r>
            <a:r>
              <a:rPr lang="ru-RU" dirty="0" err="1"/>
              <a:t>постсуїцидальному</a:t>
            </a:r>
            <a:r>
              <a:rPr lang="ru-RU" dirty="0"/>
              <a:t> </a:t>
            </a:r>
            <a:r>
              <a:rPr lang="ru-RU" dirty="0" err="1"/>
              <a:t>періоді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 </a:t>
            </a:r>
            <a:r>
              <a:rPr lang="ru-RU" dirty="0" err="1"/>
              <a:t>відсторонене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оточуючих</a:t>
            </a:r>
            <a:r>
              <a:rPr lang="ru-RU" dirty="0"/>
              <a:t>, </a:t>
            </a:r>
            <a:r>
              <a:rPr lang="ru-RU" i="1" dirty="0"/>
              <a:t>критика до </a:t>
            </a:r>
            <a:r>
              <a:rPr lang="ru-RU" i="1" dirty="0" err="1"/>
              <a:t>самогубства</a:t>
            </a:r>
            <a:r>
              <a:rPr lang="ru-RU" i="1" dirty="0"/>
              <a:t> </a:t>
            </a:r>
            <a:r>
              <a:rPr lang="ru-RU" dirty="0" err="1"/>
              <a:t>відразу</a:t>
            </a:r>
            <a:r>
              <a:rPr lang="ru-RU" dirty="0"/>
              <a:t> не </a:t>
            </a:r>
            <a:r>
              <a:rPr lang="ru-RU" dirty="0" err="1"/>
              <a:t>формується</a:t>
            </a:r>
            <a:r>
              <a:rPr lang="ru-RU" dirty="0"/>
              <a:t>, особливо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підлітку</a:t>
            </a:r>
            <a:r>
              <a:rPr lang="ru-RU" dirty="0"/>
              <a:t> </a:t>
            </a:r>
            <a:r>
              <a:rPr lang="ru-RU" dirty="0" err="1"/>
              <a:t>вдалося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суїцидальної</a:t>
            </a:r>
            <a:r>
              <a:rPr lang="ru-RU" dirty="0"/>
              <a:t> </a:t>
            </a:r>
            <a:r>
              <a:rPr lang="ru-RU" dirty="0" err="1"/>
              <a:t>спроби</a:t>
            </a:r>
            <a:r>
              <a:rPr lang="ru-RU" dirty="0"/>
              <a:t> </a:t>
            </a:r>
            <a:r>
              <a:rPr lang="ru-RU" dirty="0" err="1"/>
              <a:t>змінити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 на свою </a:t>
            </a:r>
            <a:r>
              <a:rPr lang="ru-RU" dirty="0" err="1"/>
              <a:t>користь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910810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Основним </a:t>
            </a:r>
            <a:r>
              <a:rPr lang="ru-RU" dirty="0" err="1"/>
              <a:t>завданням</a:t>
            </a:r>
            <a:r>
              <a:rPr lang="ru-RU" dirty="0"/>
              <a:t> </a:t>
            </a:r>
            <a:r>
              <a:rPr lang="ru-RU" dirty="0" err="1"/>
              <a:t>реабілітації</a:t>
            </a:r>
            <a:r>
              <a:rPr lang="ru-RU" dirty="0"/>
              <a:t> у таких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поряд</a:t>
            </a:r>
            <a:r>
              <a:rPr lang="ru-RU" dirty="0"/>
              <a:t> з </a:t>
            </a:r>
            <a:r>
              <a:rPr lang="ru-RU" dirty="0" err="1"/>
              <a:t>соціальнопсихологічною</a:t>
            </a:r>
            <a:r>
              <a:rPr lang="ru-RU" dirty="0"/>
              <a:t> </a:t>
            </a:r>
            <a:r>
              <a:rPr lang="ru-RU" dirty="0" err="1" smtClean="0"/>
              <a:t>інтервенцією</a:t>
            </a:r>
            <a:r>
              <a:rPr lang="ru-RU" dirty="0" smtClean="0"/>
              <a:t> </a:t>
            </a:r>
            <a:r>
              <a:rPr lang="ru-RU" dirty="0"/>
              <a:t>є </a:t>
            </a:r>
            <a:r>
              <a:rPr lang="ru-RU" dirty="0" err="1"/>
              <a:t>педагогічна</a:t>
            </a:r>
            <a:r>
              <a:rPr lang="ru-RU" dirty="0"/>
              <a:t> </a:t>
            </a:r>
            <a:r>
              <a:rPr lang="ru-RU" dirty="0" err="1"/>
              <a:t>корекція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582971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62736"/>
          </a:xfrm>
        </p:spPr>
        <p:txBody>
          <a:bodyPr/>
          <a:lstStyle/>
          <a:p>
            <a:pPr marL="0" indent="0">
              <a:buNone/>
            </a:pPr>
            <a:r>
              <a:rPr lang="ru-RU" b="1" i="1" dirty="0" err="1"/>
              <a:t>Реакція</a:t>
            </a:r>
            <a:r>
              <a:rPr lang="ru-RU" b="1" i="1" dirty="0"/>
              <a:t> </a:t>
            </a:r>
            <a:r>
              <a:rPr lang="ru-RU" b="1" i="1" dirty="0" err="1"/>
              <a:t>самоусунення</a:t>
            </a:r>
            <a:r>
              <a:rPr lang="ru-RU" b="1" i="1" dirty="0"/>
              <a:t>. </a:t>
            </a:r>
            <a:endParaRPr lang="ru-RU" b="1" i="1" dirty="0" smtClean="0"/>
          </a:p>
          <a:p>
            <a:pPr marL="0" indent="0" algn="just">
              <a:buNone/>
            </a:pPr>
            <a:r>
              <a:rPr lang="ru-RU" dirty="0" err="1" smtClean="0"/>
              <a:t>Спостерігається</a:t>
            </a:r>
            <a:r>
              <a:rPr lang="ru-RU" dirty="0" smtClean="0"/>
              <a:t> </a:t>
            </a:r>
            <a:r>
              <a:rPr lang="ru-RU" dirty="0"/>
              <a:t>у </a:t>
            </a:r>
            <a:r>
              <a:rPr lang="ru-RU" dirty="0" err="1"/>
              <a:t>підлітків</a:t>
            </a:r>
            <a:r>
              <a:rPr lang="ru-RU" dirty="0"/>
              <a:t> </a:t>
            </a:r>
            <a:r>
              <a:rPr lang="ru-RU" dirty="0" err="1"/>
              <a:t>середнього</a:t>
            </a:r>
            <a:r>
              <a:rPr lang="ru-RU" dirty="0"/>
              <a:t> пубертатного </a:t>
            </a:r>
            <a:r>
              <a:rPr lang="ru-RU" dirty="0" err="1"/>
              <a:t>віку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підлітків</a:t>
            </a:r>
            <a:r>
              <a:rPr lang="ru-RU" dirty="0"/>
              <a:t> старшого пубертатного </a:t>
            </a:r>
            <a:r>
              <a:rPr lang="ru-RU" dirty="0" err="1"/>
              <a:t>віку</a:t>
            </a:r>
            <a:r>
              <a:rPr lang="ru-RU" dirty="0"/>
              <a:t> з рисами </a:t>
            </a:r>
            <a:r>
              <a:rPr lang="ru-RU" dirty="0" err="1"/>
              <a:t>соціальної</a:t>
            </a:r>
            <a:r>
              <a:rPr lang="ru-RU" dirty="0"/>
              <a:t> та </a:t>
            </a:r>
            <a:r>
              <a:rPr lang="ru-RU" dirty="0" err="1"/>
              <a:t>емоційної</a:t>
            </a:r>
            <a:r>
              <a:rPr lang="ru-RU" dirty="0"/>
              <a:t> </a:t>
            </a:r>
            <a:r>
              <a:rPr lang="ru-RU" dirty="0" err="1"/>
              <a:t>незрілості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/>
              <a:t>вони часто </a:t>
            </a:r>
            <a:r>
              <a:rPr lang="ru-RU" dirty="0" err="1"/>
              <a:t>хворіли</a:t>
            </a:r>
            <a:r>
              <a:rPr lang="ru-RU" dirty="0"/>
              <a:t> в </a:t>
            </a:r>
            <a:r>
              <a:rPr lang="ru-RU" dirty="0" err="1"/>
              <a:t>дитинстві</a:t>
            </a:r>
            <a:r>
              <a:rPr lang="ru-RU" dirty="0"/>
              <a:t>, </a:t>
            </a:r>
            <a:r>
              <a:rPr lang="ru-RU" dirty="0" err="1"/>
              <a:t>фізично</a:t>
            </a:r>
            <a:r>
              <a:rPr lang="ru-RU" dirty="0"/>
              <a:t> </a:t>
            </a:r>
            <a:r>
              <a:rPr lang="ru-RU" dirty="0" err="1"/>
              <a:t>ослаблені</a:t>
            </a:r>
            <a:r>
              <a:rPr lang="ru-RU" dirty="0"/>
              <a:t>, з </a:t>
            </a:r>
            <a:r>
              <a:rPr lang="ru-RU" dirty="0" err="1"/>
              <a:t>ознаками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занедбаності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8788063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4704" y="836712"/>
            <a:ext cx="8579296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Реакція</a:t>
            </a:r>
            <a:r>
              <a:rPr lang="ru-RU" dirty="0"/>
              <a:t> </a:t>
            </a:r>
            <a:r>
              <a:rPr lang="ru-RU" dirty="0" err="1" smtClean="0"/>
              <a:t>характеризується</a:t>
            </a:r>
            <a:r>
              <a:rPr lang="ru-RU" dirty="0" smtClean="0"/>
              <a:t>:</a:t>
            </a:r>
          </a:p>
          <a:p>
            <a:pPr algn="just"/>
            <a:r>
              <a:rPr lang="ru-RU" dirty="0" smtClean="0"/>
              <a:t> </a:t>
            </a:r>
            <a:r>
              <a:rPr lang="ru-RU" dirty="0" err="1"/>
              <a:t>прагненням</a:t>
            </a:r>
            <a:r>
              <a:rPr lang="ru-RU" dirty="0"/>
              <a:t> </a:t>
            </a:r>
            <a:r>
              <a:rPr lang="ru-RU" dirty="0" err="1"/>
              <a:t>втекти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проблем у </a:t>
            </a:r>
            <a:r>
              <a:rPr lang="ru-RU" dirty="0" err="1"/>
              <a:t>побуті</a:t>
            </a:r>
            <a:r>
              <a:rPr lang="ru-RU" dirty="0"/>
              <a:t> та </a:t>
            </a:r>
            <a:r>
              <a:rPr lang="ru-RU" dirty="0" err="1"/>
              <a:t>навчанні</a:t>
            </a:r>
            <a:r>
              <a:rPr lang="ru-RU" dirty="0" smtClean="0"/>
              <a:t>,</a:t>
            </a:r>
          </a:p>
          <a:p>
            <a:pPr algn="just"/>
            <a:r>
              <a:rPr lang="ru-RU" dirty="0" smtClean="0"/>
              <a:t> </a:t>
            </a:r>
            <a:r>
              <a:rPr lang="ru-RU" dirty="0" err="1"/>
              <a:t>витіснити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/>
              <a:t> думки про </a:t>
            </a:r>
            <a:r>
              <a:rPr lang="ru-RU" dirty="0" err="1"/>
              <a:t>конфлікти</a:t>
            </a:r>
            <a:r>
              <a:rPr lang="ru-RU" dirty="0"/>
              <a:t> з </a:t>
            </a:r>
            <a:r>
              <a:rPr lang="ru-RU" dirty="0" err="1"/>
              <a:t>оточуючими</a:t>
            </a:r>
            <a:r>
              <a:rPr lang="ru-RU" dirty="0" smtClean="0"/>
              <a:t>,</a:t>
            </a:r>
          </a:p>
          <a:p>
            <a:pPr algn="just"/>
            <a:r>
              <a:rPr lang="ru-RU" dirty="0" smtClean="0"/>
              <a:t> </a:t>
            </a:r>
            <a:r>
              <a:rPr lang="ru-RU" dirty="0" err="1"/>
              <a:t>звертає</a:t>
            </a:r>
            <a:r>
              <a:rPr lang="ru-RU" dirty="0"/>
              <a:t> на себе </a:t>
            </a:r>
            <a:r>
              <a:rPr lang="ru-RU" dirty="0" err="1"/>
              <a:t>увагу</a:t>
            </a:r>
            <a:r>
              <a:rPr lang="ru-RU" dirty="0"/>
              <a:t> </a:t>
            </a:r>
            <a:r>
              <a:rPr lang="ru-RU" dirty="0" err="1"/>
              <a:t>крайня</a:t>
            </a:r>
            <a:r>
              <a:rPr lang="ru-RU" dirty="0"/>
              <a:t> </a:t>
            </a:r>
            <a:r>
              <a:rPr lang="ru-RU" dirty="0" err="1"/>
              <a:t>емоційна</a:t>
            </a:r>
            <a:r>
              <a:rPr lang="ru-RU" dirty="0"/>
              <a:t> </a:t>
            </a:r>
            <a:r>
              <a:rPr lang="ru-RU" dirty="0" err="1"/>
              <a:t>нестійкість</a:t>
            </a:r>
            <a:r>
              <a:rPr lang="ru-RU" dirty="0"/>
              <a:t> </a:t>
            </a:r>
            <a:r>
              <a:rPr lang="ru-RU" dirty="0" err="1"/>
              <a:t>підлітків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вони легко </a:t>
            </a:r>
            <a:r>
              <a:rPr lang="ru-RU" dirty="0" err="1" smtClean="0"/>
              <a:t>впадають</a:t>
            </a:r>
            <a:r>
              <a:rPr lang="ru-RU" dirty="0" smtClean="0"/>
              <a:t> у </a:t>
            </a:r>
            <a:r>
              <a:rPr lang="ru-RU" dirty="0" err="1" smtClean="0"/>
              <a:t>відчай</a:t>
            </a:r>
            <a:r>
              <a:rPr lang="ru-RU" dirty="0" smtClean="0"/>
              <a:t> при </a:t>
            </a:r>
            <a:r>
              <a:rPr lang="ru-RU" dirty="0" err="1" smtClean="0"/>
              <a:t>невдачах</a:t>
            </a:r>
            <a:r>
              <a:rPr lang="ru-RU" dirty="0" smtClean="0"/>
              <a:t> і </a:t>
            </a:r>
            <a:r>
              <a:rPr lang="ru-RU" dirty="0" err="1" smtClean="0"/>
              <a:t>занадто</a:t>
            </a:r>
            <a:r>
              <a:rPr lang="ru-RU" dirty="0" smtClean="0"/>
              <a:t> </a:t>
            </a:r>
            <a:r>
              <a:rPr lang="ru-RU" dirty="0" err="1" smtClean="0"/>
              <a:t>радіють</a:t>
            </a:r>
            <a:r>
              <a:rPr lang="ru-RU" dirty="0" smtClean="0"/>
              <a:t> </a:t>
            </a:r>
            <a:r>
              <a:rPr lang="ru-RU" dirty="0" err="1" smtClean="0"/>
              <a:t>найменшому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0320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68338"/>
          </a:xfrm>
        </p:spPr>
        <p:txBody>
          <a:bodyPr/>
          <a:lstStyle/>
          <a:p>
            <a:r>
              <a:rPr lang="ru-RU" altLang="ru-RU" sz="3200"/>
              <a:t>Самогубство психічно нормальної людини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3990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b="1" i="1"/>
              <a:t>а) демонстративно-шантажувальна форма суїцидальної поведінки</a:t>
            </a:r>
            <a:r>
              <a:rPr lang="ru-RU" altLang="ru-RU" sz="2400"/>
              <a:t>: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завершені і незавершені самовбивчі дії;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поведінка суїцидентів із: тривалим і сталим прагненням до смерті; коротким, але рецидивним ставленням, що час від часу повторюється; миттєвим, імпульсивним, рецидивним ставленням до смерті;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непепрямий, напівнавмисний, напівпереднавмисний суїциди, суїцидальний еквівалент, незавершений суїцид, парасуцид;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можливий суїцид, суїцидна гра, провокація агресії на себе</a:t>
            </a:r>
            <a:r>
              <a:rPr lang="ru-RU" altLang="ru-RU" sz="2400" b="1"/>
              <a:t>;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серйозний та несерйозний суїциди;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суїцидні феномени</a:t>
            </a:r>
          </a:p>
          <a:p>
            <a:pPr>
              <a:lnSpc>
                <a:spcPct val="80000"/>
              </a:lnSpc>
            </a:pPr>
            <a:endParaRPr lang="ru-RU" altLang="ru-RU" sz="240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20688"/>
            <a:ext cx="8496944" cy="590465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підлітки</a:t>
            </a:r>
            <a:r>
              <a:rPr lang="ru-RU" dirty="0"/>
              <a:t> </a:t>
            </a:r>
            <a:r>
              <a:rPr lang="ru-RU" dirty="0" err="1"/>
              <a:t>несамостійні</a:t>
            </a:r>
            <a:r>
              <a:rPr lang="ru-RU" dirty="0"/>
              <a:t> у </a:t>
            </a:r>
            <a:r>
              <a:rPr lang="ru-RU" dirty="0" err="1"/>
              <a:t>прийнятті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, часто </a:t>
            </a:r>
            <a:r>
              <a:rPr lang="ru-RU" dirty="0" err="1"/>
              <a:t>знаходяться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однолітків</a:t>
            </a:r>
            <a:r>
              <a:rPr lang="ru-RU" dirty="0"/>
              <a:t>, рано </a:t>
            </a:r>
            <a:r>
              <a:rPr lang="ru-RU" dirty="0" err="1"/>
              <a:t>починають</a:t>
            </a:r>
            <a:r>
              <a:rPr lang="ru-RU" dirty="0"/>
              <a:t> </a:t>
            </a:r>
            <a:r>
              <a:rPr lang="ru-RU" dirty="0" err="1"/>
              <a:t>палити</a:t>
            </a:r>
            <a:r>
              <a:rPr lang="ru-RU" dirty="0"/>
              <a:t>, </a:t>
            </a:r>
            <a:r>
              <a:rPr lang="ru-RU" dirty="0" err="1"/>
              <a:t>вживати</a:t>
            </a:r>
            <a:r>
              <a:rPr lang="ru-RU" dirty="0"/>
              <a:t> </a:t>
            </a:r>
            <a:r>
              <a:rPr lang="ru-RU" dirty="0" err="1"/>
              <a:t>алкогольні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/>
              <a:t>порушення</a:t>
            </a:r>
            <a:r>
              <a:rPr lang="ru-RU" dirty="0"/>
              <a:t> у </a:t>
            </a:r>
            <a:r>
              <a:rPr lang="ru-RU" dirty="0" err="1"/>
              <a:t>поведінці</a:t>
            </a:r>
            <a:r>
              <a:rPr lang="ru-RU" dirty="0"/>
              <a:t> </a:t>
            </a:r>
            <a:r>
              <a:rPr lang="ru-RU" dirty="0" err="1"/>
              <a:t>сприяють</a:t>
            </a:r>
            <a:r>
              <a:rPr lang="ru-RU" dirty="0"/>
              <a:t> </a:t>
            </a:r>
            <a:r>
              <a:rPr lang="ru-RU" dirty="0" err="1"/>
              <a:t>виникненню</a:t>
            </a:r>
            <a:r>
              <a:rPr lang="ru-RU" dirty="0"/>
              <a:t> </a:t>
            </a:r>
            <a:r>
              <a:rPr lang="ru-RU" dirty="0" err="1"/>
              <a:t>конфліктів</a:t>
            </a:r>
            <a:r>
              <a:rPr lang="ru-RU" dirty="0"/>
              <a:t> з </a:t>
            </a:r>
            <a:r>
              <a:rPr lang="ru-RU" dirty="0" err="1"/>
              <a:t>оточуючими</a:t>
            </a:r>
            <a:r>
              <a:rPr lang="ru-RU" dirty="0"/>
              <a:t>, </a:t>
            </a:r>
            <a:r>
              <a:rPr lang="ru-RU" dirty="0" err="1"/>
              <a:t>ситуацій</a:t>
            </a:r>
            <a:r>
              <a:rPr lang="ru-RU" dirty="0"/>
              <a:t> </a:t>
            </a:r>
            <a:r>
              <a:rPr lang="ru-RU" dirty="0" err="1"/>
              <a:t>загрози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Суїцидальні</a:t>
            </a:r>
            <a:r>
              <a:rPr lang="ru-RU" dirty="0" smtClean="0"/>
              <a:t> </a:t>
            </a:r>
            <a:r>
              <a:rPr lang="ru-RU" dirty="0" err="1"/>
              <a:t>дії</a:t>
            </a:r>
            <a:r>
              <a:rPr lang="ru-RU" dirty="0"/>
              <a:t> є </a:t>
            </a:r>
            <a:r>
              <a:rPr lang="ru-RU" dirty="0" err="1"/>
              <a:t>проявом</a:t>
            </a:r>
            <a:r>
              <a:rPr lang="ru-RU" dirty="0"/>
              <a:t> </a:t>
            </a:r>
            <a:r>
              <a:rPr lang="ru-RU" dirty="0" err="1"/>
              <a:t>бажання</a:t>
            </a:r>
            <a:r>
              <a:rPr lang="ru-RU" dirty="0"/>
              <a:t> </a:t>
            </a:r>
            <a:r>
              <a:rPr lang="ru-RU" dirty="0" err="1"/>
              <a:t>усунути</a:t>
            </a:r>
            <a:r>
              <a:rPr lang="ru-RU" dirty="0"/>
              <a:t> себе з </a:t>
            </a:r>
            <a:r>
              <a:rPr lang="ru-RU" dirty="0" err="1"/>
              <a:t>конфлікту</a:t>
            </a:r>
            <a:r>
              <a:rPr lang="ru-RU" dirty="0"/>
              <a:t>, по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вийти</a:t>
            </a:r>
            <a:r>
              <a:rPr lang="ru-RU" dirty="0"/>
              <a:t> з </a:t>
            </a:r>
            <a:r>
              <a:rPr lang="ru-RU" dirty="0" err="1"/>
              <a:t>нього</a:t>
            </a:r>
            <a:r>
              <a:rPr lang="ru-RU" dirty="0"/>
              <a:t>, при </a:t>
            </a:r>
            <a:r>
              <a:rPr lang="ru-RU" dirty="0" err="1"/>
              <a:t>цьому</a:t>
            </a:r>
            <a:r>
              <a:rPr lang="ru-RU" dirty="0"/>
              <a:t> як </a:t>
            </a:r>
            <a:r>
              <a:rPr lang="ru-RU" dirty="0" err="1"/>
              <a:t>вихід</a:t>
            </a:r>
            <a:r>
              <a:rPr lang="ru-RU" dirty="0"/>
              <a:t> </a:t>
            </a:r>
            <a:r>
              <a:rPr lang="ru-RU" dirty="0" err="1"/>
              <a:t>передбачається</a:t>
            </a:r>
            <a:r>
              <a:rPr lang="ru-RU" dirty="0"/>
              <a:t> не </a:t>
            </a:r>
            <a:r>
              <a:rPr lang="ru-RU" dirty="0" err="1"/>
              <a:t>обов’язково</a:t>
            </a:r>
            <a:r>
              <a:rPr lang="ru-RU" dirty="0"/>
              <a:t> смерть, а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хвороби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43640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24936" cy="504056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/>
              <a:t>З </a:t>
            </a:r>
            <a:r>
              <a:rPr lang="ru-RU" sz="2400" dirty="0" err="1"/>
              <a:t>аутоагресивною</a:t>
            </a:r>
            <a:r>
              <a:rPr lang="ru-RU" sz="2400" dirty="0"/>
              <a:t> метою </a:t>
            </a:r>
            <a:r>
              <a:rPr lang="ru-RU" sz="2400" dirty="0" err="1"/>
              <a:t>підлітки</a:t>
            </a:r>
            <a:r>
              <a:rPr lang="ru-RU" sz="2400" dirty="0"/>
              <a:t> </a:t>
            </a:r>
            <a:r>
              <a:rPr lang="ru-RU" sz="2400" dirty="0" err="1"/>
              <a:t>вживають</a:t>
            </a:r>
            <a:r>
              <a:rPr lang="ru-RU" sz="2400" dirty="0"/>
              <a:t> </a:t>
            </a:r>
            <a:r>
              <a:rPr lang="ru-RU" sz="2400" dirty="0" err="1"/>
              <a:t>небезпечні</a:t>
            </a:r>
            <a:r>
              <a:rPr lang="ru-RU" sz="2400" dirty="0"/>
              <a:t> для </a:t>
            </a:r>
            <a:r>
              <a:rPr lang="ru-RU" sz="2400" dirty="0" err="1"/>
              <a:t>життя</a:t>
            </a:r>
            <a:r>
              <a:rPr lang="ru-RU" sz="2400" dirty="0"/>
              <a:t> </a:t>
            </a:r>
            <a:r>
              <a:rPr lang="ru-RU" sz="2400" dirty="0" err="1"/>
              <a:t>засоби</a:t>
            </a:r>
            <a:r>
              <a:rPr lang="ru-RU" sz="2400" dirty="0"/>
              <a:t> і не </a:t>
            </a:r>
            <a:r>
              <a:rPr lang="ru-RU" sz="2400" dirty="0" err="1"/>
              <a:t>демонструють</a:t>
            </a:r>
            <a:r>
              <a:rPr lang="ru-RU" sz="2400" dirty="0"/>
              <a:t> </a:t>
            </a:r>
            <a:r>
              <a:rPr lang="ru-RU" sz="2400" dirty="0" err="1"/>
              <a:t>імітації</a:t>
            </a:r>
            <a:r>
              <a:rPr lang="ru-RU" sz="2400" dirty="0"/>
              <a:t> </a:t>
            </a:r>
            <a:r>
              <a:rPr lang="ru-RU" sz="2400" dirty="0" err="1"/>
              <a:t>самогубства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У </a:t>
            </a:r>
            <a:r>
              <a:rPr lang="ru-RU" sz="2400" dirty="0"/>
              <a:t>тих </a:t>
            </a:r>
            <a:r>
              <a:rPr lang="ru-RU" sz="2400" dirty="0" err="1"/>
              <a:t>випадках</a:t>
            </a:r>
            <a:r>
              <a:rPr lang="ru-RU" sz="2400" dirty="0"/>
              <a:t>, коли </a:t>
            </a:r>
            <a:r>
              <a:rPr lang="ru-RU" sz="2400" dirty="0" err="1"/>
              <a:t>спроба</a:t>
            </a:r>
            <a:r>
              <a:rPr lang="ru-RU" sz="2400" dirty="0"/>
              <a:t> </a:t>
            </a:r>
            <a:r>
              <a:rPr lang="ru-RU" sz="2400" dirty="0" err="1"/>
              <a:t>самогубства</a:t>
            </a:r>
            <a:r>
              <a:rPr lang="ru-RU" sz="2400" dirty="0"/>
              <a:t> </a:t>
            </a:r>
            <a:r>
              <a:rPr lang="ru-RU" sz="2400" dirty="0" err="1"/>
              <a:t>викликана</a:t>
            </a:r>
            <a:r>
              <a:rPr lang="ru-RU" sz="2400" dirty="0"/>
              <a:t> </a:t>
            </a:r>
            <a:r>
              <a:rPr lang="ru-RU" sz="2400" dirty="0" err="1"/>
              <a:t>бажанням</a:t>
            </a:r>
            <a:r>
              <a:rPr lang="ru-RU" sz="2400" dirty="0"/>
              <a:t> </a:t>
            </a:r>
            <a:r>
              <a:rPr lang="ru-RU" sz="2400" dirty="0" err="1"/>
              <a:t>померти</a:t>
            </a:r>
            <a:r>
              <a:rPr lang="ru-RU" sz="2400" dirty="0"/>
              <a:t>,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бажання</a:t>
            </a:r>
            <a:r>
              <a:rPr lang="ru-RU" sz="2400" dirty="0"/>
              <a:t> у </a:t>
            </a:r>
            <a:r>
              <a:rPr lang="ru-RU" sz="2400" dirty="0" err="1"/>
              <a:t>період</a:t>
            </a:r>
            <a:r>
              <a:rPr lang="ru-RU" sz="2400" dirty="0"/>
              <a:t> </a:t>
            </a:r>
            <a:r>
              <a:rPr lang="ru-RU" sz="2400" dirty="0" err="1"/>
              <a:t>реалізації</a:t>
            </a:r>
            <a:r>
              <a:rPr lang="ru-RU" sz="2400" dirty="0"/>
              <a:t> </a:t>
            </a:r>
            <a:r>
              <a:rPr lang="ru-RU" sz="2400" dirty="0" err="1"/>
              <a:t>стає</a:t>
            </a:r>
            <a:r>
              <a:rPr lang="ru-RU" sz="2400" dirty="0"/>
              <a:t> </a:t>
            </a:r>
            <a:r>
              <a:rPr lang="ru-RU" sz="2400" dirty="0" err="1"/>
              <a:t>нестійким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При </a:t>
            </a:r>
            <a:r>
              <a:rPr lang="ru-RU" sz="2400" dirty="0" err="1"/>
              <a:t>спробі</a:t>
            </a:r>
            <a:r>
              <a:rPr lang="ru-RU" sz="2400" dirty="0"/>
              <a:t> </a:t>
            </a:r>
            <a:r>
              <a:rPr lang="ru-RU" sz="2400" dirty="0" err="1"/>
              <a:t>самогубства</a:t>
            </a:r>
            <a:r>
              <a:rPr lang="ru-RU" sz="2400" dirty="0"/>
              <a:t> </a:t>
            </a:r>
            <a:r>
              <a:rPr lang="ru-RU" sz="2400" dirty="0" err="1"/>
              <a:t>підлітки</a:t>
            </a:r>
            <a:r>
              <a:rPr lang="ru-RU" sz="2400" dirty="0"/>
              <a:t> активно </a:t>
            </a:r>
            <a:r>
              <a:rPr lang="ru-RU" sz="2400" dirty="0" err="1"/>
              <a:t>шукають</a:t>
            </a:r>
            <a:r>
              <a:rPr lang="ru-RU" sz="2400" dirty="0"/>
              <a:t> </a:t>
            </a:r>
            <a:r>
              <a:rPr lang="ru-RU" sz="2400" dirty="0" err="1"/>
              <a:t>допомоги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Вони </a:t>
            </a:r>
            <a:r>
              <a:rPr lang="ru-RU" sz="2400" dirty="0" err="1"/>
              <a:t>самі</a:t>
            </a:r>
            <a:r>
              <a:rPr lang="ru-RU" sz="2400" dirty="0"/>
              <a:t> </a:t>
            </a:r>
            <a:r>
              <a:rPr lang="ru-RU" sz="2400" dirty="0" err="1"/>
              <a:t>викликають</a:t>
            </a:r>
            <a:r>
              <a:rPr lang="ru-RU" sz="2400" dirty="0"/>
              <a:t> “</a:t>
            </a:r>
            <a:r>
              <a:rPr lang="ru-RU" sz="2400" dirty="0" err="1"/>
              <a:t>швидку</a:t>
            </a:r>
            <a:r>
              <a:rPr lang="ru-RU" sz="2400" dirty="0"/>
              <a:t>”, </a:t>
            </a:r>
            <a:r>
              <a:rPr lang="ru-RU" sz="2400" dirty="0" err="1"/>
              <a:t>повідомляють</a:t>
            </a:r>
            <a:r>
              <a:rPr lang="ru-RU" sz="2400" dirty="0"/>
              <a:t> про </a:t>
            </a:r>
            <a:r>
              <a:rPr lang="ru-RU" sz="2400" dirty="0" err="1"/>
              <a:t>самогубство</a:t>
            </a:r>
            <a:r>
              <a:rPr lang="ru-RU" sz="2400" dirty="0"/>
              <a:t> </a:t>
            </a:r>
            <a:r>
              <a:rPr lang="ru-RU" sz="2400" dirty="0" err="1"/>
              <a:t>дорослим</a:t>
            </a:r>
            <a:r>
              <a:rPr lang="ru-RU" sz="2400" dirty="0"/>
              <a:t>, </a:t>
            </a:r>
            <a:r>
              <a:rPr lang="ru-RU" sz="2400" dirty="0" err="1"/>
              <a:t>прохають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врятувати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i="1" dirty="0" err="1" smtClean="0"/>
              <a:t>Критичне</a:t>
            </a:r>
            <a:r>
              <a:rPr lang="ru-RU" sz="2400" i="1" dirty="0" smtClean="0"/>
              <a:t> </a:t>
            </a:r>
            <a:r>
              <a:rPr lang="ru-RU" sz="2400" i="1" dirty="0" err="1"/>
              <a:t>ставлення</a:t>
            </a:r>
            <a:r>
              <a:rPr lang="ru-RU" sz="2400" i="1" dirty="0"/>
              <a:t> до </a:t>
            </a:r>
            <a:r>
              <a:rPr lang="ru-RU" sz="2400" i="1" dirty="0" err="1"/>
              <a:t>самогубства</a:t>
            </a:r>
            <a:r>
              <a:rPr lang="ru-RU" sz="2400" i="1" dirty="0"/>
              <a:t> </a:t>
            </a:r>
            <a:r>
              <a:rPr lang="ru-RU" sz="2400" dirty="0" err="1"/>
              <a:t>формується</a:t>
            </a:r>
            <a:r>
              <a:rPr lang="ru-RU" sz="2400" dirty="0"/>
              <a:t> </a:t>
            </a:r>
            <a:r>
              <a:rPr lang="ru-RU" sz="2400" dirty="0" err="1"/>
              <a:t>відразу</a:t>
            </a:r>
            <a:r>
              <a:rPr lang="ru-RU" sz="2400" dirty="0"/>
              <a:t> </a:t>
            </a:r>
            <a:r>
              <a:rPr lang="ru-RU" sz="2400" dirty="0" err="1"/>
              <a:t>після</a:t>
            </a:r>
            <a:r>
              <a:rPr lang="ru-RU" sz="2400" dirty="0"/>
              <a:t> </a:t>
            </a:r>
            <a:r>
              <a:rPr lang="ru-RU" sz="2400" dirty="0" err="1"/>
              <a:t>спроби</a:t>
            </a:r>
            <a:r>
              <a:rPr lang="ru-RU" sz="2400" dirty="0"/>
              <a:t>, </a:t>
            </a:r>
            <a:r>
              <a:rPr lang="ru-RU" sz="2400" dirty="0" err="1"/>
              <a:t>супроводжується</a:t>
            </a:r>
            <a:r>
              <a:rPr lang="ru-RU" sz="2400" dirty="0"/>
              <a:t> </a:t>
            </a:r>
            <a:r>
              <a:rPr lang="ru-RU" sz="2400" dirty="0" err="1"/>
              <a:t>почуттям</a:t>
            </a:r>
            <a:r>
              <a:rPr lang="ru-RU" sz="2400" dirty="0"/>
              <a:t> </a:t>
            </a:r>
            <a:r>
              <a:rPr lang="ru-RU" sz="2400" dirty="0" err="1"/>
              <a:t>провини</a:t>
            </a:r>
            <a:r>
              <a:rPr lang="ru-RU" sz="2400" dirty="0"/>
              <a:t> та сорому за </a:t>
            </a:r>
            <a:r>
              <a:rPr lang="ru-RU" sz="2400" dirty="0" err="1"/>
              <a:t>свій</a:t>
            </a:r>
            <a:r>
              <a:rPr lang="ru-RU" sz="2400" dirty="0"/>
              <a:t> </a:t>
            </a:r>
            <a:r>
              <a:rPr lang="ru-RU" sz="2400" dirty="0" err="1"/>
              <a:t>вчинок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48237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388620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Допомога</a:t>
            </a:r>
            <a:r>
              <a:rPr lang="ru-RU" dirty="0"/>
              <a:t> </a:t>
            </a:r>
            <a:r>
              <a:rPr lang="ru-RU" dirty="0" err="1"/>
              <a:t>суїцидентам</a:t>
            </a:r>
            <a:r>
              <a:rPr lang="ru-RU" dirty="0"/>
              <a:t> </a:t>
            </a:r>
            <a:r>
              <a:rPr lang="ru-RU" dirty="0" err="1"/>
              <a:t>даної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соціально-психологічну</a:t>
            </a:r>
            <a:r>
              <a:rPr lang="ru-RU" dirty="0"/>
              <a:t> </a:t>
            </a:r>
            <a:r>
              <a:rPr lang="ru-RU" dirty="0" err="1"/>
              <a:t>допомогу</a:t>
            </a:r>
            <a:r>
              <a:rPr lang="ru-RU" dirty="0"/>
              <a:t> у </a:t>
            </a:r>
            <a:r>
              <a:rPr lang="ru-RU" dirty="0" err="1"/>
              <a:t>подоланні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 та </a:t>
            </a:r>
            <a:r>
              <a:rPr lang="ru-RU" dirty="0" err="1"/>
              <a:t>психотерапевтичній</a:t>
            </a:r>
            <a:r>
              <a:rPr lang="ru-RU" dirty="0"/>
              <a:t> </a:t>
            </a:r>
            <a:r>
              <a:rPr lang="ru-RU" dirty="0" err="1"/>
              <a:t>корекції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55930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568952" cy="504056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Для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виявлення</a:t>
            </a:r>
            <a:r>
              <a:rPr lang="ru-RU" dirty="0"/>
              <a:t> </a:t>
            </a:r>
            <a:r>
              <a:rPr lang="ru-RU" dirty="0" err="1"/>
              <a:t>суїцидальних</a:t>
            </a:r>
            <a:r>
              <a:rPr lang="ru-RU" dirty="0"/>
              <a:t> </a:t>
            </a:r>
            <a:r>
              <a:rPr lang="ru-RU" dirty="0" err="1"/>
              <a:t>тенденцій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адекватне</a:t>
            </a:r>
            <a:r>
              <a:rPr lang="ru-RU" dirty="0"/>
              <a:t> </a:t>
            </a:r>
            <a:r>
              <a:rPr lang="ru-RU" dirty="0" err="1"/>
              <a:t>ставлення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подолати</a:t>
            </a:r>
            <a:r>
              <a:rPr lang="ru-RU" dirty="0"/>
              <a:t> </a:t>
            </a:r>
            <a:r>
              <a:rPr lang="ru-RU" dirty="0" err="1"/>
              <a:t>помилкові</a:t>
            </a:r>
            <a:r>
              <a:rPr lang="ru-RU" dirty="0"/>
              <a:t> думки, </a:t>
            </a:r>
            <a:r>
              <a:rPr lang="ru-RU" dirty="0" err="1"/>
              <a:t>стереотипи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його </a:t>
            </a:r>
            <a:r>
              <a:rPr lang="ru-RU" dirty="0" err="1"/>
              <a:t>розуміння</a:t>
            </a:r>
            <a:r>
              <a:rPr lang="ru-RU" dirty="0"/>
              <a:t> у широких </a:t>
            </a:r>
            <a:r>
              <a:rPr lang="ru-RU" dirty="0" err="1"/>
              <a:t>верствах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 Тому </a:t>
            </a:r>
            <a:r>
              <a:rPr lang="ru-RU" dirty="0" err="1"/>
              <a:t>спеціалісти</a:t>
            </a:r>
            <a:r>
              <a:rPr lang="ru-RU" dirty="0"/>
              <a:t> </a:t>
            </a:r>
            <a:r>
              <a:rPr lang="ru-RU" dirty="0" err="1"/>
              <a:t>пропонують</a:t>
            </a:r>
            <a:r>
              <a:rPr lang="ru-RU" dirty="0"/>
              <a:t>, </a:t>
            </a:r>
            <a:r>
              <a:rPr lang="ru-RU" dirty="0" err="1"/>
              <a:t>передусім</a:t>
            </a:r>
            <a:r>
              <a:rPr lang="ru-RU" dirty="0"/>
              <a:t>, </a:t>
            </a:r>
            <a:r>
              <a:rPr lang="ru-RU" dirty="0" err="1"/>
              <a:t>порівняти</a:t>
            </a:r>
            <a:r>
              <a:rPr lang="ru-RU" dirty="0"/>
              <a:t> </a:t>
            </a:r>
            <a:r>
              <a:rPr lang="ru-RU" dirty="0" err="1"/>
              <a:t>поширені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людей </a:t>
            </a:r>
            <a:r>
              <a:rPr lang="ru-RU" dirty="0" err="1"/>
              <a:t>забобони</a:t>
            </a:r>
            <a:r>
              <a:rPr lang="ru-RU" dirty="0"/>
              <a:t>, </a:t>
            </a:r>
            <a:r>
              <a:rPr lang="ru-RU" dirty="0" err="1"/>
              <a:t>передсуди</a:t>
            </a:r>
            <a:r>
              <a:rPr lang="ru-RU" dirty="0"/>
              <a:t> і </a:t>
            </a:r>
            <a:r>
              <a:rPr lang="ru-RU" dirty="0" err="1"/>
              <a:t>перевірені</a:t>
            </a:r>
            <a:r>
              <a:rPr lang="ru-RU" dirty="0"/>
              <a:t> </a:t>
            </a:r>
            <a:r>
              <a:rPr lang="ru-RU" dirty="0" err="1"/>
              <a:t>багаторічними</a:t>
            </a:r>
            <a:r>
              <a:rPr lang="ru-RU" dirty="0"/>
              <a:t> </a:t>
            </a:r>
            <a:r>
              <a:rPr lang="ru-RU" dirty="0" err="1"/>
              <a:t>науковими</a:t>
            </a:r>
            <a:r>
              <a:rPr lang="ru-RU" dirty="0"/>
              <a:t> </a:t>
            </a:r>
            <a:r>
              <a:rPr lang="ru-RU" dirty="0" err="1"/>
              <a:t>спостереженнями</a:t>
            </a:r>
            <a:r>
              <a:rPr lang="ru-RU" dirty="0"/>
              <a:t> </a:t>
            </a:r>
            <a:r>
              <a:rPr lang="ru-RU" dirty="0" err="1" smtClean="0"/>
              <a:t>факти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88735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667544"/>
          </a:xfrm>
        </p:spPr>
        <p:txBody>
          <a:bodyPr/>
          <a:lstStyle/>
          <a:p>
            <a:r>
              <a:rPr lang="ru-RU" sz="2400" dirty="0"/>
              <a:t>До </a:t>
            </a:r>
            <a:r>
              <a:rPr lang="ru-RU" sz="2400" dirty="0" err="1"/>
              <a:t>поведінкових</a:t>
            </a:r>
            <a:r>
              <a:rPr lang="ru-RU" sz="2400" dirty="0"/>
              <a:t> </a:t>
            </a:r>
            <a:r>
              <a:rPr lang="ru-RU" sz="2400" dirty="0" err="1"/>
              <a:t>ознак</a:t>
            </a:r>
            <a:r>
              <a:rPr lang="ru-RU" sz="2400" dirty="0"/>
              <a:t> </a:t>
            </a:r>
            <a:r>
              <a:rPr lang="ru-RU" sz="2400" dirty="0" err="1"/>
              <a:t>суїцидальної</a:t>
            </a:r>
            <a:r>
              <a:rPr lang="ru-RU" sz="2400" dirty="0"/>
              <a:t> </a:t>
            </a:r>
            <a:r>
              <a:rPr lang="ru-RU" sz="2400" dirty="0" err="1"/>
              <a:t>загрози</a:t>
            </a:r>
            <a:r>
              <a:rPr lang="ru-RU" sz="2400" dirty="0"/>
              <a:t> </a:t>
            </a:r>
            <a:r>
              <a:rPr lang="ru-RU" sz="2400" dirty="0" err="1"/>
              <a:t>відносять</a:t>
            </a:r>
            <a:r>
              <a:rPr lang="ru-RU" sz="24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032"/>
            <a:ext cx="9036496" cy="5949968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600" dirty="0" smtClean="0"/>
              <a:t>- будь-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/>
              <a:t>раптові</a:t>
            </a:r>
            <a:r>
              <a:rPr lang="ru-RU" sz="1600" dirty="0"/>
              <a:t> </a:t>
            </a:r>
            <a:r>
              <a:rPr lang="ru-RU" sz="1600" dirty="0" err="1"/>
              <a:t>зміни</a:t>
            </a:r>
            <a:r>
              <a:rPr lang="ru-RU" sz="1600" dirty="0"/>
              <a:t> у </a:t>
            </a:r>
            <a:r>
              <a:rPr lang="ru-RU" sz="1600" dirty="0" err="1"/>
              <a:t>поведінці</a:t>
            </a:r>
            <a:r>
              <a:rPr lang="ru-RU" sz="1600" dirty="0"/>
              <a:t> і </a:t>
            </a:r>
            <a:r>
              <a:rPr lang="ru-RU" sz="1600" dirty="0" err="1"/>
              <a:t>настрої</a:t>
            </a:r>
            <a:r>
              <a:rPr lang="ru-RU" sz="1600" dirty="0"/>
              <a:t>, особливо </a:t>
            </a:r>
            <a:r>
              <a:rPr lang="ru-RU" sz="1600" dirty="0" err="1"/>
              <a:t>ті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віддаляють</a:t>
            </a:r>
            <a:r>
              <a:rPr lang="ru-RU" sz="1600" dirty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</a:t>
            </a:r>
            <a:r>
              <a:rPr lang="ru-RU" sz="1600" dirty="0" err="1" smtClean="0"/>
              <a:t>близьких</a:t>
            </a:r>
            <a:r>
              <a:rPr lang="ru-RU" sz="1600" dirty="0" smtClean="0"/>
              <a:t> </a:t>
            </a:r>
            <a:r>
              <a:rPr lang="ru-RU" sz="1600" dirty="0"/>
              <a:t>людей;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схильність</a:t>
            </a:r>
            <a:r>
              <a:rPr lang="ru-RU" sz="1600" dirty="0"/>
              <a:t> до </a:t>
            </a:r>
            <a:r>
              <a:rPr lang="ru-RU" sz="1600" dirty="0" err="1"/>
              <a:t>необачних</a:t>
            </a:r>
            <a:r>
              <a:rPr lang="ru-RU" sz="1600" dirty="0"/>
              <a:t> і </a:t>
            </a:r>
            <a:r>
              <a:rPr lang="ru-RU" sz="1600" dirty="0" err="1"/>
              <a:t>безрозсудних</a:t>
            </a:r>
            <a:r>
              <a:rPr lang="ru-RU" sz="1600" dirty="0"/>
              <a:t> </a:t>
            </a:r>
            <a:r>
              <a:rPr lang="ru-RU" sz="1600" dirty="0" err="1"/>
              <a:t>вчинків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надмірне</a:t>
            </a:r>
            <a:r>
              <a:rPr lang="ru-RU" sz="1600" dirty="0"/>
              <a:t> </a:t>
            </a:r>
            <a:r>
              <a:rPr lang="ru-RU" sz="1600" dirty="0" err="1"/>
              <a:t>споживання</a:t>
            </a:r>
            <a:r>
              <a:rPr lang="ru-RU" sz="1600" dirty="0"/>
              <a:t> алкоголю </a:t>
            </a:r>
            <a:r>
              <a:rPr lang="ru-RU" sz="1600" dirty="0" err="1"/>
              <a:t>чи</a:t>
            </a:r>
            <a:r>
              <a:rPr lang="ru-RU" sz="1600" dirty="0"/>
              <a:t> таблеток;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відвідування</a:t>
            </a:r>
            <a:r>
              <a:rPr lang="ru-RU" sz="1600" dirty="0"/>
              <a:t> </a:t>
            </a:r>
            <a:r>
              <a:rPr lang="ru-RU" sz="1600" dirty="0" err="1"/>
              <a:t>лікаря</a:t>
            </a:r>
            <a:r>
              <a:rPr lang="ru-RU" sz="1600" dirty="0"/>
              <a:t> без </a:t>
            </a:r>
            <a:r>
              <a:rPr lang="ru-RU" sz="1600" dirty="0" err="1"/>
              <a:t>очевидної</a:t>
            </a:r>
            <a:r>
              <a:rPr lang="ru-RU" sz="1600" dirty="0"/>
              <a:t> </a:t>
            </a:r>
            <a:r>
              <a:rPr lang="ru-RU" sz="1600" dirty="0" err="1"/>
              <a:t>необхідності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розлучення</a:t>
            </a:r>
            <a:r>
              <a:rPr lang="ru-RU" sz="1600" dirty="0"/>
              <a:t> з дорогими речами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грошима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придбання</a:t>
            </a:r>
            <a:r>
              <a:rPr lang="ru-RU" sz="1600" dirty="0"/>
              <a:t> </a:t>
            </a:r>
            <a:r>
              <a:rPr lang="ru-RU" sz="1600" dirty="0" err="1"/>
              <a:t>засобів</a:t>
            </a:r>
            <a:r>
              <a:rPr lang="ru-RU" sz="1600" dirty="0"/>
              <a:t> </a:t>
            </a:r>
            <a:r>
              <a:rPr lang="ru-RU" sz="1600" dirty="0" err="1"/>
              <a:t>скоєння</a:t>
            </a:r>
            <a:r>
              <a:rPr lang="ru-RU" sz="1600" dirty="0"/>
              <a:t> </a:t>
            </a:r>
            <a:r>
              <a:rPr lang="ru-RU" sz="1600" dirty="0" err="1"/>
              <a:t>суїциду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підведення</a:t>
            </a:r>
            <a:r>
              <a:rPr lang="ru-RU" sz="1600" dirty="0"/>
              <a:t> </a:t>
            </a:r>
            <a:r>
              <a:rPr lang="ru-RU" sz="1600" dirty="0" err="1"/>
              <a:t>підсумків</a:t>
            </a:r>
            <a:r>
              <a:rPr lang="ru-RU" sz="1600" dirty="0"/>
              <a:t>, </a:t>
            </a:r>
            <a:r>
              <a:rPr lang="ru-RU" sz="1600" dirty="0" err="1"/>
              <a:t>приведення</a:t>
            </a:r>
            <a:r>
              <a:rPr lang="ru-RU" sz="1600" dirty="0"/>
              <a:t> справ до порядку, </a:t>
            </a:r>
            <a:r>
              <a:rPr lang="ru-RU" sz="1600" dirty="0" err="1"/>
              <a:t>приготування</a:t>
            </a:r>
            <a:r>
              <a:rPr lang="ru-RU" sz="1600" dirty="0"/>
              <a:t> </a:t>
            </a:r>
            <a:r>
              <a:rPr lang="ru-RU" sz="1600" dirty="0" smtClean="0"/>
              <a:t>до </a:t>
            </a:r>
            <a:r>
              <a:rPr lang="ru-RU" sz="1600" dirty="0" err="1" smtClean="0"/>
              <a:t>смерті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нехтування</a:t>
            </a:r>
            <a:r>
              <a:rPr lang="ru-RU" sz="1600" dirty="0"/>
              <a:t> </a:t>
            </a:r>
            <a:r>
              <a:rPr lang="ru-RU" sz="1600" dirty="0" err="1"/>
              <a:t>зовнішнім</a:t>
            </a:r>
            <a:r>
              <a:rPr lang="ru-RU" sz="1600" dirty="0"/>
              <a:t> </a:t>
            </a:r>
            <a:r>
              <a:rPr lang="ru-RU" sz="1600" dirty="0" err="1"/>
              <a:t>виглядом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багаторазове</a:t>
            </a:r>
            <a:r>
              <a:rPr lang="ru-RU" sz="1600" dirty="0"/>
              <a:t> </a:t>
            </a:r>
            <a:r>
              <a:rPr lang="ru-RU" sz="1600" dirty="0" err="1"/>
              <a:t>звертання</a:t>
            </a:r>
            <a:r>
              <a:rPr lang="ru-RU" sz="1600" dirty="0"/>
              <a:t> до теми </a:t>
            </a:r>
            <a:r>
              <a:rPr lang="ru-RU" sz="1600" dirty="0" err="1"/>
              <a:t>смерті</a:t>
            </a:r>
            <a:r>
              <a:rPr lang="ru-RU" sz="1600" dirty="0"/>
              <a:t> в </a:t>
            </a:r>
            <a:r>
              <a:rPr lang="ru-RU" sz="1600" dirty="0" err="1"/>
              <a:t>літературі</a:t>
            </a:r>
            <a:r>
              <a:rPr lang="ru-RU" sz="1600" dirty="0"/>
              <a:t> та </a:t>
            </a:r>
            <a:r>
              <a:rPr lang="ru-RU" sz="1600" dirty="0" err="1"/>
              <a:t>мистецтві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повторне</a:t>
            </a:r>
            <a:r>
              <a:rPr lang="ru-RU" sz="1600" dirty="0"/>
              <a:t> </a:t>
            </a:r>
            <a:r>
              <a:rPr lang="ru-RU" sz="1600" dirty="0" err="1"/>
              <a:t>прослуховування</a:t>
            </a:r>
            <a:r>
              <a:rPr lang="ru-RU" sz="1600" dirty="0"/>
              <a:t> </a:t>
            </a:r>
            <a:r>
              <a:rPr lang="ru-RU" sz="1600" dirty="0" err="1"/>
              <a:t>сумної</a:t>
            </a:r>
            <a:r>
              <a:rPr lang="ru-RU" sz="1600" dirty="0"/>
              <a:t> </a:t>
            </a:r>
            <a:r>
              <a:rPr lang="ru-RU" sz="1600" dirty="0" err="1"/>
              <a:t>музики</a:t>
            </a:r>
            <a:r>
              <a:rPr lang="ru-RU" sz="1600" dirty="0"/>
              <a:t> та </a:t>
            </a:r>
            <a:r>
              <a:rPr lang="ru-RU" sz="1600" dirty="0" err="1"/>
              <a:t>пісень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нестача</a:t>
            </a:r>
            <a:r>
              <a:rPr lang="ru-RU" sz="1600" dirty="0"/>
              <a:t> </a:t>
            </a:r>
            <a:r>
              <a:rPr lang="ru-RU" sz="1600" dirty="0" err="1"/>
              <a:t>життєвої</a:t>
            </a:r>
            <a:r>
              <a:rPr lang="ru-RU" sz="1600" dirty="0"/>
              <a:t> </a:t>
            </a:r>
            <a:r>
              <a:rPr lang="ru-RU" sz="1600" dirty="0" err="1"/>
              <a:t>активності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самоізоляція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родини</a:t>
            </a:r>
            <a:r>
              <a:rPr lang="ru-RU" sz="1600" dirty="0"/>
              <a:t> та </a:t>
            </a:r>
            <a:r>
              <a:rPr lang="ru-RU" sz="1600" dirty="0" err="1"/>
              <a:t>знайомих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більше</a:t>
            </a:r>
            <a:r>
              <a:rPr lang="ru-RU" sz="1600" dirty="0"/>
              <a:t> </a:t>
            </a:r>
            <a:r>
              <a:rPr lang="ru-RU" sz="1600" dirty="0" err="1"/>
              <a:t>споживання</a:t>
            </a:r>
            <a:r>
              <a:rPr lang="ru-RU" sz="1600" dirty="0"/>
              <a:t> </a:t>
            </a:r>
            <a:r>
              <a:rPr lang="ru-RU" sz="1600" dirty="0" err="1"/>
              <a:t>алкогольних</a:t>
            </a:r>
            <a:r>
              <a:rPr lang="ru-RU" sz="1600" dirty="0"/>
              <a:t> та </a:t>
            </a:r>
            <a:r>
              <a:rPr lang="ru-RU" sz="1600" dirty="0" err="1"/>
              <a:t>наркотичних</a:t>
            </a:r>
            <a:r>
              <a:rPr lang="ru-RU" sz="1600" dirty="0"/>
              <a:t> </a:t>
            </a:r>
            <a:r>
              <a:rPr lang="ru-RU" sz="1600" dirty="0" err="1"/>
              <a:t>речовин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зміна</a:t>
            </a:r>
            <a:r>
              <a:rPr lang="ru-RU" sz="1600" dirty="0"/>
              <a:t> </a:t>
            </a:r>
            <a:r>
              <a:rPr lang="ru-RU" sz="1600" dirty="0" err="1"/>
              <a:t>добового</a:t>
            </a:r>
            <a:r>
              <a:rPr lang="ru-RU" sz="1600" dirty="0"/>
              <a:t> ритму (</a:t>
            </a:r>
            <a:r>
              <a:rPr lang="ru-RU" sz="1600" dirty="0" err="1"/>
              <a:t>активність</a:t>
            </a:r>
            <a:r>
              <a:rPr lang="ru-RU" sz="1600" dirty="0"/>
              <a:t> </a:t>
            </a:r>
            <a:r>
              <a:rPr lang="ru-RU" sz="1600" dirty="0" err="1"/>
              <a:t>вночі</a:t>
            </a:r>
            <a:r>
              <a:rPr lang="ru-RU" sz="1600" dirty="0"/>
              <a:t> та сон </a:t>
            </a:r>
            <a:r>
              <a:rPr lang="ru-RU" sz="1600" dirty="0" err="1"/>
              <a:t>удень</a:t>
            </a:r>
            <a:r>
              <a:rPr lang="ru-RU" sz="1600" dirty="0"/>
              <a:t>);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збільшення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втрата</a:t>
            </a:r>
            <a:r>
              <a:rPr lang="ru-RU" sz="1600" dirty="0"/>
              <a:t> </a:t>
            </a:r>
            <a:r>
              <a:rPr lang="ru-RU" sz="1600" dirty="0" err="1"/>
              <a:t>апетиту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млявість</a:t>
            </a:r>
            <a:r>
              <a:rPr lang="ru-RU" sz="1600" dirty="0"/>
              <a:t> та </a:t>
            </a:r>
            <a:r>
              <a:rPr lang="ru-RU" sz="1600" dirty="0" err="1"/>
              <a:t>апатія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неможливість</a:t>
            </a:r>
            <a:r>
              <a:rPr lang="ru-RU" sz="1600" dirty="0"/>
              <a:t> </a:t>
            </a:r>
            <a:r>
              <a:rPr lang="ru-RU" sz="1600" dirty="0" err="1"/>
              <a:t>сконцентруватися</a:t>
            </a:r>
            <a:r>
              <a:rPr lang="ru-RU" sz="1600" dirty="0"/>
              <a:t> та </a:t>
            </a:r>
            <a:r>
              <a:rPr lang="ru-RU" sz="1600" dirty="0" err="1"/>
              <a:t>приймати</a:t>
            </a:r>
            <a:r>
              <a:rPr lang="ru-RU" sz="1600" dirty="0"/>
              <a:t> </a:t>
            </a:r>
            <a:r>
              <a:rPr lang="ru-RU" sz="1600" dirty="0" err="1"/>
              <a:t>рішення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уникнення</a:t>
            </a:r>
            <a:r>
              <a:rPr lang="ru-RU" sz="1600" dirty="0"/>
              <a:t> </a:t>
            </a:r>
            <a:r>
              <a:rPr lang="ru-RU" sz="1600" dirty="0" err="1"/>
              <a:t>звичайної</a:t>
            </a:r>
            <a:r>
              <a:rPr lang="ru-RU" sz="1600" dirty="0"/>
              <a:t> </a:t>
            </a:r>
            <a:r>
              <a:rPr lang="ru-RU" sz="1600" dirty="0" err="1"/>
              <a:t>соціальної</a:t>
            </a:r>
            <a:r>
              <a:rPr lang="ru-RU" sz="1600" dirty="0"/>
              <a:t> </a:t>
            </a:r>
            <a:r>
              <a:rPr lang="ru-RU" sz="1600" dirty="0" err="1"/>
              <a:t>активності</a:t>
            </a:r>
            <a:r>
              <a:rPr lang="ru-RU" sz="1600" dirty="0"/>
              <a:t>, </a:t>
            </a:r>
            <a:r>
              <a:rPr lang="ru-RU" sz="1600" dirty="0" err="1"/>
              <a:t>замкненість</a:t>
            </a:r>
            <a:r>
              <a:rPr lang="ru-RU" sz="1600" dirty="0"/>
              <a:t>, </a:t>
            </a:r>
            <a:r>
              <a:rPr lang="ru-RU" sz="1600" dirty="0" err="1"/>
              <a:t>самотність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раптове</a:t>
            </a:r>
            <a:r>
              <a:rPr lang="ru-RU" sz="1600" dirty="0"/>
              <a:t> </a:t>
            </a:r>
            <a:r>
              <a:rPr lang="ru-RU" sz="1600" dirty="0" err="1"/>
              <a:t>впорядкування</a:t>
            </a:r>
            <a:r>
              <a:rPr lang="ru-RU" sz="1600" dirty="0"/>
              <a:t> </a:t>
            </a:r>
            <a:r>
              <a:rPr lang="ru-RU" sz="1600" dirty="0" err="1"/>
              <a:t>своїх</a:t>
            </a:r>
            <a:r>
              <a:rPr lang="ru-RU" sz="1600" dirty="0"/>
              <a:t> справ;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наявні</a:t>
            </a:r>
            <a:r>
              <a:rPr lang="ru-RU" sz="1600" dirty="0"/>
              <a:t> </a:t>
            </a:r>
            <a:r>
              <a:rPr lang="ru-RU" sz="1600" dirty="0" err="1"/>
              <a:t>суїцидальні</a:t>
            </a:r>
            <a:r>
              <a:rPr lang="ru-RU" sz="1600" dirty="0"/>
              <a:t> </a:t>
            </a:r>
            <a:r>
              <a:rPr lang="ru-RU" sz="1600" dirty="0" err="1"/>
              <a:t>спроби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почуття</a:t>
            </a:r>
            <a:r>
              <a:rPr lang="ru-RU" sz="1600" dirty="0"/>
              <a:t> </a:t>
            </a:r>
            <a:r>
              <a:rPr lang="ru-RU" sz="1600" dirty="0" err="1"/>
              <a:t>провини</a:t>
            </a:r>
            <a:r>
              <a:rPr lang="ru-RU" sz="1600" dirty="0"/>
              <a:t>, </a:t>
            </a:r>
            <a:r>
              <a:rPr lang="ru-RU" sz="1600" dirty="0" err="1"/>
              <a:t>докори</a:t>
            </a:r>
            <a:r>
              <a:rPr lang="ru-RU" sz="1600" dirty="0"/>
              <a:t> на свою адресу, </a:t>
            </a:r>
            <a:r>
              <a:rPr lang="ru-RU" sz="1600" dirty="0" err="1"/>
              <a:t>низька</a:t>
            </a:r>
            <a:r>
              <a:rPr lang="ru-RU" sz="1600" dirty="0"/>
              <a:t> </a:t>
            </a:r>
            <a:r>
              <a:rPr lang="ru-RU" sz="1600" dirty="0" err="1"/>
              <a:t>самооцінка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втрата</a:t>
            </a:r>
            <a:r>
              <a:rPr lang="ru-RU" sz="1600" dirty="0"/>
              <a:t> </a:t>
            </a:r>
            <a:r>
              <a:rPr lang="ru-RU" sz="1600" dirty="0" err="1"/>
              <a:t>інтересу</a:t>
            </a:r>
            <a:r>
              <a:rPr lang="ru-RU" sz="1600" dirty="0"/>
              <a:t> до </a:t>
            </a:r>
            <a:r>
              <a:rPr lang="ru-RU" sz="1600" dirty="0" err="1"/>
              <a:t>захоплень</a:t>
            </a:r>
            <a:r>
              <a:rPr lang="ru-RU" sz="1600" dirty="0"/>
              <a:t>, </a:t>
            </a:r>
            <a:r>
              <a:rPr lang="ru-RU" sz="1600" dirty="0" err="1"/>
              <a:t>хоббі</a:t>
            </a:r>
            <a:r>
              <a:rPr lang="ru-RU" sz="1600" dirty="0"/>
              <a:t>, спорту, </a:t>
            </a:r>
            <a:r>
              <a:rPr lang="ru-RU" sz="1600" dirty="0" err="1"/>
              <a:t>роботи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школи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невизначені</a:t>
            </a:r>
            <a:r>
              <a:rPr lang="ru-RU" sz="1600" dirty="0"/>
              <a:t> </a:t>
            </a:r>
            <a:r>
              <a:rPr lang="ru-RU" sz="1600" dirty="0" err="1"/>
              <a:t>плани</a:t>
            </a:r>
            <a:r>
              <a:rPr lang="ru-RU" sz="1600" dirty="0"/>
              <a:t> на </a:t>
            </a:r>
            <a:r>
              <a:rPr lang="ru-RU" sz="1600" dirty="0" err="1"/>
              <a:t>майбутнє</a:t>
            </a:r>
            <a:r>
              <a:rPr lang="ru-RU" sz="16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600" dirty="0"/>
              <a:t>- </a:t>
            </a:r>
            <a:r>
              <a:rPr lang="ru-RU" sz="1600" dirty="0" err="1"/>
              <a:t>прагнення</a:t>
            </a:r>
            <a:r>
              <a:rPr lang="ru-RU" sz="1600" dirty="0"/>
              <a:t> того, </a:t>
            </a:r>
            <a:r>
              <a:rPr lang="ru-RU" sz="1600" dirty="0" err="1"/>
              <a:t>щоб</a:t>
            </a:r>
            <a:r>
              <a:rPr lang="ru-RU" sz="1600" dirty="0"/>
              <a:t> </a:t>
            </a:r>
            <a:r>
              <a:rPr lang="ru-RU" sz="1600" dirty="0" err="1"/>
              <a:t>інші</a:t>
            </a:r>
            <a:r>
              <a:rPr lang="ru-RU" sz="1600" dirty="0"/>
              <a:t> </a:t>
            </a:r>
            <a:r>
              <a:rPr lang="ru-RU" sz="1600" dirty="0" err="1"/>
              <a:t>залишили</a:t>
            </a:r>
            <a:r>
              <a:rPr lang="ru-RU" sz="1600" dirty="0"/>
              <a:t> у </a:t>
            </a:r>
            <a:r>
              <a:rPr lang="ru-RU" sz="1600" dirty="0" err="1"/>
              <a:t>спокої</a:t>
            </a:r>
            <a:r>
              <a:rPr lang="ru-RU" sz="1600" dirty="0"/>
              <a:t>, </a:t>
            </a:r>
            <a:r>
              <a:rPr lang="ru-RU" sz="1600" dirty="0" err="1"/>
              <a:t>присутність</a:t>
            </a:r>
            <a:r>
              <a:rPr lang="ru-RU" sz="1600" dirty="0"/>
              <a:t> </a:t>
            </a:r>
            <a:r>
              <a:rPr lang="ru-RU" sz="1600" dirty="0" err="1"/>
              <a:t>інших</a:t>
            </a:r>
            <a:r>
              <a:rPr lang="ru-RU" sz="1600" dirty="0"/>
              <a:t> </a:t>
            </a:r>
            <a:r>
              <a:rPr lang="ru-RU" sz="1600" dirty="0" err="1" smtClean="0"/>
              <a:t>викликає</a:t>
            </a:r>
            <a:r>
              <a:rPr lang="ru-RU" sz="1600" dirty="0" smtClean="0"/>
              <a:t> </a:t>
            </a:r>
            <a:r>
              <a:rPr lang="ru-RU" sz="1600" dirty="0" err="1" smtClean="0"/>
              <a:t>розтратування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820277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4512" y="548680"/>
            <a:ext cx="8619976" cy="595536"/>
          </a:xfrm>
        </p:spPr>
        <p:txBody>
          <a:bodyPr/>
          <a:lstStyle/>
          <a:p>
            <a:r>
              <a:rPr lang="ru-RU" sz="2400" dirty="0" err="1"/>
              <a:t>Серед</a:t>
            </a:r>
            <a:r>
              <a:rPr lang="ru-RU" sz="2400" dirty="0"/>
              <a:t> </a:t>
            </a:r>
            <a:r>
              <a:rPr lang="ru-RU" sz="2400" dirty="0" err="1"/>
              <a:t>словесних</a:t>
            </a:r>
            <a:r>
              <a:rPr lang="ru-RU" sz="2400" dirty="0"/>
              <a:t> </a:t>
            </a:r>
            <a:r>
              <a:rPr lang="ru-RU" sz="2400" dirty="0" err="1"/>
              <a:t>ознак</a:t>
            </a:r>
            <a:r>
              <a:rPr lang="ru-RU" sz="2400" dirty="0"/>
              <a:t> </a:t>
            </a:r>
            <a:r>
              <a:rPr lang="ru-RU" sz="2400" dirty="0" err="1"/>
              <a:t>суїцидальної</a:t>
            </a:r>
            <a:r>
              <a:rPr lang="ru-RU" sz="2400" dirty="0"/>
              <a:t> </a:t>
            </a:r>
            <a:r>
              <a:rPr lang="ru-RU" sz="2400" dirty="0" err="1"/>
              <a:t>поведінки</a:t>
            </a:r>
            <a:r>
              <a:rPr lang="ru-RU" sz="2400" dirty="0"/>
              <a:t> </a:t>
            </a:r>
            <a:r>
              <a:rPr lang="ru-RU" sz="2400" dirty="0" err="1"/>
              <a:t>найпоширенішими</a:t>
            </a:r>
            <a:r>
              <a:rPr lang="ru-RU" sz="2400" dirty="0"/>
              <a:t> </a:t>
            </a:r>
            <a:r>
              <a:rPr lang="ru-RU" sz="2400" dirty="0" smtClean="0"/>
              <a:t>є (</a:t>
            </a:r>
            <a:r>
              <a:rPr lang="ru-RU" sz="2400" dirty="0" err="1" smtClean="0"/>
              <a:t>мовні</a:t>
            </a:r>
            <a:r>
              <a:rPr lang="ru-RU" sz="2400" dirty="0" smtClean="0"/>
              <a:t> </a:t>
            </a:r>
            <a:r>
              <a:rPr lang="ru-RU" sz="2400" dirty="0" err="1" smtClean="0"/>
              <a:t>патерни</a:t>
            </a:r>
            <a:r>
              <a:rPr lang="ru-RU" sz="2400" dirty="0" smtClean="0"/>
              <a:t>, </a:t>
            </a:r>
            <a:r>
              <a:rPr lang="ru-RU" sz="2400" dirty="0" err="1" smtClean="0"/>
              <a:t>вербальні</a:t>
            </a:r>
            <a:r>
              <a:rPr lang="ru-RU" sz="2400" dirty="0" smtClean="0"/>
              <a:t> </a:t>
            </a:r>
            <a:r>
              <a:rPr lang="ru-RU" sz="2400" dirty="0" err="1" smtClean="0"/>
              <a:t>маркери</a:t>
            </a:r>
            <a:r>
              <a:rPr lang="ru-RU" sz="2400" dirty="0" smtClean="0"/>
              <a:t>):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291264" cy="4328120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1800" dirty="0" err="1" smtClean="0"/>
              <a:t>впевненість</a:t>
            </a:r>
            <a:r>
              <a:rPr lang="ru-RU" sz="1800" dirty="0" smtClean="0"/>
              <a:t> </a:t>
            </a:r>
            <a:r>
              <a:rPr lang="ru-RU" sz="1800" dirty="0"/>
              <a:t>у </a:t>
            </a:r>
            <a:r>
              <a:rPr lang="ru-RU" sz="1800" dirty="0" err="1"/>
              <a:t>безпорадності</a:t>
            </a:r>
            <a:r>
              <a:rPr lang="ru-RU" sz="1800" dirty="0"/>
              <a:t> і </a:t>
            </a:r>
            <a:r>
              <a:rPr lang="ru-RU" sz="1800" dirty="0" err="1"/>
              <a:t>залежності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інших</a:t>
            </a:r>
            <a:r>
              <a:rPr lang="ru-RU" sz="1800" dirty="0" smtClean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прощавання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розмови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жарти</a:t>
            </a:r>
            <a:r>
              <a:rPr lang="ru-RU" sz="1800" dirty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/>
              <a:t>бажання</a:t>
            </a:r>
            <a:r>
              <a:rPr lang="ru-RU" sz="1800" dirty="0"/>
              <a:t> </a:t>
            </a:r>
            <a:r>
              <a:rPr lang="ru-RU" sz="1800" dirty="0" err="1"/>
              <a:t>померти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повідомлення</a:t>
            </a:r>
            <a:r>
              <a:rPr lang="ru-RU" sz="1800" dirty="0"/>
              <a:t> про </a:t>
            </a:r>
            <a:r>
              <a:rPr lang="ru-RU" sz="1800" dirty="0" err="1"/>
              <a:t>конкретний</a:t>
            </a:r>
            <a:r>
              <a:rPr lang="ru-RU" sz="1800" dirty="0"/>
              <a:t> план </a:t>
            </a:r>
            <a:r>
              <a:rPr lang="ru-RU" sz="1800" dirty="0" err="1"/>
              <a:t>суїциду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</a:t>
            </a:r>
            <a:r>
              <a:rPr lang="ru-RU" sz="1800" dirty="0" err="1"/>
              <a:t>подвійна</a:t>
            </a:r>
            <a:r>
              <a:rPr lang="ru-RU" sz="1800" dirty="0"/>
              <a:t> </a:t>
            </a:r>
            <a:r>
              <a:rPr lang="ru-RU" sz="1800" dirty="0" err="1"/>
              <a:t>оцінка</a:t>
            </a:r>
            <a:r>
              <a:rPr lang="ru-RU" sz="1800" dirty="0"/>
              <a:t> </a:t>
            </a:r>
            <a:r>
              <a:rPr lang="ru-RU" sz="1800" dirty="0" err="1"/>
              <a:t>значущих</a:t>
            </a:r>
            <a:r>
              <a:rPr lang="ru-RU" sz="1800" dirty="0"/>
              <a:t> </a:t>
            </a:r>
            <a:r>
              <a:rPr lang="ru-RU" sz="1800" dirty="0" err="1"/>
              <a:t>подій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повільна</a:t>
            </a:r>
            <a:r>
              <a:rPr lang="ru-RU" sz="1800" dirty="0"/>
              <a:t>, </a:t>
            </a:r>
            <a:r>
              <a:rPr lang="ru-RU" sz="1800" dirty="0" err="1"/>
              <a:t>маловиразна</a:t>
            </a:r>
            <a:r>
              <a:rPr lang="ru-RU" sz="1800" dirty="0"/>
              <a:t> </a:t>
            </a:r>
            <a:r>
              <a:rPr lang="ru-RU" sz="1800" dirty="0" err="1"/>
              <a:t>мова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розпач</a:t>
            </a:r>
            <a:r>
              <a:rPr lang="ru-RU" sz="1800" dirty="0"/>
              <a:t> і плач;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висловлювання</a:t>
            </a:r>
            <a:r>
              <a:rPr lang="ru-RU" sz="1800" dirty="0"/>
              <a:t> </a:t>
            </a:r>
            <a:r>
              <a:rPr lang="ru-RU" sz="1800" dirty="0" err="1"/>
              <a:t>самозвинувачень</a:t>
            </a:r>
            <a:r>
              <a:rPr lang="ru-RU" sz="1800" dirty="0"/>
              <a:t>.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безпосередні</a:t>
            </a:r>
            <a:r>
              <a:rPr lang="ru-RU" sz="1800" dirty="0"/>
              <a:t> заяви типу “Я думаю про </a:t>
            </a:r>
            <a:r>
              <a:rPr lang="ru-RU" sz="1800" dirty="0" err="1"/>
              <a:t>самогубство</a:t>
            </a:r>
            <a:r>
              <a:rPr lang="ru-RU" sz="1800" dirty="0"/>
              <a:t>” </a:t>
            </a:r>
            <a:r>
              <a:rPr lang="ru-RU" sz="1800" dirty="0" err="1"/>
              <a:t>або</a:t>
            </a:r>
            <a:r>
              <a:rPr lang="ru-RU" sz="1800" dirty="0"/>
              <a:t> “</a:t>
            </a:r>
            <a:r>
              <a:rPr lang="ru-RU" sz="1800" dirty="0" err="1"/>
              <a:t>Було</a:t>
            </a:r>
            <a:r>
              <a:rPr lang="ru-RU" sz="1800" dirty="0"/>
              <a:t> б </a:t>
            </a:r>
            <a:r>
              <a:rPr lang="ru-RU" sz="1800" dirty="0" err="1"/>
              <a:t>краще</a:t>
            </a:r>
            <a:endParaRPr lang="ru-RU" sz="1800" dirty="0"/>
          </a:p>
          <a:p>
            <a:pPr marL="0" indent="0">
              <a:buNone/>
            </a:pPr>
            <a:r>
              <a:rPr lang="ru-RU" sz="1800" dirty="0" err="1"/>
              <a:t>вмерти</a:t>
            </a:r>
            <a:r>
              <a:rPr lang="ru-RU" sz="1800" dirty="0"/>
              <a:t>”, </a:t>
            </a:r>
            <a:r>
              <a:rPr lang="ru-RU" sz="1800" dirty="0" err="1"/>
              <a:t>або</a:t>
            </a:r>
            <a:r>
              <a:rPr lang="ru-RU" sz="1800" dirty="0"/>
              <a:t> “Я не хочу </a:t>
            </a:r>
            <a:r>
              <a:rPr lang="ru-RU" sz="1800" dirty="0" err="1"/>
              <a:t>більше</a:t>
            </a:r>
            <a:r>
              <a:rPr lang="ru-RU" sz="1800" dirty="0"/>
              <a:t> </a:t>
            </a:r>
            <a:r>
              <a:rPr lang="ru-RU" sz="1800" dirty="0" err="1"/>
              <a:t>жити</a:t>
            </a:r>
            <a:r>
              <a:rPr lang="ru-RU" sz="1800" dirty="0"/>
              <a:t>”,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висловлення</a:t>
            </a:r>
            <a:r>
              <a:rPr lang="ru-RU" sz="1800" dirty="0"/>
              <a:t> типу: “Вам не </a:t>
            </a:r>
            <a:r>
              <a:rPr lang="ru-RU" sz="1800" dirty="0" err="1"/>
              <a:t>прийдеться</a:t>
            </a:r>
            <a:r>
              <a:rPr lang="ru-RU" sz="1800" dirty="0"/>
              <a:t> </a:t>
            </a:r>
            <a:r>
              <a:rPr lang="ru-RU" sz="1800" dirty="0" err="1"/>
              <a:t>більше</a:t>
            </a:r>
            <a:r>
              <a:rPr lang="ru-RU" sz="1800" dirty="0"/>
              <a:t> про мене </a:t>
            </a:r>
            <a:r>
              <a:rPr lang="ru-RU" sz="1800" dirty="0" err="1"/>
              <a:t>турбуватися</a:t>
            </a:r>
            <a:r>
              <a:rPr lang="ru-RU" sz="1800" dirty="0"/>
              <a:t>” </a:t>
            </a:r>
            <a:r>
              <a:rPr lang="ru-RU" sz="1800" dirty="0" err="1"/>
              <a:t>або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“</a:t>
            </a:r>
            <a:r>
              <a:rPr lang="ru-RU" sz="1800" dirty="0" err="1"/>
              <a:t>Мені</a:t>
            </a:r>
            <a:r>
              <a:rPr lang="ru-RU" sz="1800" dirty="0"/>
              <a:t> все </a:t>
            </a:r>
            <a:r>
              <a:rPr lang="ru-RU" sz="1800" dirty="0" err="1"/>
              <a:t>набридло</a:t>
            </a:r>
            <a:r>
              <a:rPr lang="ru-RU" sz="1800" dirty="0"/>
              <a:t>”, </a:t>
            </a:r>
            <a:r>
              <a:rPr lang="ru-RU" sz="1800" dirty="0" err="1"/>
              <a:t>aбо</a:t>
            </a:r>
            <a:r>
              <a:rPr lang="ru-RU" sz="1800" dirty="0"/>
              <a:t> “Вони </a:t>
            </a:r>
            <a:r>
              <a:rPr lang="ru-RU" sz="1800" dirty="0" err="1"/>
              <a:t>пошкодують</a:t>
            </a:r>
            <a:r>
              <a:rPr lang="ru-RU" sz="1800" dirty="0"/>
              <a:t>, коли я </a:t>
            </a:r>
            <a:r>
              <a:rPr lang="ru-RU" sz="1800" dirty="0" err="1"/>
              <a:t>піду</a:t>
            </a:r>
            <a:r>
              <a:rPr lang="ru-RU" sz="18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56166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379512"/>
          </a:xfrm>
        </p:spPr>
        <p:txBody>
          <a:bodyPr/>
          <a:lstStyle/>
          <a:p>
            <a:r>
              <a:rPr lang="ru-RU" sz="2800" dirty="0" err="1"/>
              <a:t>Емоційні</a:t>
            </a:r>
            <a:r>
              <a:rPr lang="ru-RU" sz="2800" dirty="0"/>
              <a:t> прояви </a:t>
            </a:r>
            <a:r>
              <a:rPr lang="ru-RU" sz="2800" dirty="0" err="1"/>
              <a:t>суїцидальних</a:t>
            </a:r>
            <a:r>
              <a:rPr lang="ru-RU" sz="2800" dirty="0"/>
              <a:t> </a:t>
            </a:r>
            <a:r>
              <a:rPr lang="ru-RU" sz="2800" dirty="0" err="1"/>
              <a:t>тенденцій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268760"/>
            <a:ext cx="6059016" cy="388620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- </a:t>
            </a:r>
            <a:r>
              <a:rPr lang="ru-RU" sz="2000" dirty="0" err="1"/>
              <a:t>амбівалентність</a:t>
            </a:r>
            <a:r>
              <a:rPr lang="ru-RU" sz="2000" dirty="0"/>
              <a:t>, </a:t>
            </a:r>
            <a:r>
              <a:rPr lang="ru-RU" sz="2000" dirty="0" err="1"/>
              <a:t>подвійність</a:t>
            </a:r>
            <a:r>
              <a:rPr lang="ru-RU" sz="2000" dirty="0"/>
              <a:t> </a:t>
            </a:r>
            <a:r>
              <a:rPr lang="ru-RU" sz="2000" dirty="0" err="1"/>
              <a:t>емоцій</a:t>
            </a:r>
            <a:r>
              <a:rPr lang="ru-RU" sz="2000" dirty="0"/>
              <a:t> і </a:t>
            </a:r>
            <a:r>
              <a:rPr lang="ru-RU" sz="2000" dirty="0" err="1"/>
              <a:t>почуттів</a:t>
            </a:r>
            <a:r>
              <a:rPr lang="ru-RU" sz="2000" dirty="0"/>
              <a:t>;</a:t>
            </a:r>
          </a:p>
          <a:p>
            <a:pPr marL="0" indent="0">
              <a:buNone/>
            </a:pPr>
            <a:r>
              <a:rPr lang="ru-RU" sz="2000" dirty="0"/>
              <a:t>- </a:t>
            </a:r>
            <a:r>
              <a:rPr lang="ru-RU" sz="2000" dirty="0" err="1"/>
              <a:t>безпорадність</a:t>
            </a:r>
            <a:r>
              <a:rPr lang="ru-RU" sz="2000" dirty="0"/>
              <a:t>, </a:t>
            </a:r>
            <a:r>
              <a:rPr lang="ru-RU" sz="2000" dirty="0" err="1"/>
              <a:t>безнадійність</a:t>
            </a:r>
            <a:r>
              <a:rPr lang="ru-RU" sz="2000" dirty="0"/>
              <a:t>;</a:t>
            </a:r>
          </a:p>
          <a:p>
            <a:pPr marL="0" indent="0">
              <a:buNone/>
            </a:pPr>
            <a:r>
              <a:rPr lang="ru-RU" sz="2000" dirty="0"/>
              <a:t>- </a:t>
            </a:r>
            <a:r>
              <a:rPr lang="ru-RU" sz="2000" dirty="0" err="1"/>
              <a:t>переживання</a:t>
            </a:r>
            <a:r>
              <a:rPr lang="ru-RU" sz="2000" dirty="0"/>
              <a:t> горя;</a:t>
            </a:r>
          </a:p>
          <a:p>
            <a:pPr marL="0" indent="0">
              <a:buNone/>
            </a:pPr>
            <a:r>
              <a:rPr lang="ru-RU" sz="2000" dirty="0"/>
              <a:t>- </a:t>
            </a:r>
            <a:r>
              <a:rPr lang="ru-RU" sz="2000" dirty="0" err="1"/>
              <a:t>ознаки</a:t>
            </a:r>
            <a:r>
              <a:rPr lang="ru-RU" sz="2000" dirty="0"/>
              <a:t> </a:t>
            </a:r>
            <a:r>
              <a:rPr lang="ru-RU" sz="2000" dirty="0" err="1"/>
              <a:t>депресії</a:t>
            </a:r>
            <a:r>
              <a:rPr lang="ru-RU" sz="2000" dirty="0"/>
              <a:t>;</a:t>
            </a:r>
          </a:p>
          <a:p>
            <a:pPr marL="0" indent="0">
              <a:buNone/>
            </a:pPr>
            <a:r>
              <a:rPr lang="ru-RU" sz="2000" dirty="0"/>
              <a:t>- </a:t>
            </a:r>
            <a:r>
              <a:rPr lang="ru-RU" sz="2000" dirty="0" err="1"/>
              <a:t>почуття</a:t>
            </a:r>
            <a:r>
              <a:rPr lang="ru-RU" sz="2000" dirty="0"/>
              <a:t> </a:t>
            </a:r>
            <a:r>
              <a:rPr lang="ru-RU" sz="2000" dirty="0" err="1"/>
              <a:t>провини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відчуття</a:t>
            </a:r>
            <a:r>
              <a:rPr lang="ru-RU" sz="2000" dirty="0"/>
              <a:t> </a:t>
            </a:r>
            <a:r>
              <a:rPr lang="ru-RU" sz="2000" dirty="0" err="1"/>
              <a:t>невдачі</a:t>
            </a:r>
            <a:r>
              <a:rPr lang="ru-RU" sz="2000" dirty="0"/>
              <a:t>, </a:t>
            </a:r>
            <a:r>
              <a:rPr lang="ru-RU" sz="2000" dirty="0" err="1"/>
              <a:t>поразки</a:t>
            </a:r>
            <a:r>
              <a:rPr lang="ru-RU" sz="2000" dirty="0"/>
              <a:t>;</a:t>
            </a:r>
          </a:p>
          <a:p>
            <a:pPr marL="0" indent="0">
              <a:buNone/>
            </a:pPr>
            <a:r>
              <a:rPr lang="ru-RU" sz="2000" dirty="0"/>
              <a:t>- </a:t>
            </a:r>
            <a:r>
              <a:rPr lang="ru-RU" sz="2000" dirty="0" err="1"/>
              <a:t>надмірні</a:t>
            </a:r>
            <a:r>
              <a:rPr lang="ru-RU" sz="2000" dirty="0"/>
              <a:t> </a:t>
            </a:r>
            <a:r>
              <a:rPr lang="ru-RU" sz="2000" dirty="0" err="1"/>
              <a:t>побоювання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страхи;</a:t>
            </a:r>
          </a:p>
          <a:p>
            <a:pPr marL="0" indent="0">
              <a:buNone/>
            </a:pPr>
            <a:r>
              <a:rPr lang="ru-RU" sz="2000" dirty="0"/>
              <a:t>- </a:t>
            </a:r>
            <a:r>
              <a:rPr lang="ru-RU" sz="2000" dirty="0" err="1"/>
              <a:t>почуття</a:t>
            </a:r>
            <a:r>
              <a:rPr lang="ru-RU" sz="2000" dirty="0"/>
              <a:t> </a:t>
            </a:r>
            <a:r>
              <a:rPr lang="ru-RU" sz="2000" dirty="0" err="1"/>
              <a:t>власної</a:t>
            </a:r>
            <a:r>
              <a:rPr lang="ru-RU" sz="2000" dirty="0"/>
              <a:t> </a:t>
            </a:r>
            <a:r>
              <a:rPr lang="ru-RU" sz="2000" dirty="0" err="1"/>
              <a:t>малозначущості</a:t>
            </a:r>
            <a:r>
              <a:rPr lang="ru-RU" sz="2000" dirty="0"/>
              <a:t>;</a:t>
            </a:r>
          </a:p>
          <a:p>
            <a:pPr marL="0" indent="0">
              <a:buNone/>
            </a:pPr>
            <a:r>
              <a:rPr lang="ru-RU" sz="2000" dirty="0"/>
              <a:t>- </a:t>
            </a:r>
            <a:r>
              <a:rPr lang="ru-RU" sz="2000" dirty="0" err="1"/>
              <a:t>неуважність</a:t>
            </a:r>
            <a:r>
              <a:rPr lang="ru-RU" sz="2000" dirty="0"/>
              <a:t>, </a:t>
            </a:r>
            <a:r>
              <a:rPr lang="ru-RU" sz="2000" dirty="0" err="1"/>
              <a:t>розсіяність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розгубленість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71376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Ситуаційні</a:t>
            </a:r>
            <a:r>
              <a:rPr lang="ru-RU" dirty="0"/>
              <a:t> прояви: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800" dirty="0"/>
              <a:t>- будь-яка </a:t>
            </a:r>
            <a:r>
              <a:rPr lang="ru-RU" sz="1800" dirty="0" err="1"/>
              <a:t>помітна</a:t>
            </a:r>
            <a:r>
              <a:rPr lang="ru-RU" sz="1800" dirty="0"/>
              <a:t> </a:t>
            </a:r>
            <a:r>
              <a:rPr lang="ru-RU" sz="1800" dirty="0" err="1"/>
              <a:t>зміна</a:t>
            </a:r>
            <a:r>
              <a:rPr lang="ru-RU" sz="1800" dirty="0"/>
              <a:t> </a:t>
            </a:r>
            <a:r>
              <a:rPr lang="ru-RU" sz="1800" dirty="0" err="1"/>
              <a:t>особистого</a:t>
            </a:r>
            <a:r>
              <a:rPr lang="ru-RU" sz="1800" dirty="0"/>
              <a:t> </a:t>
            </a:r>
            <a:r>
              <a:rPr lang="ru-RU" sz="1800" dirty="0" err="1"/>
              <a:t>життя</a:t>
            </a:r>
            <a:r>
              <a:rPr lang="ru-RU" sz="1800" dirty="0"/>
              <a:t>, у будь-яку сторону;</a:t>
            </a:r>
          </a:p>
          <a:p>
            <a:pPr marL="0" indent="0">
              <a:buNone/>
            </a:pPr>
            <a:r>
              <a:rPr lang="ru-RU" sz="1800" dirty="0"/>
              <a:t>- смерть </a:t>
            </a:r>
            <a:r>
              <a:rPr lang="ru-RU" sz="1800" dirty="0" err="1"/>
              <a:t>коханої</a:t>
            </a:r>
            <a:r>
              <a:rPr lang="ru-RU" sz="1800" dirty="0"/>
              <a:t> </a:t>
            </a:r>
            <a:r>
              <a:rPr lang="ru-RU" sz="1800" dirty="0" err="1"/>
              <a:t>людини</a:t>
            </a:r>
            <a:r>
              <a:rPr lang="ru-RU" sz="1800" dirty="0"/>
              <a:t>, особливо </a:t>
            </a:r>
            <a:r>
              <a:rPr lang="ru-RU" sz="1800" dirty="0" err="1"/>
              <a:t>батьків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близьких</a:t>
            </a:r>
            <a:r>
              <a:rPr lang="ru-RU" sz="1800" dirty="0"/>
              <a:t> </a:t>
            </a:r>
            <a:r>
              <a:rPr lang="ru-RU" sz="1800" dirty="0" err="1"/>
              <a:t>родичів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нещодавня</a:t>
            </a:r>
            <a:r>
              <a:rPr lang="ru-RU" sz="1800" dirty="0"/>
              <a:t> </a:t>
            </a:r>
            <a:r>
              <a:rPr lang="ru-RU" sz="1800" dirty="0" err="1"/>
              <a:t>зміна</a:t>
            </a:r>
            <a:r>
              <a:rPr lang="ru-RU" sz="1800" dirty="0"/>
              <a:t> </a:t>
            </a:r>
            <a:r>
              <a:rPr lang="ru-RU" sz="1800" dirty="0" err="1"/>
              <a:t>місця</a:t>
            </a:r>
            <a:r>
              <a:rPr lang="ru-RU" sz="1800" dirty="0"/>
              <a:t> </a:t>
            </a:r>
            <a:r>
              <a:rPr lang="ru-RU" sz="1800" dirty="0" err="1"/>
              <a:t>проживання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конфлікти</a:t>
            </a:r>
            <a:r>
              <a:rPr lang="ru-RU" sz="1800" dirty="0"/>
              <a:t> у </a:t>
            </a:r>
            <a:r>
              <a:rPr lang="ru-RU" sz="1800" dirty="0" err="1"/>
              <a:t>сім'ї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скоєння</a:t>
            </a:r>
            <a:r>
              <a:rPr lang="ru-RU" sz="1800" dirty="0"/>
              <a:t> </a:t>
            </a:r>
            <a:r>
              <a:rPr lang="ru-RU" sz="1800" dirty="0" err="1"/>
              <a:t>правопорушень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складнощі</a:t>
            </a:r>
            <a:r>
              <a:rPr lang="ru-RU" sz="1800" dirty="0"/>
              <a:t> у </a:t>
            </a:r>
            <a:r>
              <a:rPr lang="ru-RU" sz="1800" dirty="0" err="1"/>
              <a:t>спілкуванні</a:t>
            </a:r>
            <a:r>
              <a:rPr lang="ru-RU" sz="1800" dirty="0"/>
              <a:t> з </a:t>
            </a:r>
            <a:r>
              <a:rPr lang="ru-RU" sz="1800" dirty="0" err="1"/>
              <a:t>однолітками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проблеми</a:t>
            </a:r>
            <a:r>
              <a:rPr lang="ru-RU" sz="1800" dirty="0"/>
              <a:t> з </a:t>
            </a:r>
            <a:r>
              <a:rPr lang="ru-RU" sz="1800" dirty="0" err="1"/>
              <a:t>навчанням</a:t>
            </a:r>
            <a:r>
              <a:rPr lang="ru-RU" sz="1800" dirty="0"/>
              <a:t> у </a:t>
            </a:r>
            <a:r>
              <a:rPr lang="ru-RU" sz="1800" dirty="0" err="1"/>
              <a:t>школі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соціальна</a:t>
            </a:r>
            <a:r>
              <a:rPr lang="ru-RU" sz="1800" dirty="0"/>
              <a:t> </a:t>
            </a:r>
            <a:r>
              <a:rPr lang="ru-RU" sz="1800" dirty="0" err="1"/>
              <a:t>ізоляція</a:t>
            </a:r>
            <a:r>
              <a:rPr lang="ru-RU" sz="1800" dirty="0"/>
              <a:t>, особливо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родини</a:t>
            </a:r>
            <a:r>
              <a:rPr lang="ru-RU" sz="1800" dirty="0"/>
              <a:t> та </a:t>
            </a:r>
            <a:r>
              <a:rPr lang="ru-RU" sz="1800" dirty="0" err="1"/>
              <a:t>друзів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наявність</a:t>
            </a:r>
            <a:r>
              <a:rPr lang="ru-RU" sz="1800" dirty="0"/>
              <a:t> </a:t>
            </a:r>
            <a:r>
              <a:rPr lang="ru-RU" sz="1800" dirty="0" err="1"/>
              <a:t>хронічної</a:t>
            </a:r>
            <a:r>
              <a:rPr lang="ru-RU" sz="1800" dirty="0"/>
              <a:t>, </a:t>
            </a:r>
            <a:r>
              <a:rPr lang="ru-RU" sz="1800" dirty="0" err="1"/>
              <a:t>прогресуючої</a:t>
            </a:r>
            <a:r>
              <a:rPr lang="ru-RU" sz="1800" dirty="0"/>
              <a:t> </a:t>
            </a:r>
            <a:r>
              <a:rPr lang="ru-RU" sz="1800" dirty="0" err="1"/>
              <a:t>хвороби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dirty="0" err="1"/>
              <a:t>небажана</a:t>
            </a:r>
            <a:r>
              <a:rPr lang="ru-RU" sz="1800" dirty="0"/>
              <a:t> </a:t>
            </a:r>
            <a:r>
              <a:rPr lang="ru-RU" sz="1800" dirty="0" err="1"/>
              <a:t>вагітність</a:t>
            </a:r>
            <a:r>
              <a:rPr lang="ru-RU" sz="1800" dirty="0"/>
              <a:t>, </a:t>
            </a:r>
            <a:r>
              <a:rPr lang="ru-RU" sz="1800" dirty="0" err="1"/>
              <a:t>хвороби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передаються</a:t>
            </a:r>
            <a:r>
              <a:rPr lang="ru-RU" sz="1800" dirty="0"/>
              <a:t> </a:t>
            </a:r>
            <a:r>
              <a:rPr lang="ru-RU" sz="1800" dirty="0" err="1"/>
              <a:t>статевим</a:t>
            </a:r>
            <a:r>
              <a:rPr lang="ru-RU" sz="1800" dirty="0"/>
              <a:t> шляхом.</a:t>
            </a:r>
          </a:p>
        </p:txBody>
      </p:sp>
    </p:spTree>
    <p:extLst>
      <p:ext uri="{BB962C8B-B14F-4D97-AF65-F5344CB8AC3E}">
        <p14:creationId xmlns:p14="http://schemas.microsoft.com/office/powerpoint/2010/main" val="2388114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95536"/>
          </a:xfrm>
        </p:spPr>
        <p:txBody>
          <a:bodyPr/>
          <a:lstStyle/>
          <a:p>
            <a:r>
              <a:rPr lang="ru-RU" sz="2000" dirty="0"/>
              <a:t>Таким чином, </a:t>
            </a:r>
            <a:r>
              <a:rPr lang="ru-RU" sz="2000" dirty="0" err="1"/>
              <a:t>депресивні</a:t>
            </a:r>
            <a:r>
              <a:rPr lang="ru-RU" sz="2000" dirty="0"/>
              <a:t> прояви </a:t>
            </a:r>
            <a:r>
              <a:rPr lang="ru-RU" sz="2000" dirty="0" err="1"/>
              <a:t>підлітків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суїцидальною</a:t>
            </a:r>
            <a:r>
              <a:rPr lang="ru-RU" sz="2000" dirty="0"/>
              <a:t> </a:t>
            </a:r>
            <a:r>
              <a:rPr lang="ru-RU" sz="2000" dirty="0" err="1" smtClean="0"/>
              <a:t>поведінкою</a:t>
            </a:r>
            <a:r>
              <a:rPr lang="ru-RU" sz="2000" dirty="0" smtClean="0"/>
              <a:t> </a:t>
            </a:r>
            <a:r>
              <a:rPr lang="ru-RU" sz="2000" dirty="0" err="1" smtClean="0"/>
              <a:t>можуть</a:t>
            </a:r>
            <a:r>
              <a:rPr lang="ru-RU" sz="2000" dirty="0" smtClean="0"/>
              <a:t> </a:t>
            </a:r>
            <a:r>
              <a:rPr lang="ru-RU" sz="2000" dirty="0" err="1"/>
              <a:t>виражатися</a:t>
            </a:r>
            <a:r>
              <a:rPr lang="ru-RU" sz="2000" dirty="0"/>
              <a:t> як: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256" y="1340768"/>
            <a:ext cx="8344216" cy="5184576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000" dirty="0"/>
              <a:t>- </a:t>
            </a:r>
            <a:r>
              <a:rPr lang="ru-RU" sz="2000" dirty="0" err="1"/>
              <a:t>сумний</a:t>
            </a:r>
            <a:r>
              <a:rPr lang="ru-RU" sz="2000" dirty="0"/>
              <a:t> </a:t>
            </a:r>
            <a:r>
              <a:rPr lang="ru-RU" sz="2000" dirty="0" err="1"/>
              <a:t>настрій</a:t>
            </a:r>
            <a:r>
              <a:rPr lang="ru-RU" sz="20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/>
              <a:t>- </a:t>
            </a:r>
            <a:r>
              <a:rPr lang="ru-RU" sz="2000" dirty="0" err="1"/>
              <a:t>надмірна</a:t>
            </a:r>
            <a:r>
              <a:rPr lang="ru-RU" sz="2000" dirty="0"/>
              <a:t> </a:t>
            </a:r>
            <a:r>
              <a:rPr lang="ru-RU" sz="2000" dirty="0" err="1"/>
              <a:t>самокритичність</a:t>
            </a:r>
            <a:r>
              <a:rPr lang="ru-RU" sz="2000" dirty="0"/>
              <a:t>, неадекватна </a:t>
            </a:r>
            <a:r>
              <a:rPr lang="ru-RU" sz="2000" dirty="0" err="1"/>
              <a:t>самооцінка</a:t>
            </a:r>
            <a:r>
              <a:rPr lang="ru-RU" sz="20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/>
              <a:t>- </a:t>
            </a:r>
            <a:r>
              <a:rPr lang="ru-RU" sz="2000" dirty="0" err="1"/>
              <a:t>почуття</a:t>
            </a:r>
            <a:r>
              <a:rPr lang="ru-RU" sz="2000" dirty="0"/>
              <a:t> </a:t>
            </a:r>
            <a:r>
              <a:rPr lang="ru-RU" sz="2000" dirty="0" err="1"/>
              <a:t>нудьги</a:t>
            </a:r>
            <a:r>
              <a:rPr lang="ru-RU" sz="20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/>
              <a:t>- </a:t>
            </a:r>
            <a:r>
              <a:rPr lang="ru-RU" sz="2000" dirty="0" err="1"/>
              <a:t>почуття</a:t>
            </a:r>
            <a:r>
              <a:rPr lang="ru-RU" sz="2000" dirty="0"/>
              <a:t> </a:t>
            </a:r>
            <a:r>
              <a:rPr lang="ru-RU" sz="2000" dirty="0" err="1"/>
              <a:t>втоми</a:t>
            </a:r>
            <a:r>
              <a:rPr lang="ru-RU" sz="20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/>
              <a:t>- </a:t>
            </a:r>
            <a:r>
              <a:rPr lang="ru-RU" sz="2000" dirty="0" err="1"/>
              <a:t>порушення</a:t>
            </a:r>
            <a:r>
              <a:rPr lang="ru-RU" sz="2000" dirty="0"/>
              <a:t> сну;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/>
              <a:t>- </a:t>
            </a:r>
            <a:r>
              <a:rPr lang="ru-RU" sz="2000" dirty="0" err="1"/>
              <a:t>соматичні</a:t>
            </a:r>
            <a:r>
              <a:rPr lang="ru-RU" sz="2000" dirty="0"/>
              <a:t> </a:t>
            </a:r>
            <a:r>
              <a:rPr lang="ru-RU" sz="2000" dirty="0" err="1"/>
              <a:t>скарги</a:t>
            </a:r>
            <a:r>
              <a:rPr lang="ru-RU" sz="2000" dirty="0"/>
              <a:t>, 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апетиту</a:t>
            </a:r>
            <a:r>
              <a:rPr lang="ru-RU" sz="2000" dirty="0"/>
              <a:t>, </a:t>
            </a:r>
            <a:r>
              <a:rPr lang="ru-RU" sz="2000" dirty="0" err="1"/>
              <a:t>різка</a:t>
            </a:r>
            <a:r>
              <a:rPr lang="ru-RU" sz="2000" dirty="0"/>
              <a:t> </a:t>
            </a:r>
            <a:r>
              <a:rPr lang="ru-RU" sz="2000" dirty="0" err="1"/>
              <a:t>зміна</a:t>
            </a:r>
            <a:r>
              <a:rPr lang="ru-RU" sz="2000" dirty="0"/>
              <a:t> ваги;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/>
              <a:t>- </a:t>
            </a:r>
            <a:r>
              <a:rPr lang="ru-RU" sz="2000" dirty="0" err="1"/>
              <a:t>непосидючість</a:t>
            </a:r>
            <a:r>
              <a:rPr lang="ru-RU" sz="2000" dirty="0"/>
              <a:t>, </a:t>
            </a:r>
            <a:r>
              <a:rPr lang="ru-RU" sz="2000" dirty="0" err="1"/>
              <a:t>неспокійність</a:t>
            </a:r>
            <a:r>
              <a:rPr lang="ru-RU" sz="20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/>
              <a:t>- </a:t>
            </a:r>
            <a:r>
              <a:rPr lang="ru-RU" sz="2000" dirty="0" err="1"/>
              <a:t>фіксація</a:t>
            </a:r>
            <a:r>
              <a:rPr lang="ru-RU" sz="2000" dirty="0"/>
              <a:t> </a:t>
            </a:r>
            <a:r>
              <a:rPr lang="ru-RU" sz="2000" dirty="0" err="1"/>
              <a:t>уваги</a:t>
            </a:r>
            <a:r>
              <a:rPr lang="ru-RU" sz="2000" dirty="0"/>
              <a:t> на </a:t>
            </a:r>
            <a:r>
              <a:rPr lang="ru-RU" sz="2000" dirty="0" err="1"/>
              <a:t>дрібницях</a:t>
            </a:r>
            <a:r>
              <a:rPr lang="ru-RU" sz="20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/>
              <a:t>- </a:t>
            </a:r>
            <a:r>
              <a:rPr lang="ru-RU" sz="2000" dirty="0" err="1"/>
              <a:t>надмірна</a:t>
            </a:r>
            <a:r>
              <a:rPr lang="ru-RU" sz="2000" dirty="0"/>
              <a:t> </a:t>
            </a:r>
            <a:r>
              <a:rPr lang="ru-RU" sz="2000" dirty="0" err="1"/>
              <a:t>емоційність</a:t>
            </a:r>
            <a:r>
              <a:rPr lang="ru-RU" sz="2000" dirty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/>
              <a:t>- </a:t>
            </a:r>
            <a:r>
              <a:rPr lang="ru-RU" sz="2000" dirty="0" err="1"/>
              <a:t>замкненість</a:t>
            </a:r>
            <a:r>
              <a:rPr lang="ru-RU" sz="2000" dirty="0"/>
              <a:t>, </a:t>
            </a:r>
            <a:r>
              <a:rPr lang="ru-RU" sz="2000" dirty="0" err="1"/>
              <a:t>скупість</a:t>
            </a:r>
            <a:r>
              <a:rPr lang="ru-RU" sz="2000" dirty="0"/>
              <a:t>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err="1" smtClean="0"/>
              <a:t>агресивна</a:t>
            </a:r>
            <a:r>
              <a:rPr lang="ru-RU" sz="2000" dirty="0" smtClean="0"/>
              <a:t> </a:t>
            </a:r>
            <a:r>
              <a:rPr lang="ru-RU" sz="2000" dirty="0" err="1" smtClean="0"/>
              <a:t>поведінка</a:t>
            </a:r>
            <a:r>
              <a:rPr lang="ru-RU" sz="2000" dirty="0" smtClean="0"/>
              <a:t>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000" dirty="0" err="1" smtClean="0"/>
              <a:t>схильність</a:t>
            </a:r>
            <a:r>
              <a:rPr lang="ru-RU" sz="2000" dirty="0" smtClean="0"/>
              <a:t> </a:t>
            </a:r>
            <a:r>
              <a:rPr lang="ru-RU" sz="2000" dirty="0"/>
              <a:t>до бунту</a:t>
            </a:r>
            <a:r>
              <a:rPr lang="ru-RU" sz="2000" dirty="0" smtClean="0"/>
              <a:t>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/>
              <a:t>- </a:t>
            </a:r>
            <a:r>
              <a:rPr lang="ru-RU" sz="2000" dirty="0" err="1"/>
              <a:t>зловживання</a:t>
            </a:r>
            <a:r>
              <a:rPr lang="ru-RU" sz="2000" dirty="0"/>
              <a:t> алкоголем </a:t>
            </a:r>
            <a:r>
              <a:rPr lang="ru-RU" sz="2000" dirty="0" err="1"/>
              <a:t>або</a:t>
            </a:r>
            <a:r>
              <a:rPr lang="ru-RU" sz="2000" dirty="0"/>
              <a:t> наркотиками; - </a:t>
            </a:r>
            <a:r>
              <a:rPr lang="ru-RU" sz="2000" dirty="0" err="1"/>
              <a:t>погана</a:t>
            </a:r>
            <a:r>
              <a:rPr lang="ru-RU" sz="2000" dirty="0"/>
              <a:t> </a:t>
            </a:r>
            <a:r>
              <a:rPr lang="ru-RU" sz="2000" dirty="0" err="1" smtClean="0"/>
              <a:t>навчальна</a:t>
            </a:r>
            <a:r>
              <a:rPr lang="ru-RU" sz="2000" dirty="0" smtClean="0"/>
              <a:t> </a:t>
            </a:r>
            <a:r>
              <a:rPr lang="ru-RU" sz="2000" dirty="0" err="1" smtClean="0"/>
              <a:t>успішність</a:t>
            </a:r>
            <a:r>
              <a:rPr lang="ru-RU" sz="2000" dirty="0"/>
              <a:t>, </a:t>
            </a:r>
            <a:r>
              <a:rPr lang="ru-RU" sz="2000" dirty="0" err="1"/>
              <a:t>зниження</a:t>
            </a:r>
            <a:r>
              <a:rPr lang="ru-RU" sz="2000" dirty="0"/>
              <a:t> </a:t>
            </a:r>
            <a:r>
              <a:rPr lang="ru-RU" sz="2000" dirty="0" err="1"/>
              <a:t>інтересу</a:t>
            </a:r>
            <a:r>
              <a:rPr lang="ru-RU" sz="2000" dirty="0"/>
              <a:t> до </a:t>
            </a:r>
            <a:r>
              <a:rPr lang="ru-RU" sz="2000" dirty="0" err="1"/>
              <a:t>навчання</a:t>
            </a:r>
            <a:r>
              <a:rPr lang="ru-RU" sz="2000" dirty="0"/>
              <a:t>, </a:t>
            </a:r>
            <a:r>
              <a:rPr lang="ru-RU" sz="2000" dirty="0" err="1"/>
              <a:t>прогули</a:t>
            </a:r>
            <a:r>
              <a:rPr lang="ru-RU" sz="2000" dirty="0"/>
              <a:t> </a:t>
            </a:r>
            <a:r>
              <a:rPr lang="ru-RU" sz="2000" dirty="0" err="1"/>
              <a:t>уроків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080149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356" y="332656"/>
            <a:ext cx="8686800" cy="739552"/>
          </a:xfrm>
        </p:spPr>
        <p:txBody>
          <a:bodyPr/>
          <a:lstStyle/>
          <a:p>
            <a:r>
              <a:rPr lang="ru-RU" sz="2000" dirty="0" err="1" smtClean="0"/>
              <a:t>Важливо</a:t>
            </a:r>
            <a:r>
              <a:rPr lang="ru-RU" sz="2000" dirty="0" smtClean="0"/>
              <a:t> </a:t>
            </a:r>
            <a:r>
              <a:rPr lang="ru-RU" sz="2000" dirty="0" err="1"/>
              <a:t>звертати</a:t>
            </a:r>
            <a:r>
              <a:rPr lang="ru-RU" sz="2000" dirty="0"/>
              <a:t> </a:t>
            </a:r>
            <a:r>
              <a:rPr lang="ru-RU" sz="2000" dirty="0" err="1"/>
              <a:t>увагу</a:t>
            </a:r>
            <a:r>
              <a:rPr lang="ru-RU" sz="2000" dirty="0"/>
              <a:t> на </a:t>
            </a:r>
            <a:r>
              <a:rPr lang="ru-RU" sz="2000" dirty="0" err="1"/>
              <a:t>раптову</a:t>
            </a:r>
            <a:r>
              <a:rPr lang="ru-RU" sz="2000" dirty="0"/>
              <a:t> </a:t>
            </a:r>
            <a:r>
              <a:rPr lang="ru-RU" sz="2000" dirty="0" err="1"/>
              <a:t>зміну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 та </a:t>
            </a:r>
            <a:r>
              <a:rPr lang="ru-RU" sz="2000" dirty="0" smtClean="0"/>
              <a:t> </a:t>
            </a:r>
            <a:r>
              <a:rPr lang="ru-RU" sz="2000" dirty="0" err="1" smtClean="0"/>
              <a:t>висловлювання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підлітків</a:t>
            </a:r>
            <a:r>
              <a:rPr lang="ru-RU" sz="2000" dirty="0"/>
              <a:t>, </a:t>
            </a:r>
            <a:r>
              <a:rPr lang="ru-RU" sz="2000" dirty="0" err="1"/>
              <a:t>схильних</a:t>
            </a:r>
            <a:r>
              <a:rPr lang="ru-RU" sz="2000" dirty="0"/>
              <a:t> до </a:t>
            </a:r>
            <a:r>
              <a:rPr lang="ru-RU" sz="2000" dirty="0" err="1"/>
              <a:t>кризових</a:t>
            </a:r>
            <a:r>
              <a:rPr lang="ru-RU" sz="2000" dirty="0"/>
              <a:t> </a:t>
            </a:r>
            <a:r>
              <a:rPr lang="ru-RU" sz="2000" dirty="0" err="1"/>
              <a:t>ситуацій</a:t>
            </a:r>
            <a:r>
              <a:rPr lang="ru-RU" sz="2000" dirty="0"/>
              <a:t> і </a:t>
            </a:r>
            <a:r>
              <a:rPr lang="ru-RU" sz="2000" dirty="0" err="1"/>
              <a:t>суїцидальних</a:t>
            </a:r>
            <a:r>
              <a:rPr lang="ru-RU" sz="2000" dirty="0"/>
              <a:t> </a:t>
            </a:r>
            <a:r>
              <a:rPr lang="ru-RU" sz="2000" dirty="0" err="1"/>
              <a:t>спроб</a:t>
            </a:r>
            <a:r>
              <a:rPr lang="ru-RU" sz="20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090" y="1484784"/>
            <a:ext cx="9103332" cy="5785792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b="1" dirty="0" err="1"/>
              <a:t>висловлювання</a:t>
            </a:r>
            <a:r>
              <a:rPr lang="ru-RU" sz="1800" b="1" dirty="0"/>
              <a:t>: </a:t>
            </a:r>
            <a:r>
              <a:rPr lang="ru-RU" sz="1800" dirty="0"/>
              <a:t>“</a:t>
            </a:r>
            <a:r>
              <a:rPr lang="ru-RU" sz="1800" dirty="0" err="1"/>
              <a:t>Мені</a:t>
            </a:r>
            <a:r>
              <a:rPr lang="ru-RU" sz="1800" dirty="0"/>
              <a:t> усе </a:t>
            </a:r>
            <a:r>
              <a:rPr lang="ru-RU" sz="1800" dirty="0" err="1"/>
              <a:t>набридло</a:t>
            </a:r>
            <a:r>
              <a:rPr lang="ru-RU" sz="1800" dirty="0"/>
              <a:t>!”, “Не хочу </a:t>
            </a:r>
            <a:r>
              <a:rPr lang="ru-RU" sz="1800" dirty="0" err="1"/>
              <a:t>нікого</a:t>
            </a:r>
            <a:r>
              <a:rPr lang="ru-RU" sz="1800" dirty="0"/>
              <a:t> </a:t>
            </a:r>
            <a:r>
              <a:rPr lang="ru-RU" sz="1800" dirty="0" err="1"/>
              <a:t>бачити</a:t>
            </a:r>
            <a:r>
              <a:rPr lang="ru-RU" sz="1800" dirty="0"/>
              <a:t>, не хочу</a:t>
            </a:r>
          </a:p>
          <a:p>
            <a:pPr marL="0" indent="0">
              <a:buNone/>
            </a:pPr>
            <a:r>
              <a:rPr lang="ru-RU" sz="1800" dirty="0" err="1"/>
              <a:t>нічим</a:t>
            </a:r>
            <a:r>
              <a:rPr lang="ru-RU" sz="1800" dirty="0"/>
              <a:t> </a:t>
            </a:r>
            <a:r>
              <a:rPr lang="ru-RU" sz="1800" dirty="0" err="1"/>
              <a:t>займатися</a:t>
            </a:r>
            <a:r>
              <a:rPr lang="ru-RU" sz="1800" dirty="0"/>
              <a:t>!” “</a:t>
            </a:r>
            <a:r>
              <a:rPr lang="ru-RU" sz="1800" dirty="0" err="1"/>
              <a:t>Навіщо</a:t>
            </a:r>
            <a:r>
              <a:rPr lang="ru-RU" sz="1800" dirty="0"/>
              <a:t> </a:t>
            </a:r>
            <a:r>
              <a:rPr lang="ru-RU" sz="1800" dirty="0" err="1"/>
              <a:t>мені</a:t>
            </a:r>
            <a:r>
              <a:rPr lang="ru-RU" sz="1800" dirty="0"/>
              <a:t> </a:t>
            </a:r>
            <a:r>
              <a:rPr lang="ru-RU" sz="1800" dirty="0" err="1"/>
              <a:t>жити</a:t>
            </a:r>
            <a:r>
              <a:rPr lang="ru-RU" sz="1800" dirty="0"/>
              <a:t>?”, “</a:t>
            </a:r>
            <a:r>
              <a:rPr lang="ru-RU" sz="1800" dirty="0" err="1"/>
              <a:t>Який</a:t>
            </a:r>
            <a:r>
              <a:rPr lang="ru-RU" sz="1800" dirty="0"/>
              <a:t> </a:t>
            </a:r>
            <a:r>
              <a:rPr lang="ru-RU" sz="1800" dirty="0" err="1"/>
              <a:t>сенс</a:t>
            </a:r>
            <a:r>
              <a:rPr lang="ru-RU" sz="1800" dirty="0"/>
              <a:t> в тому, </a:t>
            </a:r>
            <a:r>
              <a:rPr lang="ru-RU" sz="1800" dirty="0" err="1"/>
              <a:t>що</a:t>
            </a:r>
            <a:r>
              <a:rPr lang="ru-RU" sz="1800" dirty="0"/>
              <a:t> я живу?”;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b="1" i="1" dirty="0" err="1"/>
              <a:t>скарги</a:t>
            </a:r>
            <a:r>
              <a:rPr lang="ru-RU" sz="1800" b="1" i="1" dirty="0"/>
              <a:t> на </a:t>
            </a:r>
            <a:r>
              <a:rPr lang="ru-RU" sz="1800" b="1" i="1" dirty="0" err="1"/>
              <a:t>дурні</a:t>
            </a:r>
            <a:r>
              <a:rPr lang="ru-RU" sz="1800" b="1" i="1" dirty="0"/>
              <a:t> </a:t>
            </a:r>
            <a:r>
              <a:rPr lang="ru-RU" sz="1800" b="1" i="1" dirty="0" err="1"/>
              <a:t>передчуття</a:t>
            </a:r>
            <a:r>
              <a:rPr lang="ru-RU" sz="1800" b="1" i="1" dirty="0"/>
              <a:t>: </a:t>
            </a:r>
            <a:r>
              <a:rPr lang="ru-RU" sz="1800" dirty="0"/>
              <a:t>“Я </a:t>
            </a:r>
            <a:r>
              <a:rPr lang="ru-RU" sz="1800" dirty="0" err="1"/>
              <a:t>відчуваю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скоро помру!”;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b="1" dirty="0" err="1"/>
              <a:t>підвищений</a:t>
            </a:r>
            <a:r>
              <a:rPr lang="ru-RU" sz="1800" b="1" dirty="0"/>
              <a:t>, </a:t>
            </a:r>
            <a:r>
              <a:rPr lang="ru-RU" sz="1800" b="1" dirty="0" err="1"/>
              <a:t>стабільний</a:t>
            </a:r>
            <a:r>
              <a:rPr lang="ru-RU" sz="1800" b="1" dirty="0"/>
              <a:t> </a:t>
            </a:r>
            <a:r>
              <a:rPr lang="ru-RU" sz="1800" b="1" dirty="0" err="1"/>
              <a:t>інтерес</a:t>
            </a:r>
            <a:r>
              <a:rPr lang="ru-RU" sz="1800" b="1" dirty="0"/>
              <a:t> до </a:t>
            </a:r>
            <a:r>
              <a:rPr lang="ru-RU" sz="1800" b="1" dirty="0" err="1"/>
              <a:t>питань</a:t>
            </a:r>
            <a:r>
              <a:rPr lang="ru-RU" sz="1800" b="1" dirty="0"/>
              <a:t> </a:t>
            </a:r>
            <a:r>
              <a:rPr lang="ru-RU" sz="1800" b="1" dirty="0" err="1"/>
              <a:t>смерті</a:t>
            </a:r>
            <a:r>
              <a:rPr lang="ru-RU" sz="1800" dirty="0"/>
              <a:t>, загробного </a:t>
            </a:r>
            <a:r>
              <a:rPr lang="ru-RU" sz="1800" dirty="0" err="1"/>
              <a:t>життя</a:t>
            </a:r>
            <a:r>
              <a:rPr lang="ru-RU" sz="1800" dirty="0"/>
              <a:t>, </a:t>
            </a:r>
            <a:r>
              <a:rPr lang="ru-RU" sz="1800" dirty="0" smtClean="0"/>
              <a:t>до </a:t>
            </a:r>
            <a:r>
              <a:rPr lang="ru-RU" sz="1800" dirty="0" err="1" smtClean="0"/>
              <a:t>похоронних</a:t>
            </a:r>
            <a:r>
              <a:rPr lang="ru-RU" sz="1800" dirty="0" smtClean="0"/>
              <a:t> </a:t>
            </a:r>
            <a:r>
              <a:rPr lang="ru-RU" sz="1800" dirty="0" err="1"/>
              <a:t>ритуалів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b="1" i="1" dirty="0" err="1"/>
              <a:t>словесні</a:t>
            </a:r>
            <a:r>
              <a:rPr lang="ru-RU" sz="1800" b="1" i="1" dirty="0"/>
              <a:t> </a:t>
            </a:r>
            <a:r>
              <a:rPr lang="ru-RU" sz="1800" b="1" i="1" dirty="0" err="1"/>
              <a:t>натяки</a:t>
            </a:r>
            <a:r>
              <a:rPr lang="ru-RU" sz="1800" b="1" i="1" dirty="0"/>
              <a:t> на смерть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наближується</a:t>
            </a:r>
            <a:r>
              <a:rPr lang="ru-RU" sz="1800" dirty="0"/>
              <a:t>: “</a:t>
            </a:r>
            <a:r>
              <a:rPr lang="ru-RU" sz="1800" dirty="0" err="1"/>
              <a:t>Потерпіть</a:t>
            </a:r>
            <a:r>
              <a:rPr lang="ru-RU" sz="1800" dirty="0"/>
              <a:t>, </a:t>
            </a:r>
            <a:r>
              <a:rPr lang="ru-RU" sz="1800" dirty="0" err="1"/>
              <a:t>недовго</a:t>
            </a:r>
            <a:r>
              <a:rPr lang="ru-RU" sz="1800" dirty="0"/>
              <a:t> </a:t>
            </a:r>
            <a:r>
              <a:rPr lang="ru-RU" sz="1800" dirty="0" smtClean="0"/>
              <a:t>Вам </a:t>
            </a:r>
            <a:r>
              <a:rPr lang="ru-RU" sz="1800" dirty="0" err="1" smtClean="0"/>
              <a:t>залишилося</a:t>
            </a:r>
            <a:r>
              <a:rPr lang="ru-RU" sz="1800" dirty="0" smtClean="0"/>
              <a:t> </a:t>
            </a:r>
            <a:r>
              <a:rPr lang="ru-RU" sz="1800" dirty="0" err="1"/>
              <a:t>мучитися</a:t>
            </a:r>
            <a:r>
              <a:rPr lang="ru-RU" sz="1800" dirty="0"/>
              <a:t>!”, “Ви </a:t>
            </a:r>
            <a:r>
              <a:rPr lang="ru-RU" sz="1800" dirty="0" err="1"/>
              <a:t>ще</a:t>
            </a:r>
            <a:r>
              <a:rPr lang="ru-RU" sz="1800" dirty="0"/>
              <a:t> </a:t>
            </a:r>
            <a:r>
              <a:rPr lang="ru-RU" sz="1800" dirty="0" err="1"/>
              <a:t>пожалієте</a:t>
            </a:r>
            <a:r>
              <a:rPr lang="ru-RU" sz="1800" dirty="0"/>
              <a:t>, але буде </a:t>
            </a:r>
            <a:r>
              <a:rPr lang="ru-RU" sz="1800" dirty="0" err="1"/>
              <a:t>пізно</a:t>
            </a:r>
            <a:r>
              <a:rPr lang="ru-RU" sz="1800" dirty="0"/>
              <a:t>!”;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b="1" i="1" dirty="0" err="1"/>
              <a:t>наведення</a:t>
            </a:r>
            <a:r>
              <a:rPr lang="ru-RU" sz="1800" b="1" i="1" dirty="0"/>
              <a:t> особливого порядку у </a:t>
            </a:r>
            <a:r>
              <a:rPr lang="ru-RU" sz="1800" b="1" i="1" dirty="0" err="1"/>
              <a:t>своїй</a:t>
            </a:r>
            <a:r>
              <a:rPr lang="ru-RU" sz="1800" b="1" i="1" dirty="0"/>
              <a:t> </a:t>
            </a:r>
            <a:r>
              <a:rPr lang="ru-RU" sz="1800" b="1" i="1" dirty="0" err="1"/>
              <a:t>кімнаті</a:t>
            </a:r>
            <a:r>
              <a:rPr lang="ru-RU" sz="1800" dirty="0"/>
              <a:t>, </a:t>
            </a:r>
            <a:r>
              <a:rPr lang="ru-RU" sz="1800" dirty="0" err="1"/>
              <a:t>серед</a:t>
            </a:r>
            <a:r>
              <a:rPr lang="ru-RU" sz="1800" dirty="0"/>
              <a:t> </a:t>
            </a:r>
            <a:r>
              <a:rPr lang="ru-RU" sz="1800" dirty="0" err="1"/>
              <a:t>своїх</a:t>
            </a:r>
            <a:r>
              <a:rPr lang="ru-RU" sz="1800" dirty="0"/>
              <a:t> </a:t>
            </a:r>
            <a:r>
              <a:rPr lang="ru-RU" sz="1800" dirty="0" err="1"/>
              <a:t>особистих</a:t>
            </a:r>
            <a:r>
              <a:rPr lang="ru-RU" sz="1800" dirty="0"/>
              <a:t> речей</a:t>
            </a:r>
            <a:r>
              <a:rPr lang="ru-RU" sz="1800" dirty="0" smtClean="0"/>
              <a:t>, </a:t>
            </a:r>
            <a:r>
              <a:rPr lang="ru-RU" sz="1800" dirty="0" err="1" smtClean="0"/>
              <a:t>роздавання</a:t>
            </a:r>
            <a:r>
              <a:rPr lang="ru-RU" sz="1800" dirty="0" smtClean="0"/>
              <a:t> </a:t>
            </a:r>
            <a:r>
              <a:rPr lang="ru-RU" sz="1800" dirty="0" err="1"/>
              <a:t>деяких</a:t>
            </a:r>
            <a:r>
              <a:rPr lang="ru-RU" sz="1800" dirty="0"/>
              <a:t> речей </a:t>
            </a:r>
            <a:r>
              <a:rPr lang="ru-RU" sz="1800" dirty="0" err="1"/>
              <a:t>товаришам</a:t>
            </a:r>
            <a:r>
              <a:rPr lang="ru-RU" sz="1800" dirty="0"/>
              <a:t>, </a:t>
            </a:r>
            <a:r>
              <a:rPr lang="ru-RU" sz="1800" dirty="0" err="1"/>
              <a:t>остаточне</a:t>
            </a:r>
            <a:r>
              <a:rPr lang="ru-RU" sz="1800" dirty="0"/>
              <a:t> </a:t>
            </a:r>
            <a:r>
              <a:rPr lang="ru-RU" sz="1800" dirty="0" err="1" smtClean="0"/>
              <a:t>з'ясування</a:t>
            </a:r>
            <a:r>
              <a:rPr lang="ru-RU" sz="1800" dirty="0" smtClean="0"/>
              <a:t> </a:t>
            </a:r>
            <a:r>
              <a:rPr lang="ru-RU" sz="1800" dirty="0" err="1"/>
              <a:t>стосунків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b="1" i="1" dirty="0"/>
              <a:t>- </a:t>
            </a:r>
            <a:r>
              <a:rPr lang="ru-RU" sz="1800" b="1" i="1" dirty="0" err="1"/>
              <a:t>раптовий</a:t>
            </a:r>
            <a:r>
              <a:rPr lang="ru-RU" sz="1800" b="1" i="1" dirty="0"/>
              <a:t>, без </a:t>
            </a:r>
            <a:r>
              <a:rPr lang="ru-RU" sz="1800" b="1" i="1" dirty="0" err="1"/>
              <a:t>видимих</a:t>
            </a:r>
            <a:r>
              <a:rPr lang="ru-RU" sz="1800" b="1" i="1" dirty="0"/>
              <a:t> причин </a:t>
            </a:r>
            <a:r>
              <a:rPr lang="ru-RU" sz="1800" b="1" i="1" dirty="0" err="1"/>
              <a:t>наступ</a:t>
            </a:r>
            <a:r>
              <a:rPr lang="ru-RU" sz="1800" b="1" i="1" dirty="0"/>
              <a:t> </a:t>
            </a:r>
            <a:r>
              <a:rPr lang="ru-RU" sz="1800" b="1" i="1" dirty="0" err="1"/>
              <a:t>спокою</a:t>
            </a:r>
            <a:r>
              <a:rPr lang="ru-RU" sz="1800" dirty="0"/>
              <a:t>, смиренного стану </a:t>
            </a:r>
            <a:r>
              <a:rPr lang="ru-RU" sz="1800" dirty="0" err="1" smtClean="0"/>
              <a:t>після</a:t>
            </a:r>
            <a:r>
              <a:rPr lang="ru-RU" sz="1800" dirty="0" smtClean="0"/>
              <a:t> </a:t>
            </a:r>
            <a:r>
              <a:rPr lang="ru-RU" sz="1800" dirty="0" err="1" smtClean="0"/>
              <a:t>стресу</a:t>
            </a:r>
            <a:r>
              <a:rPr lang="ru-RU" sz="1800" dirty="0" smtClean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тривалого</a:t>
            </a:r>
            <a:r>
              <a:rPr lang="ru-RU" sz="1800" dirty="0"/>
              <a:t> стану </a:t>
            </a:r>
            <a:r>
              <a:rPr lang="ru-RU" sz="1800" dirty="0" err="1"/>
              <a:t>депресії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b="1" i="1" dirty="0" err="1"/>
              <a:t>таємні</a:t>
            </a:r>
            <a:r>
              <a:rPr lang="ru-RU" sz="1800" b="1" i="1" dirty="0"/>
              <a:t> </a:t>
            </a:r>
            <a:r>
              <a:rPr lang="ru-RU" sz="1800" b="1" i="1" dirty="0" err="1"/>
              <a:t>приготування</a:t>
            </a:r>
            <a:r>
              <a:rPr lang="ru-RU" sz="1800" b="1" i="1" dirty="0"/>
              <a:t> до </a:t>
            </a:r>
            <a:r>
              <a:rPr lang="ru-RU" sz="1800" b="1" i="1" dirty="0" err="1"/>
              <a:t>чогось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дитина</a:t>
            </a:r>
            <a:r>
              <a:rPr lang="ru-RU" sz="1800" dirty="0"/>
              <a:t> </a:t>
            </a:r>
            <a:r>
              <a:rPr lang="ru-RU" sz="1800" dirty="0" err="1"/>
              <a:t>відмовляється</a:t>
            </a:r>
            <a:r>
              <a:rPr lang="ru-RU" sz="1800" dirty="0"/>
              <a:t> </a:t>
            </a:r>
            <a:r>
              <a:rPr lang="ru-RU" sz="1800" dirty="0" err="1" smtClean="0"/>
              <a:t>пояснювати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- </a:t>
            </a:r>
            <a:r>
              <a:rPr lang="ru-RU" sz="1800" b="1" i="1" dirty="0" err="1"/>
              <a:t>тривалий</a:t>
            </a:r>
            <a:r>
              <a:rPr lang="ru-RU" sz="1800" b="1" i="1" dirty="0"/>
              <a:t> стан </a:t>
            </a:r>
            <a:r>
              <a:rPr lang="ru-RU" sz="1800" b="1" i="1" dirty="0" err="1"/>
              <a:t>внутрішньої</a:t>
            </a:r>
            <a:r>
              <a:rPr lang="ru-RU" sz="1800" b="1" i="1" dirty="0"/>
              <a:t> </a:t>
            </a:r>
            <a:r>
              <a:rPr lang="ru-RU" sz="1800" b="1" i="1" dirty="0" err="1"/>
              <a:t>зосередженості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не </a:t>
            </a:r>
            <a:r>
              <a:rPr lang="ru-RU" sz="1800" dirty="0" err="1"/>
              <a:t>було</a:t>
            </a:r>
            <a:r>
              <a:rPr lang="ru-RU" sz="1800" dirty="0"/>
              <a:t> </a:t>
            </a:r>
            <a:r>
              <a:rPr lang="ru-RU" sz="1800" dirty="0" err="1"/>
              <a:t>раніше</a:t>
            </a:r>
            <a:r>
              <a:rPr lang="ru-RU" sz="1800" dirty="0"/>
              <a:t> для </a:t>
            </a:r>
            <a:r>
              <a:rPr lang="ru-RU" sz="1800" dirty="0" err="1" smtClean="0"/>
              <a:t>дитини</a:t>
            </a:r>
            <a:r>
              <a:rPr lang="ru-RU" sz="1800" dirty="0" smtClean="0"/>
              <a:t> </a:t>
            </a:r>
            <a:r>
              <a:rPr lang="ru-RU" sz="1800" dirty="0" err="1" smtClean="0"/>
              <a:t>характерним</a:t>
            </a:r>
            <a:r>
              <a:rPr lang="ru-RU" sz="1800" dirty="0"/>
              <a:t>, </a:t>
            </a:r>
            <a:r>
              <a:rPr lang="ru-RU" sz="1800" dirty="0" err="1"/>
              <a:t>відсутність</a:t>
            </a:r>
            <a:r>
              <a:rPr lang="ru-RU" sz="1800" dirty="0"/>
              <a:t> </a:t>
            </a:r>
            <a:r>
              <a:rPr lang="ru-RU" sz="1800" dirty="0" err="1"/>
              <a:t>бажання</a:t>
            </a:r>
            <a:r>
              <a:rPr lang="ru-RU" sz="1800" dirty="0"/>
              <a:t> </a:t>
            </a:r>
            <a:r>
              <a:rPr lang="ru-RU" sz="1800" dirty="0" err="1"/>
              <a:t>спілкуватися</a:t>
            </a:r>
            <a:r>
              <a:rPr lang="ru-RU" sz="1800" dirty="0"/>
              <a:t> з </a:t>
            </a:r>
            <a:r>
              <a:rPr lang="ru-RU" sz="1800" dirty="0" err="1"/>
              <a:t>друзями</a:t>
            </a:r>
            <a:r>
              <a:rPr lang="ru-RU" sz="1800" dirty="0"/>
              <a:t>, родичами, </a:t>
            </a:r>
            <a:r>
              <a:rPr lang="ru-RU" sz="1800" dirty="0" err="1" smtClean="0"/>
              <a:t>ходити</a:t>
            </a:r>
            <a:r>
              <a:rPr lang="ru-RU" sz="1800" dirty="0" smtClean="0"/>
              <a:t> в </a:t>
            </a:r>
            <a:r>
              <a:rPr lang="ru-RU" sz="1800" dirty="0" err="1"/>
              <a:t>гості</a:t>
            </a:r>
            <a:r>
              <a:rPr lang="ru-RU" sz="1800" dirty="0"/>
              <a:t>, </a:t>
            </a:r>
            <a:r>
              <a:rPr lang="ru-RU" sz="1800" dirty="0" err="1"/>
              <a:t>грати</a:t>
            </a:r>
            <a:r>
              <a:rPr lang="ru-RU" sz="1800" dirty="0"/>
              <a:t>, вести </a:t>
            </a:r>
            <a:r>
              <a:rPr lang="ru-RU" sz="1800" dirty="0" err="1"/>
              <a:t>активний</a:t>
            </a:r>
            <a:r>
              <a:rPr lang="ru-RU" sz="1800" dirty="0"/>
              <a:t> </a:t>
            </a:r>
            <a:r>
              <a:rPr lang="ru-RU" sz="1800" dirty="0" err="1"/>
              <a:t>спосіб</a:t>
            </a:r>
            <a:r>
              <a:rPr lang="ru-RU" sz="1800" dirty="0"/>
              <a:t> </a:t>
            </a:r>
            <a:r>
              <a:rPr lang="ru-RU" sz="1800" dirty="0" err="1"/>
              <a:t>життя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843231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76250"/>
            <a:ext cx="8229600" cy="568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 dirty="0"/>
              <a:t>б) </a:t>
            </a:r>
            <a:r>
              <a:rPr lang="ru-RU" altLang="ru-RU" sz="2400" dirty="0" err="1"/>
              <a:t>форми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суїцидальної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поведінки</a:t>
            </a:r>
            <a:r>
              <a:rPr lang="ru-RU" altLang="ru-RU" sz="2400" dirty="0"/>
              <a:t>: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altLang="ru-RU" sz="2000" dirty="0" err="1"/>
              <a:t>внутрішні</a:t>
            </a:r>
            <a:r>
              <a:rPr lang="ru-RU" altLang="ru-RU" sz="2000" dirty="0"/>
              <a:t> </a:t>
            </a:r>
            <a:r>
              <a:rPr lang="ru-RU" altLang="ru-RU" sz="2000" dirty="0" err="1"/>
              <a:t>форми</a:t>
            </a:r>
            <a:r>
              <a:rPr lang="ru-RU" altLang="ru-RU" sz="2000" dirty="0"/>
              <a:t>: </a:t>
            </a:r>
            <a:r>
              <a:rPr lang="ru-RU" altLang="ru-RU" sz="2000" dirty="0" err="1"/>
              <a:t>суїцидальні</a:t>
            </a:r>
            <a:r>
              <a:rPr lang="ru-RU" altLang="ru-RU" sz="2000" dirty="0"/>
              <a:t> думки, </a:t>
            </a:r>
            <a:r>
              <a:rPr lang="ru-RU" altLang="ru-RU" sz="2000" dirty="0" err="1"/>
              <a:t>уявлення</a:t>
            </a:r>
            <a:r>
              <a:rPr lang="ru-RU" altLang="ru-RU" sz="2000" dirty="0"/>
              <a:t>, </a:t>
            </a:r>
            <a:r>
              <a:rPr lang="ru-RU" altLang="ru-RU" sz="2000" dirty="0" err="1"/>
              <a:t>емоційні</a:t>
            </a:r>
            <a:r>
              <a:rPr lang="ru-RU" altLang="ru-RU" sz="2000" dirty="0"/>
              <a:t> </a:t>
            </a:r>
            <a:r>
              <a:rPr lang="ru-RU" altLang="ru-RU" sz="2000" dirty="0" err="1"/>
              <a:t>переживання</a:t>
            </a:r>
            <a:r>
              <a:rPr lang="ru-RU" altLang="ru-RU" sz="2000" dirty="0"/>
              <a:t>, </a:t>
            </a:r>
            <a:r>
              <a:rPr lang="ru-RU" altLang="ru-RU" sz="2000" dirty="0" err="1"/>
              <a:t>задуми</a:t>
            </a:r>
            <a:r>
              <a:rPr lang="ru-RU" altLang="ru-RU" sz="2000" dirty="0"/>
              <a:t>, </a:t>
            </a:r>
            <a:r>
              <a:rPr lang="ru-RU" altLang="ru-RU" sz="2000" dirty="0" err="1" smtClean="0"/>
              <a:t>наміри</a:t>
            </a:r>
            <a:r>
              <a:rPr lang="ru-RU" altLang="ru-RU" sz="2000" dirty="0" smtClean="0"/>
              <a:t>;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altLang="ru-RU" sz="2000" dirty="0" err="1" smtClean="0"/>
              <a:t>зовнішні</a:t>
            </a:r>
            <a:r>
              <a:rPr lang="ru-RU" altLang="ru-RU" sz="2000" dirty="0" smtClean="0"/>
              <a:t> </a:t>
            </a:r>
            <a:r>
              <a:rPr lang="ru-RU" altLang="ru-RU" sz="2000" dirty="0" err="1"/>
              <a:t>форми</a:t>
            </a:r>
            <a:r>
              <a:rPr lang="ru-RU" altLang="ru-RU" sz="2000" dirty="0"/>
              <a:t>: </a:t>
            </a:r>
            <a:r>
              <a:rPr lang="ru-RU" altLang="ru-RU" sz="2000" dirty="0" err="1"/>
              <a:t>суїцидальні</a:t>
            </a:r>
            <a:r>
              <a:rPr lang="ru-RU" altLang="ru-RU" sz="2000" dirty="0"/>
              <a:t> </a:t>
            </a:r>
            <a:r>
              <a:rPr lang="ru-RU" altLang="ru-RU" sz="2000" dirty="0" err="1"/>
              <a:t>спроби</a:t>
            </a:r>
            <a:r>
              <a:rPr lang="ru-RU" altLang="ru-RU" sz="2000" dirty="0"/>
              <a:t> і </a:t>
            </a:r>
            <a:r>
              <a:rPr lang="ru-RU" altLang="ru-RU" sz="2000" dirty="0" err="1"/>
              <a:t>завершені</a:t>
            </a:r>
            <a:r>
              <a:rPr lang="ru-RU" altLang="ru-RU" sz="2000" dirty="0"/>
              <a:t> </a:t>
            </a:r>
            <a:r>
              <a:rPr lang="ru-RU" altLang="ru-RU" sz="2000" dirty="0" err="1"/>
              <a:t>суїциди</a:t>
            </a:r>
            <a:r>
              <a:rPr lang="ru-RU" altLang="ru-RU" sz="2000" dirty="0"/>
              <a:t>;</a:t>
            </a:r>
          </a:p>
          <a:p>
            <a:pPr>
              <a:lnSpc>
                <a:spcPct val="90000"/>
              </a:lnSpc>
            </a:pPr>
            <a:r>
              <a:rPr lang="ru-RU" altLang="ru-RU" sz="2400" dirty="0"/>
              <a:t>в)	</a:t>
            </a:r>
            <a:r>
              <a:rPr lang="ru-RU" altLang="ru-RU" sz="2400" dirty="0" err="1"/>
              <a:t>егоїстичний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суїцид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що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виникає</a:t>
            </a:r>
            <a:r>
              <a:rPr lang="ru-RU" altLang="ru-RU" sz="2400" dirty="0"/>
              <a:t> через </a:t>
            </a:r>
            <a:r>
              <a:rPr lang="ru-RU" altLang="ru-RU" sz="2400" dirty="0" err="1"/>
              <a:t>руйнування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соціальних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зв’язків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особистості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із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суспільством</a:t>
            </a:r>
            <a:r>
              <a:rPr lang="ru-RU" altLang="ru-RU" sz="2400" dirty="0"/>
              <a:t>;</a:t>
            </a:r>
          </a:p>
          <a:p>
            <a:pPr>
              <a:lnSpc>
                <a:spcPct val="90000"/>
              </a:lnSpc>
            </a:pPr>
            <a:r>
              <a:rPr lang="ru-RU" altLang="ru-RU" sz="2400" dirty="0"/>
              <a:t>г)	</a:t>
            </a:r>
            <a:r>
              <a:rPr lang="ru-RU" altLang="ru-RU" sz="2400" dirty="0" err="1"/>
              <a:t>альтруїстичний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суїцид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який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відбувається</a:t>
            </a:r>
            <a:r>
              <a:rPr lang="ru-RU" altLang="ru-RU" sz="2400" dirty="0"/>
              <a:t> у </a:t>
            </a:r>
            <a:r>
              <a:rPr lang="ru-RU" altLang="ru-RU" sz="2400" dirty="0" err="1"/>
              <a:t>формі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самопожертви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задля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захисту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інтересів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групи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японські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пілоти-камікадзе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релігійні</a:t>
            </a:r>
            <a:r>
              <a:rPr lang="ru-RU" altLang="ru-RU" sz="2400" dirty="0"/>
              <a:t> фанатики </a:t>
            </a:r>
            <a:r>
              <a:rPr lang="ru-RU" altLang="ru-RU" sz="2400" dirty="0" err="1"/>
              <a:t>тощо</a:t>
            </a:r>
            <a:r>
              <a:rPr lang="ru-RU" altLang="ru-RU" sz="2400" dirty="0"/>
              <a:t>);</a:t>
            </a:r>
          </a:p>
          <a:p>
            <a:pPr>
              <a:lnSpc>
                <a:spcPct val="90000"/>
              </a:lnSpc>
            </a:pPr>
            <a:r>
              <a:rPr lang="ru-RU" altLang="ru-RU" sz="2400" dirty="0"/>
              <a:t>ґ) </a:t>
            </a:r>
            <a:r>
              <a:rPr lang="ru-RU" altLang="ru-RU" sz="2400" dirty="0" err="1"/>
              <a:t>аномічний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суїцид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який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виникає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внаслідок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виснаження</a:t>
            </a:r>
            <a:r>
              <a:rPr lang="ru-RU" altLang="ru-RU" sz="2400" dirty="0"/>
              <a:t>;</a:t>
            </a:r>
          </a:p>
          <a:p>
            <a:pPr>
              <a:lnSpc>
                <a:spcPct val="90000"/>
              </a:lnSpc>
            </a:pPr>
            <a:r>
              <a:rPr lang="ru-RU" altLang="ru-RU" sz="2400" dirty="0"/>
              <a:t>д)	</a:t>
            </a:r>
            <a:r>
              <a:rPr lang="ru-RU" altLang="ru-RU" sz="2400" dirty="0" err="1"/>
              <a:t>суїцид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спровокований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засобами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масової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інформації</a:t>
            </a:r>
            <a:r>
              <a:rPr lang="ru-RU" altLang="ru-RU" sz="2400" dirty="0"/>
              <a:t>;</a:t>
            </a:r>
          </a:p>
          <a:p>
            <a:pPr>
              <a:lnSpc>
                <a:spcPct val="90000"/>
              </a:lnSpc>
            </a:pPr>
            <a:r>
              <a:rPr lang="ru-RU" altLang="ru-RU" sz="2400" dirty="0"/>
              <a:t>е)	</a:t>
            </a:r>
            <a:r>
              <a:rPr lang="ru-RU" altLang="ru-RU" sz="2400" dirty="0" err="1"/>
              <a:t>суїцид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спричинений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депресією</a:t>
            </a:r>
            <a:r>
              <a:rPr lang="ru-RU" altLang="ru-RU" sz="2400" dirty="0"/>
              <a:t>.</a:t>
            </a:r>
            <a:br>
              <a:rPr lang="ru-RU" altLang="ru-RU" sz="2400" dirty="0"/>
            </a:br>
            <a:endParaRPr lang="ru-RU" altLang="ru-RU" sz="24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9552"/>
          </a:xfrm>
        </p:spPr>
        <p:txBody>
          <a:bodyPr/>
          <a:lstStyle/>
          <a:p>
            <a:r>
              <a:rPr lang="ru-RU" sz="2800" dirty="0" err="1"/>
              <a:t>Розглянемо</a:t>
            </a:r>
            <a:r>
              <a:rPr lang="ru-RU" sz="2800" dirty="0"/>
              <a:t> </a:t>
            </a:r>
            <a:r>
              <a:rPr lang="ru-RU" sz="2800" dirty="0" err="1"/>
              <a:t>ці</a:t>
            </a:r>
            <a:r>
              <a:rPr lang="ru-RU" sz="2800" dirty="0"/>
              <a:t> </a:t>
            </a:r>
            <a:r>
              <a:rPr lang="ru-RU" sz="2800" dirty="0" err="1"/>
              <a:t>стереотипи</a:t>
            </a:r>
            <a:r>
              <a:rPr lang="ru-RU" sz="2800" dirty="0"/>
              <a:t> </a:t>
            </a:r>
            <a:r>
              <a:rPr lang="ru-RU" sz="2800" dirty="0" err="1"/>
              <a:t>детальніше</a:t>
            </a:r>
            <a:r>
              <a:rPr lang="ru-RU" sz="28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67064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err="1"/>
              <a:t>Міф</a:t>
            </a:r>
            <a:r>
              <a:rPr lang="ru-RU" sz="2400" dirty="0"/>
              <a:t>: </a:t>
            </a:r>
            <a:r>
              <a:rPr lang="ru-RU" sz="2400" dirty="0" err="1"/>
              <a:t>Більшість</a:t>
            </a:r>
            <a:r>
              <a:rPr lang="ru-RU" sz="2400" dirty="0"/>
              <a:t> </a:t>
            </a:r>
            <a:r>
              <a:rPr lang="ru-RU" sz="2400" dirty="0" err="1"/>
              <a:t>самогубств</a:t>
            </a:r>
            <a:r>
              <a:rPr lang="ru-RU" sz="2400" dirty="0"/>
              <a:t> </a:t>
            </a:r>
            <a:r>
              <a:rPr lang="ru-RU" sz="2400" dirty="0" err="1"/>
              <a:t>здійснюється</a:t>
            </a:r>
            <a:r>
              <a:rPr lang="ru-RU" sz="2400" dirty="0"/>
              <a:t> </a:t>
            </a:r>
            <a:r>
              <a:rPr lang="ru-RU" sz="2400" dirty="0" err="1"/>
              <a:t>майже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зовсім</a:t>
            </a:r>
            <a:r>
              <a:rPr lang="ru-RU" sz="2400" dirty="0"/>
              <a:t> без </a:t>
            </a:r>
            <a:r>
              <a:rPr lang="ru-RU" sz="2400" dirty="0" err="1"/>
              <a:t>попередження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Факт</a:t>
            </a:r>
            <a:r>
              <a:rPr lang="ru-RU" sz="2400" dirty="0"/>
              <a:t>: </a:t>
            </a:r>
            <a:r>
              <a:rPr lang="ru-RU" sz="2400" dirty="0" err="1"/>
              <a:t>Більшість</a:t>
            </a:r>
            <a:r>
              <a:rPr lang="ru-RU" sz="2400" dirty="0"/>
              <a:t> людей </a:t>
            </a:r>
            <a:r>
              <a:rPr lang="ru-RU" sz="2400" dirty="0" err="1"/>
              <a:t>подають</a:t>
            </a:r>
            <a:r>
              <a:rPr lang="ru-RU" sz="2400" dirty="0"/>
              <a:t> </a:t>
            </a:r>
            <a:r>
              <a:rPr lang="ru-RU" sz="2400" dirty="0" err="1"/>
              <a:t>попереджувальні</a:t>
            </a:r>
            <a:r>
              <a:rPr lang="ru-RU" sz="2400" dirty="0"/>
              <a:t> </a:t>
            </a:r>
            <a:r>
              <a:rPr lang="ru-RU" sz="2400" dirty="0" err="1"/>
              <a:t>сигнали</a:t>
            </a:r>
            <a:r>
              <a:rPr lang="ru-RU" sz="2400" dirty="0"/>
              <a:t> про </a:t>
            </a:r>
            <a:r>
              <a:rPr lang="ru-RU" sz="2400" dirty="0" err="1"/>
              <a:t>можливе</a:t>
            </a:r>
            <a:r>
              <a:rPr lang="ru-RU" sz="2400" dirty="0"/>
              <a:t> </a:t>
            </a:r>
            <a:r>
              <a:rPr lang="ru-RU" sz="2400" dirty="0" err="1"/>
              <a:t>самогубство</a:t>
            </a:r>
            <a:r>
              <a:rPr lang="ru-RU" sz="2400" dirty="0"/>
              <a:t> - у </a:t>
            </a:r>
            <a:r>
              <a:rPr lang="ru-RU" sz="2400" dirty="0" err="1"/>
              <a:t>формі</a:t>
            </a:r>
            <a:r>
              <a:rPr lang="ru-RU" sz="2400" dirty="0"/>
              <a:t> </a:t>
            </a:r>
            <a:r>
              <a:rPr lang="ru-RU" sz="2400" dirty="0" err="1"/>
              <a:t>безпосередніх</a:t>
            </a:r>
            <a:r>
              <a:rPr lang="ru-RU" sz="2400" dirty="0"/>
              <a:t> </a:t>
            </a:r>
            <a:r>
              <a:rPr lang="ru-RU" sz="2400" dirty="0" err="1"/>
              <a:t>висловів</a:t>
            </a:r>
            <a:r>
              <a:rPr lang="ru-RU" sz="2400" dirty="0"/>
              <a:t>, </a:t>
            </a:r>
            <a:r>
              <a:rPr lang="ru-RU" sz="2400" dirty="0" err="1"/>
              <a:t>фізичних</a:t>
            </a:r>
            <a:r>
              <a:rPr lang="ru-RU" sz="2400" dirty="0"/>
              <a:t>, </a:t>
            </a:r>
            <a:r>
              <a:rPr lang="ru-RU" sz="2400" dirty="0" err="1"/>
              <a:t>тілесних</a:t>
            </a:r>
            <a:r>
              <a:rPr lang="ru-RU" sz="2400" dirty="0"/>
              <a:t> </a:t>
            </a:r>
            <a:r>
              <a:rPr lang="ru-RU" sz="2400" dirty="0" err="1"/>
              <a:t>ознак</a:t>
            </a:r>
            <a:r>
              <a:rPr lang="ru-RU" sz="2400" dirty="0"/>
              <a:t>, </a:t>
            </a:r>
            <a:r>
              <a:rPr lang="ru-RU" sz="2400" dirty="0" err="1"/>
              <a:t>емоційних</a:t>
            </a:r>
            <a:r>
              <a:rPr lang="ru-RU" sz="2400" dirty="0"/>
              <a:t> </a:t>
            </a:r>
            <a:r>
              <a:rPr lang="ru-RU" sz="2400" dirty="0" err="1"/>
              <a:t>реакцій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поведінкових</a:t>
            </a:r>
            <a:r>
              <a:rPr lang="ru-RU" sz="2400" dirty="0"/>
              <a:t> </a:t>
            </a:r>
            <a:r>
              <a:rPr lang="ru-RU" sz="2400" dirty="0" err="1"/>
              <a:t>проявів</a:t>
            </a:r>
            <a:r>
              <a:rPr lang="ru-RU" sz="2400" dirty="0"/>
              <a:t>. Вони </a:t>
            </a:r>
            <a:r>
              <a:rPr lang="ru-RU" sz="2400" dirty="0" err="1"/>
              <a:t>повідомляють</a:t>
            </a:r>
            <a:r>
              <a:rPr lang="ru-RU" sz="2400" dirty="0"/>
              <a:t> про </a:t>
            </a:r>
            <a:r>
              <a:rPr lang="ru-RU" sz="2400" dirty="0" err="1"/>
              <a:t>можливість</a:t>
            </a:r>
            <a:r>
              <a:rPr lang="ru-RU" sz="2400" dirty="0"/>
              <a:t> </a:t>
            </a:r>
            <a:r>
              <a:rPr lang="ru-RU" sz="2400" dirty="0" err="1"/>
              <a:t>вибору</a:t>
            </a:r>
            <a:r>
              <a:rPr lang="ru-RU" sz="2400" dirty="0"/>
              <a:t> </a:t>
            </a:r>
            <a:r>
              <a:rPr lang="ru-RU" sz="2400" dirty="0" err="1"/>
              <a:t>самогубства</a:t>
            </a:r>
            <a:r>
              <a:rPr lang="ru-RU" sz="2400" dirty="0"/>
              <a:t> як </a:t>
            </a:r>
            <a:r>
              <a:rPr lang="ru-RU" sz="2400" dirty="0" err="1"/>
              <a:t>засобу</a:t>
            </a:r>
            <a:r>
              <a:rPr lang="ru-RU" sz="2400" dirty="0"/>
              <a:t> </a:t>
            </a:r>
            <a:r>
              <a:rPr lang="ru-RU" sz="2400" dirty="0" err="1"/>
              <a:t>позбавлення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болю, </a:t>
            </a:r>
            <a:r>
              <a:rPr lang="ru-RU" sz="2400" dirty="0" err="1"/>
              <a:t>напруження</a:t>
            </a:r>
            <a:r>
              <a:rPr lang="ru-RU" sz="2400" dirty="0"/>
              <a:t>, </a:t>
            </a:r>
            <a:r>
              <a:rPr lang="ru-RU" sz="2400" dirty="0" err="1"/>
              <a:t>збереження</a:t>
            </a:r>
            <a:r>
              <a:rPr lang="ru-RU" sz="2400" dirty="0"/>
              <a:t> контролю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компенсації</a:t>
            </a:r>
            <a:r>
              <a:rPr lang="ru-RU" sz="2400" dirty="0"/>
              <a:t> </a:t>
            </a:r>
            <a:r>
              <a:rPr lang="ru-RU" sz="2400" dirty="0" err="1"/>
              <a:t>втрати</a:t>
            </a:r>
            <a:r>
              <a:rPr lang="ru-RU" sz="2400" dirty="0"/>
              <a:t>. При </a:t>
            </a:r>
            <a:r>
              <a:rPr lang="ru-RU" sz="2400" dirty="0" err="1"/>
              <a:t>цьому</a:t>
            </a:r>
            <a:r>
              <a:rPr lang="ru-RU" sz="2400" dirty="0"/>
              <a:t> </a:t>
            </a:r>
            <a:r>
              <a:rPr lang="ru-RU" sz="2400" dirty="0" err="1"/>
              <a:t>дані</a:t>
            </a:r>
            <a:r>
              <a:rPr lang="ru-RU" sz="2400" dirty="0"/>
              <a:t> </a:t>
            </a:r>
            <a:r>
              <a:rPr lang="ru-RU" sz="2400" dirty="0" err="1"/>
              <a:t>сигнали</a:t>
            </a:r>
            <a:r>
              <a:rPr lang="ru-RU" sz="2400" dirty="0"/>
              <a:t> часто </a:t>
            </a:r>
            <a:r>
              <a:rPr lang="ru-RU" sz="2400" dirty="0" err="1"/>
              <a:t>виступають</a:t>
            </a:r>
            <a:r>
              <a:rPr lang="ru-RU" sz="2400" dirty="0"/>
              <a:t> як </a:t>
            </a:r>
            <a:r>
              <a:rPr lang="ru-RU" sz="2400" dirty="0" err="1"/>
              <a:t>волання</a:t>
            </a:r>
            <a:r>
              <a:rPr lang="ru-RU" sz="2400" dirty="0"/>
              <a:t> про </a:t>
            </a:r>
            <a:r>
              <a:rPr lang="ru-RU" sz="2400" dirty="0" err="1"/>
              <a:t>допомогу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44797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err="1"/>
              <a:t>Міф</a:t>
            </a:r>
            <a:r>
              <a:rPr lang="ru-RU" sz="2000" dirty="0"/>
              <a:t>: Не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говорити</a:t>
            </a:r>
            <a:r>
              <a:rPr lang="ru-RU" sz="2000" dirty="0"/>
              <a:t> про </a:t>
            </a:r>
            <a:r>
              <a:rPr lang="ru-RU" sz="2000" dirty="0" err="1"/>
              <a:t>самогубство</a:t>
            </a:r>
            <a:r>
              <a:rPr lang="ru-RU" sz="2000" dirty="0"/>
              <a:t> з </a:t>
            </a:r>
            <a:r>
              <a:rPr lang="ru-RU" sz="2000" dirty="0" err="1"/>
              <a:t>людиною</a:t>
            </a:r>
            <a:r>
              <a:rPr lang="ru-RU" sz="2000" dirty="0"/>
              <a:t>, </a:t>
            </a:r>
            <a:r>
              <a:rPr lang="ru-RU" sz="2000" dirty="0" err="1"/>
              <a:t>котра</a:t>
            </a:r>
            <a:r>
              <a:rPr lang="ru-RU" sz="2000" dirty="0"/>
              <a:t> </a:t>
            </a:r>
            <a:r>
              <a:rPr lang="ru-RU" sz="2000" dirty="0" err="1"/>
              <a:t>схильна</a:t>
            </a:r>
            <a:r>
              <a:rPr lang="ru-RU" sz="2000" dirty="0"/>
              <a:t> до </a:t>
            </a:r>
            <a:r>
              <a:rPr lang="ru-RU" sz="2000" dirty="0" err="1"/>
              <a:t>нього</a:t>
            </a:r>
            <a:r>
              <a:rPr lang="ru-RU" sz="2000" dirty="0"/>
              <a:t>, </a:t>
            </a:r>
            <a:r>
              <a:rPr lang="ru-RU" sz="2000" dirty="0" err="1"/>
              <a:t>оскільки</a:t>
            </a:r>
            <a:r>
              <a:rPr lang="ru-RU" sz="2000" dirty="0"/>
              <a:t>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подати </a:t>
            </a:r>
            <a:r>
              <a:rPr lang="ru-RU" sz="2000" dirty="0" err="1"/>
              <a:t>їй</a:t>
            </a:r>
            <a:r>
              <a:rPr lang="ru-RU" sz="2000" dirty="0"/>
              <a:t> </a:t>
            </a:r>
            <a:r>
              <a:rPr lang="ru-RU" sz="2000" dirty="0" err="1"/>
              <a:t>ідею</a:t>
            </a:r>
            <a:r>
              <a:rPr lang="ru-RU" sz="2000" dirty="0"/>
              <a:t> про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цієї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 smtClean="0"/>
              <a:t>Факт</a:t>
            </a:r>
            <a:r>
              <a:rPr lang="ru-RU" sz="2000" dirty="0"/>
              <a:t>: </a:t>
            </a:r>
            <a:r>
              <a:rPr lang="ru-RU" sz="2000" dirty="0" err="1"/>
              <a:t>Розмова</a:t>
            </a:r>
            <a:r>
              <a:rPr lang="ru-RU" sz="2000" dirty="0"/>
              <a:t> про </a:t>
            </a:r>
            <a:r>
              <a:rPr lang="ru-RU" sz="2000" dirty="0" err="1"/>
              <a:t>самогубство</a:t>
            </a:r>
            <a:r>
              <a:rPr lang="ru-RU" sz="2000" dirty="0"/>
              <a:t> не </a:t>
            </a:r>
            <a:r>
              <a:rPr lang="ru-RU" sz="2000" dirty="0" err="1"/>
              <a:t>породжує</a:t>
            </a:r>
            <a:r>
              <a:rPr lang="ru-RU" sz="2000" dirty="0"/>
              <a:t> і не </a:t>
            </a:r>
            <a:r>
              <a:rPr lang="ru-RU" sz="2000" dirty="0" err="1"/>
              <a:t>збільшує</a:t>
            </a:r>
            <a:r>
              <a:rPr lang="ru-RU" sz="2000" dirty="0"/>
              <a:t> </a:t>
            </a:r>
            <a:r>
              <a:rPr lang="ru-RU" sz="2000" dirty="0" err="1"/>
              <a:t>ризику</a:t>
            </a:r>
            <a:r>
              <a:rPr lang="ru-RU" sz="2000" dirty="0"/>
              <a:t> його </a:t>
            </a:r>
            <a:r>
              <a:rPr lang="ru-RU" sz="2000" dirty="0" err="1"/>
              <a:t>здійснення</a:t>
            </a:r>
            <a:r>
              <a:rPr lang="ru-RU" sz="2000" dirty="0"/>
              <a:t>, а, </a:t>
            </a:r>
            <a:r>
              <a:rPr lang="ru-RU" sz="2000" dirty="0" err="1"/>
              <a:t>навпаки</a:t>
            </a:r>
            <a:r>
              <a:rPr lang="ru-RU" sz="2000" dirty="0"/>
              <a:t>, </a:t>
            </a:r>
            <a:r>
              <a:rPr lang="ru-RU" sz="2000" dirty="0" err="1"/>
              <a:t>знижує</a:t>
            </a:r>
            <a:r>
              <a:rPr lang="ru-RU" sz="2000" dirty="0"/>
              <a:t> його. </a:t>
            </a:r>
            <a:r>
              <a:rPr lang="ru-RU" sz="2000" dirty="0" err="1"/>
              <a:t>Найкращий</a:t>
            </a:r>
            <a:r>
              <a:rPr lang="ru-RU" sz="2000" dirty="0"/>
              <a:t> </a:t>
            </a:r>
            <a:r>
              <a:rPr lang="ru-RU" sz="2000" dirty="0" err="1"/>
              <a:t>засіб</a:t>
            </a:r>
            <a:r>
              <a:rPr lang="ru-RU" sz="2000" dirty="0"/>
              <a:t> </a:t>
            </a:r>
            <a:r>
              <a:rPr lang="ru-RU" sz="2000" dirty="0" err="1"/>
              <a:t>виявлення</a:t>
            </a:r>
            <a:r>
              <a:rPr lang="ru-RU" sz="2000" dirty="0"/>
              <a:t> </a:t>
            </a:r>
            <a:r>
              <a:rPr lang="ru-RU" sz="2000" dirty="0" err="1"/>
              <a:t>суїцидальних</a:t>
            </a:r>
            <a:r>
              <a:rPr lang="ru-RU" sz="2000" dirty="0"/>
              <a:t> </a:t>
            </a:r>
            <a:r>
              <a:rPr lang="ru-RU" sz="2000" dirty="0" err="1"/>
              <a:t>намірів</a:t>
            </a:r>
            <a:r>
              <a:rPr lang="ru-RU" sz="2000" dirty="0"/>
              <a:t> - </a:t>
            </a:r>
            <a:r>
              <a:rPr lang="ru-RU" sz="2000" dirty="0" err="1"/>
              <a:t>пряме</a:t>
            </a:r>
            <a:r>
              <a:rPr lang="ru-RU" sz="2000" dirty="0"/>
              <a:t> </a:t>
            </a:r>
            <a:r>
              <a:rPr lang="ru-RU" sz="2000" dirty="0" err="1"/>
              <a:t>запитання</a:t>
            </a:r>
            <a:r>
              <a:rPr lang="ru-RU" sz="2000" dirty="0"/>
              <a:t> про них. </a:t>
            </a:r>
            <a:endParaRPr lang="ru-RU" sz="2000" dirty="0" smtClean="0"/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 err="1" smtClean="0"/>
              <a:t>Відкрита</a:t>
            </a:r>
            <a:r>
              <a:rPr lang="ru-RU" sz="2000" dirty="0" smtClean="0"/>
              <a:t> </a:t>
            </a:r>
            <a:r>
              <a:rPr lang="ru-RU" sz="2000" dirty="0" err="1"/>
              <a:t>розмова</a:t>
            </a:r>
            <a:r>
              <a:rPr lang="ru-RU" sz="2000" dirty="0"/>
              <a:t> з </a:t>
            </a:r>
            <a:r>
              <a:rPr lang="ru-RU" sz="2000" dirty="0" err="1"/>
              <a:t>вираженням</a:t>
            </a:r>
            <a:r>
              <a:rPr lang="ru-RU" sz="2000" dirty="0"/>
              <a:t> </a:t>
            </a:r>
            <a:r>
              <a:rPr lang="ru-RU" sz="2000" dirty="0" err="1"/>
              <a:t>щирого</a:t>
            </a:r>
            <a:r>
              <a:rPr lang="ru-RU" sz="2000" dirty="0"/>
              <a:t> </a:t>
            </a:r>
            <a:r>
              <a:rPr lang="ru-RU" sz="2000" dirty="0" err="1"/>
              <a:t>піклування</a:t>
            </a:r>
            <a:r>
              <a:rPr lang="ru-RU" sz="2000" dirty="0"/>
              <a:t> і </a:t>
            </a:r>
            <a:r>
              <a:rPr lang="ru-RU" sz="2000" dirty="0" err="1"/>
              <a:t>турботи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наявності</a:t>
            </a:r>
            <a:r>
              <a:rPr lang="ru-RU" sz="2000" dirty="0"/>
              <a:t> у </a:t>
            </a:r>
            <a:r>
              <a:rPr lang="ru-RU" sz="2000" dirty="0" err="1"/>
              <a:t>людини</a:t>
            </a:r>
            <a:r>
              <a:rPr lang="ru-RU" sz="2000" dirty="0"/>
              <a:t> думок про </a:t>
            </a:r>
            <a:r>
              <a:rPr lang="ru-RU" sz="2000" dirty="0" err="1"/>
              <a:t>самогубство</a:t>
            </a:r>
            <a:r>
              <a:rPr lang="ru-RU" sz="2000" dirty="0"/>
              <a:t> є для </a:t>
            </a:r>
            <a:r>
              <a:rPr lang="ru-RU" sz="2000" dirty="0" err="1"/>
              <a:t>неї</a:t>
            </a:r>
            <a:r>
              <a:rPr lang="ru-RU" sz="2000" dirty="0"/>
              <a:t> </a:t>
            </a:r>
            <a:r>
              <a:rPr lang="ru-RU" sz="2000" dirty="0" err="1"/>
              <a:t>джерелом</a:t>
            </a:r>
            <a:r>
              <a:rPr lang="ru-RU" sz="2000" dirty="0"/>
              <a:t> </a:t>
            </a:r>
            <a:r>
              <a:rPr lang="ru-RU" sz="2000" dirty="0" err="1"/>
              <a:t>полегшення</a:t>
            </a:r>
            <a:r>
              <a:rPr lang="ru-RU" sz="2000" dirty="0"/>
              <a:t>, </a:t>
            </a:r>
            <a:r>
              <a:rPr lang="ru-RU" sz="2000" dirty="0" err="1"/>
              <a:t>навіть</a:t>
            </a:r>
            <a:r>
              <a:rPr lang="ru-RU" sz="2000" dirty="0"/>
              <a:t> одним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ключових</a:t>
            </a:r>
            <a:r>
              <a:rPr lang="ru-RU" sz="2000" dirty="0"/>
              <a:t> </a:t>
            </a:r>
            <a:r>
              <a:rPr lang="ru-RU" sz="2000" dirty="0" err="1"/>
              <a:t>моментів</a:t>
            </a:r>
            <a:r>
              <a:rPr lang="ru-RU" sz="2000" dirty="0"/>
              <a:t> у </a:t>
            </a:r>
            <a:r>
              <a:rPr lang="ru-RU" sz="2000" dirty="0" err="1"/>
              <a:t>відвертанні</a:t>
            </a:r>
            <a:r>
              <a:rPr lang="ru-RU" sz="2000" dirty="0"/>
              <a:t> </a:t>
            </a:r>
            <a:r>
              <a:rPr lang="ru-RU" sz="2000" dirty="0" err="1"/>
              <a:t>безпосередньої</a:t>
            </a:r>
            <a:r>
              <a:rPr lang="ru-RU" sz="2000" dirty="0"/>
              <a:t> </a:t>
            </a:r>
            <a:r>
              <a:rPr lang="ru-RU" sz="2000" dirty="0" err="1"/>
              <a:t>небезпеки</a:t>
            </a:r>
            <a:r>
              <a:rPr lang="ru-RU" sz="2000" dirty="0"/>
              <a:t> </a:t>
            </a:r>
            <a:r>
              <a:rPr lang="ru-RU" sz="2000" dirty="0" err="1"/>
              <a:t>самогубства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err="1" smtClean="0"/>
              <a:t>Обминання</a:t>
            </a:r>
            <a:r>
              <a:rPr lang="ru-RU" sz="2000" dirty="0" smtClean="0"/>
              <a:t> </a:t>
            </a:r>
            <a:r>
              <a:rPr lang="ru-RU" sz="2000" dirty="0"/>
              <a:t>ж </a:t>
            </a:r>
            <a:r>
              <a:rPr lang="ru-RU" sz="2000" dirty="0" err="1"/>
              <a:t>цієї</a:t>
            </a:r>
            <a:r>
              <a:rPr lang="ru-RU" sz="2000" dirty="0"/>
              <a:t> теми у </a:t>
            </a:r>
            <a:r>
              <a:rPr lang="ru-RU" sz="2000" dirty="0" err="1"/>
              <a:t>розмові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стати </a:t>
            </a:r>
            <a:r>
              <a:rPr lang="ru-RU" sz="2000" dirty="0" err="1"/>
              <a:t>додатковою</a:t>
            </a:r>
            <a:r>
              <a:rPr lang="ru-RU" sz="2000" dirty="0"/>
              <a:t> причиною для </a:t>
            </a:r>
            <a:r>
              <a:rPr lang="ru-RU" sz="2000" dirty="0" err="1"/>
              <a:t>зведення</a:t>
            </a:r>
            <a:r>
              <a:rPr lang="ru-RU" sz="2000" dirty="0"/>
              <a:t> </a:t>
            </a:r>
            <a:r>
              <a:rPr lang="ru-RU" sz="2000" dirty="0" err="1"/>
              <a:t>рахунків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життям</a:t>
            </a:r>
            <a:r>
              <a:rPr lang="ru-RU" sz="2000" dirty="0"/>
              <a:t>. </a:t>
            </a:r>
            <a:r>
              <a:rPr lang="ru-RU" sz="2000" dirty="0" err="1"/>
              <a:t>Говорити</a:t>
            </a:r>
            <a:r>
              <a:rPr lang="ru-RU" sz="2000" dirty="0"/>
              <a:t> про </a:t>
            </a:r>
            <a:r>
              <a:rPr lang="ru-RU" sz="2000" dirty="0" err="1"/>
              <a:t>самогубство</a:t>
            </a:r>
            <a:r>
              <a:rPr lang="ru-RU" sz="2000" dirty="0"/>
              <a:t> </a:t>
            </a:r>
            <a:r>
              <a:rPr lang="ru-RU" sz="2000" dirty="0" err="1"/>
              <a:t>доцільно</a:t>
            </a:r>
            <a:r>
              <a:rPr lang="ru-RU" sz="2000" dirty="0"/>
              <a:t> у тому </a:t>
            </a:r>
            <a:r>
              <a:rPr lang="ru-RU" sz="2000" dirty="0" err="1"/>
              <a:t>випадку</a:t>
            </a:r>
            <a:r>
              <a:rPr lang="ru-RU" sz="2000" dirty="0"/>
              <a:t>, коли при </a:t>
            </a:r>
            <a:r>
              <a:rPr lang="ru-RU" sz="2000" dirty="0" err="1"/>
              <a:t>попередньому</a:t>
            </a:r>
            <a:r>
              <a:rPr lang="ru-RU" sz="2000" dirty="0"/>
              <a:t> </a:t>
            </a:r>
            <a:r>
              <a:rPr lang="ru-RU" sz="2000" dirty="0" err="1"/>
              <a:t>діагностуванні</a:t>
            </a:r>
            <a:r>
              <a:rPr lang="ru-RU" sz="2000" dirty="0"/>
              <a:t> у </a:t>
            </a:r>
            <a:r>
              <a:rPr lang="ru-RU" sz="2000" dirty="0" err="1"/>
              <a:t>неповнолітнього</a:t>
            </a:r>
            <a:r>
              <a:rPr lang="ru-RU" sz="2000" dirty="0"/>
              <a:t> </a:t>
            </a:r>
            <a:r>
              <a:rPr lang="ru-RU" sz="2000" dirty="0" err="1"/>
              <a:t>виявилася</a:t>
            </a:r>
            <a:r>
              <a:rPr lang="ru-RU" sz="2000" dirty="0"/>
              <a:t> </a:t>
            </a:r>
            <a:r>
              <a:rPr lang="ru-RU" sz="2000" dirty="0" err="1"/>
              <a:t>тенденція</a:t>
            </a:r>
            <a:r>
              <a:rPr lang="ru-RU" sz="2000" dirty="0"/>
              <a:t> до </a:t>
            </a:r>
            <a:r>
              <a:rPr lang="ru-RU" sz="2000" dirty="0" err="1"/>
              <a:t>суїцидальної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, є </a:t>
            </a:r>
            <a:r>
              <a:rPr lang="ru-RU" sz="2000" dirty="0" err="1"/>
              <a:t>ймовірний</a:t>
            </a:r>
            <a:r>
              <a:rPr lang="ru-RU" sz="2000" dirty="0"/>
              <a:t> </a:t>
            </a:r>
            <a:r>
              <a:rPr lang="ru-RU" sz="2000" dirty="0" err="1"/>
              <a:t>ризик</a:t>
            </a:r>
            <a:r>
              <a:rPr lang="ru-RU" sz="2000" dirty="0"/>
              <a:t> </a:t>
            </a:r>
            <a:r>
              <a:rPr lang="ru-RU" sz="2000" dirty="0" err="1"/>
              <a:t>скоєння</a:t>
            </a:r>
            <a:r>
              <a:rPr lang="ru-RU" sz="2000" dirty="0"/>
              <a:t> </a:t>
            </a:r>
            <a:r>
              <a:rPr lang="ru-RU" sz="2000" dirty="0" err="1"/>
              <a:t>самогубства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5313972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568952" cy="511256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err="1"/>
              <a:t>Міф</a:t>
            </a:r>
            <a:r>
              <a:rPr lang="ru-RU" sz="2400" dirty="0"/>
              <a:t>: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людина</a:t>
            </a:r>
            <a:r>
              <a:rPr lang="ru-RU" sz="2400" dirty="0"/>
              <a:t> говорить про </a:t>
            </a:r>
            <a:r>
              <a:rPr lang="ru-RU" sz="2400" dirty="0" err="1"/>
              <a:t>самогубство</a:t>
            </a:r>
            <a:r>
              <a:rPr lang="ru-RU" sz="2400" dirty="0"/>
              <a:t>, то вона його не </a:t>
            </a:r>
            <a:r>
              <a:rPr lang="ru-RU" sz="2400" dirty="0" err="1"/>
              <a:t>здійснює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Факт</a:t>
            </a:r>
            <a:r>
              <a:rPr lang="ru-RU" sz="2400" dirty="0"/>
              <a:t>: Люди,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зводять</a:t>
            </a:r>
            <a:r>
              <a:rPr lang="ru-RU" sz="2400" dirty="0"/>
              <a:t> </a:t>
            </a:r>
            <a:r>
              <a:rPr lang="ru-RU" sz="2400" dirty="0" err="1"/>
              <a:t>рахунки</a:t>
            </a:r>
            <a:r>
              <a:rPr lang="ru-RU" sz="2400" dirty="0"/>
              <a:t> з </a:t>
            </a:r>
            <a:r>
              <a:rPr lang="ru-RU" sz="2400" dirty="0" err="1"/>
              <a:t>життям</a:t>
            </a:r>
            <a:r>
              <a:rPr lang="ru-RU" sz="2400" dirty="0"/>
              <a:t>, </a:t>
            </a:r>
            <a:r>
              <a:rPr lang="ru-RU" sz="2400" dirty="0" err="1"/>
              <a:t>найчастіше</a:t>
            </a:r>
            <a:r>
              <a:rPr lang="ru-RU" sz="2400" dirty="0"/>
              <a:t> перед </a:t>
            </a:r>
            <a:r>
              <a:rPr lang="ru-RU" sz="2400" dirty="0" err="1"/>
              <a:t>цим</a:t>
            </a:r>
            <a:r>
              <a:rPr lang="ru-RU" sz="2400" dirty="0"/>
              <a:t> прямо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опосередковано</a:t>
            </a:r>
            <a:r>
              <a:rPr lang="ru-RU" sz="2400" dirty="0"/>
              <a:t> </a:t>
            </a:r>
            <a:r>
              <a:rPr lang="ru-RU" sz="2400" dirty="0" err="1"/>
              <a:t>дають</a:t>
            </a:r>
            <a:r>
              <a:rPr lang="ru-RU" sz="2400" dirty="0"/>
              <a:t> знати </a:t>
            </a:r>
            <a:r>
              <a:rPr lang="ru-RU" sz="2400" dirty="0" smtClean="0"/>
              <a:t>будь кому </a:t>
            </a:r>
            <a:r>
              <a:rPr lang="ru-RU" sz="2400" dirty="0"/>
              <a:t>про </a:t>
            </a:r>
            <a:r>
              <a:rPr lang="ru-RU" sz="2400" dirty="0" err="1"/>
              <a:t>свої</a:t>
            </a:r>
            <a:r>
              <a:rPr lang="ru-RU" sz="2400" dirty="0"/>
              <a:t> </a:t>
            </a:r>
            <a:r>
              <a:rPr lang="ru-RU" sz="2400" dirty="0" err="1"/>
              <a:t>наміри</a:t>
            </a:r>
            <a:r>
              <a:rPr lang="ru-RU" sz="2400" dirty="0"/>
              <a:t>.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стосується</a:t>
            </a:r>
            <a:r>
              <a:rPr lang="ru-RU" sz="2400" dirty="0"/>
              <a:t> </a:t>
            </a:r>
            <a:r>
              <a:rPr lang="ru-RU" sz="2400" dirty="0" err="1"/>
              <a:t>чотирьох</a:t>
            </a:r>
            <a:r>
              <a:rPr lang="ru-RU" sz="2400" dirty="0"/>
              <a:t> з </a:t>
            </a:r>
            <a:r>
              <a:rPr lang="ru-RU" sz="2400" dirty="0" err="1"/>
              <a:t>п'яти</a:t>
            </a:r>
            <a:r>
              <a:rPr lang="ru-RU" sz="2400" dirty="0"/>
              <a:t> </a:t>
            </a:r>
            <a:r>
              <a:rPr lang="ru-RU" sz="2400" dirty="0" err="1"/>
              <a:t>суїцидентів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Тому</a:t>
            </a:r>
            <a:r>
              <a:rPr lang="ru-RU" sz="2400" dirty="0"/>
              <a:t>, </a:t>
            </a:r>
            <a:r>
              <a:rPr lang="ru-RU" sz="2400" dirty="0" err="1"/>
              <a:t>якщо</a:t>
            </a:r>
            <a:r>
              <a:rPr lang="ru-RU" sz="2400" dirty="0"/>
              <a:t> до вас </a:t>
            </a:r>
            <a:r>
              <a:rPr lang="ru-RU" sz="2400" dirty="0" err="1"/>
              <a:t>звернулася</a:t>
            </a:r>
            <a:r>
              <a:rPr lang="ru-RU" sz="2400" dirty="0"/>
              <a:t> </a:t>
            </a:r>
            <a:r>
              <a:rPr lang="ru-RU" sz="2400" dirty="0" err="1"/>
              <a:t>така</a:t>
            </a:r>
            <a:r>
              <a:rPr lang="ru-RU" sz="2400" dirty="0"/>
              <a:t> </a:t>
            </a:r>
            <a:r>
              <a:rPr lang="ru-RU" sz="2400" dirty="0" err="1"/>
              <a:t>людина</a:t>
            </a:r>
            <a:r>
              <a:rPr lang="ru-RU" sz="2400" dirty="0"/>
              <a:t>, </a:t>
            </a:r>
            <a:r>
              <a:rPr lang="ru-RU" sz="2400" dirty="0" err="1"/>
              <a:t>ніколи</a:t>
            </a:r>
            <a:r>
              <a:rPr lang="ru-RU" sz="2400" dirty="0"/>
              <a:t> не </a:t>
            </a:r>
            <a:r>
              <a:rPr lang="ru-RU" sz="2400" dirty="0" err="1"/>
              <a:t>відмовляйтеся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розмови</a:t>
            </a:r>
            <a:r>
              <a:rPr lang="ru-RU" sz="2400" dirty="0"/>
              <a:t> з нею, </a:t>
            </a:r>
            <a:r>
              <a:rPr lang="ru-RU" sz="2400" dirty="0" err="1"/>
              <a:t>відверніть</a:t>
            </a:r>
            <a:r>
              <a:rPr lang="ru-RU" sz="2400" dirty="0"/>
              <a:t> </a:t>
            </a:r>
            <a:r>
              <a:rPr lang="ru-RU" sz="2400" dirty="0" err="1"/>
              <a:t>її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цього</a:t>
            </a:r>
            <a:r>
              <a:rPr lang="ru-RU" sz="2400" dirty="0"/>
              <a:t> </a:t>
            </a:r>
            <a:r>
              <a:rPr lang="ru-RU" sz="2400" dirty="0" err="1"/>
              <a:t>усіма</a:t>
            </a:r>
            <a:r>
              <a:rPr lang="ru-RU" sz="2400" dirty="0"/>
              <a:t> </a:t>
            </a:r>
            <a:r>
              <a:rPr lang="ru-RU" sz="2400" dirty="0" err="1"/>
              <a:t>можливими</a:t>
            </a:r>
            <a:r>
              <a:rPr lang="ru-RU" sz="2400" dirty="0"/>
              <a:t> </a:t>
            </a:r>
            <a:r>
              <a:rPr lang="ru-RU" sz="2400" dirty="0" err="1"/>
              <a:t>засобами</a:t>
            </a:r>
            <a:r>
              <a:rPr lang="ru-RU" sz="2400" dirty="0"/>
              <a:t> і, </a:t>
            </a:r>
            <a:r>
              <a:rPr lang="ru-RU" sz="2400" dirty="0" err="1"/>
              <a:t>передусім</a:t>
            </a:r>
            <a:r>
              <a:rPr lang="ru-RU" sz="2400" dirty="0"/>
              <a:t>, </a:t>
            </a:r>
            <a:r>
              <a:rPr lang="ru-RU" sz="2400" dirty="0" err="1"/>
              <a:t>глибокою</a:t>
            </a:r>
            <a:r>
              <a:rPr lang="ru-RU" sz="2400" dirty="0"/>
              <a:t> </a:t>
            </a:r>
            <a:r>
              <a:rPr lang="ru-RU" sz="2400" dirty="0" err="1"/>
              <a:t>зацікавленістю</a:t>
            </a:r>
            <a:r>
              <a:rPr lang="ru-RU" sz="2400" dirty="0"/>
              <a:t> у </a:t>
            </a:r>
            <a:r>
              <a:rPr lang="ru-RU" sz="2400" dirty="0" err="1"/>
              <a:t>житті</a:t>
            </a:r>
            <a:r>
              <a:rPr lang="ru-RU" sz="2400" dirty="0"/>
              <a:t> </a:t>
            </a:r>
            <a:r>
              <a:rPr lang="ru-RU" sz="2400" dirty="0" err="1"/>
              <a:t>цієї</a:t>
            </a:r>
            <a:r>
              <a:rPr lang="ru-RU" sz="2400" dirty="0"/>
              <a:t> </a:t>
            </a:r>
            <a:r>
              <a:rPr lang="ru-RU" sz="2400" dirty="0" err="1"/>
              <a:t>людини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468397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764704"/>
            <a:ext cx="8568952" cy="547260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 err="1"/>
              <a:t>Міф</a:t>
            </a:r>
            <a:r>
              <a:rPr lang="ru-RU" sz="2800" dirty="0"/>
              <a:t>: </a:t>
            </a:r>
            <a:r>
              <a:rPr lang="ru-RU" sz="2800" dirty="0" err="1"/>
              <a:t>Суїцидальні</a:t>
            </a:r>
            <a:r>
              <a:rPr lang="ru-RU" sz="2800" dirty="0"/>
              <a:t> </a:t>
            </a:r>
            <a:r>
              <a:rPr lang="ru-RU" sz="2800" dirty="0" err="1"/>
              <a:t>спроби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не </a:t>
            </a:r>
            <a:r>
              <a:rPr lang="ru-RU" sz="2800" dirty="0" err="1"/>
              <a:t>призводять</a:t>
            </a:r>
            <a:r>
              <a:rPr lang="ru-RU" sz="2800" dirty="0"/>
              <a:t> до </a:t>
            </a:r>
            <a:r>
              <a:rPr lang="ru-RU" sz="2800" dirty="0" err="1"/>
              <a:t>смерті</a:t>
            </a:r>
            <a:r>
              <a:rPr lang="ru-RU" sz="2800" dirty="0"/>
              <a:t>, є </a:t>
            </a:r>
            <a:r>
              <a:rPr lang="ru-RU" sz="2800" dirty="0" err="1"/>
              <a:t>лише</a:t>
            </a:r>
            <a:r>
              <a:rPr lang="ru-RU" sz="2800" dirty="0"/>
              <a:t> формою </a:t>
            </a:r>
            <a:r>
              <a:rPr lang="ru-RU" sz="2800" dirty="0" err="1"/>
              <a:t>поведінки</a:t>
            </a:r>
            <a:r>
              <a:rPr lang="ru-RU" sz="2800" dirty="0"/>
              <a:t>, </a:t>
            </a:r>
            <a:r>
              <a:rPr lang="ru-RU" sz="2800" dirty="0" err="1"/>
              <a:t>спрямованої</a:t>
            </a:r>
            <a:r>
              <a:rPr lang="ru-RU" sz="2800" dirty="0"/>
              <a:t> на </a:t>
            </a:r>
            <a:r>
              <a:rPr lang="ru-RU" sz="2800" dirty="0" err="1"/>
              <a:t>привертання</a:t>
            </a:r>
            <a:r>
              <a:rPr lang="ru-RU" sz="2800" dirty="0"/>
              <a:t> </a:t>
            </a:r>
            <a:r>
              <a:rPr lang="ru-RU" sz="2800" dirty="0" err="1"/>
              <a:t>уваги</a:t>
            </a:r>
            <a:r>
              <a:rPr lang="ru-RU" sz="2800" dirty="0"/>
              <a:t> до </a:t>
            </a:r>
            <a:r>
              <a:rPr lang="ru-RU" sz="2800" dirty="0" err="1"/>
              <a:t>суїцидента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smtClean="0"/>
              <a:t>Факт</a:t>
            </a:r>
            <a:r>
              <a:rPr lang="ru-RU" sz="2800" dirty="0"/>
              <a:t>: </a:t>
            </a:r>
            <a:r>
              <a:rPr lang="ru-RU" sz="2800" dirty="0" err="1"/>
              <a:t>Суїцидальні</a:t>
            </a:r>
            <a:r>
              <a:rPr lang="ru-RU" sz="2800" dirty="0"/>
              <a:t> </a:t>
            </a:r>
            <a:r>
              <a:rPr lang="ru-RU" sz="2800" dirty="0" err="1"/>
              <a:t>форми</a:t>
            </a:r>
            <a:r>
              <a:rPr lang="ru-RU" sz="2800" dirty="0"/>
              <a:t> </a:t>
            </a:r>
            <a:r>
              <a:rPr lang="ru-RU" sz="2800" dirty="0" err="1"/>
              <a:t>поведінки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«</a:t>
            </a:r>
            <a:r>
              <a:rPr lang="ru-RU" sz="2800" dirty="0" err="1"/>
              <a:t>демонстративні</a:t>
            </a:r>
            <a:r>
              <a:rPr lang="ru-RU" sz="2800" dirty="0"/>
              <a:t>» </a:t>
            </a:r>
            <a:r>
              <a:rPr lang="ru-RU" sz="2800" dirty="0" err="1"/>
              <a:t>дії</a:t>
            </a:r>
            <a:r>
              <a:rPr lang="ru-RU" sz="2800" dirty="0"/>
              <a:t> </a:t>
            </a:r>
            <a:r>
              <a:rPr lang="ru-RU" sz="2800" dirty="0" err="1"/>
              <a:t>деяких</a:t>
            </a:r>
            <a:r>
              <a:rPr lang="ru-RU" sz="2800" dirty="0"/>
              <a:t> людей є </a:t>
            </a:r>
            <a:r>
              <a:rPr lang="ru-RU" sz="2800" dirty="0" err="1"/>
              <a:t>крайнім</a:t>
            </a:r>
            <a:r>
              <a:rPr lang="ru-RU" sz="2800" dirty="0"/>
              <a:t>, </a:t>
            </a:r>
            <a:r>
              <a:rPr lang="ru-RU" sz="2800" dirty="0" err="1"/>
              <a:t>останнім</a:t>
            </a:r>
            <a:r>
              <a:rPr lang="ru-RU" sz="2800" dirty="0"/>
              <a:t> </a:t>
            </a:r>
            <a:r>
              <a:rPr lang="ru-RU" sz="2800" dirty="0" err="1"/>
              <a:t>закликом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проханням</a:t>
            </a:r>
            <a:r>
              <a:rPr lang="ru-RU" sz="2800" dirty="0"/>
              <a:t> про </a:t>
            </a:r>
            <a:r>
              <a:rPr lang="ru-RU" sz="2800" dirty="0" err="1"/>
              <a:t>допомогу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посилається</a:t>
            </a:r>
            <a:r>
              <a:rPr lang="ru-RU" sz="2800" dirty="0"/>
              <a:t> </a:t>
            </a:r>
            <a:r>
              <a:rPr lang="ru-RU" sz="2800" dirty="0" err="1"/>
              <a:t>іншим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Надання </a:t>
            </a:r>
            <a:r>
              <a:rPr lang="ru-RU" sz="2800" dirty="0" err="1"/>
              <a:t>допомоги</a:t>
            </a:r>
            <a:r>
              <a:rPr lang="ru-RU" sz="2800" dirty="0"/>
              <a:t> у </a:t>
            </a:r>
            <a:r>
              <a:rPr lang="ru-RU" sz="2800" dirty="0" err="1"/>
              <a:t>розв'язанні</a:t>
            </a:r>
            <a:r>
              <a:rPr lang="ru-RU" sz="2800" dirty="0"/>
              <a:t> проблем, </a:t>
            </a:r>
            <a:r>
              <a:rPr lang="ru-RU" sz="2800" dirty="0" err="1"/>
              <a:t>встановлення</a:t>
            </a:r>
            <a:r>
              <a:rPr lang="ru-RU" sz="2800" dirty="0"/>
              <a:t> контакту є </a:t>
            </a:r>
            <a:r>
              <a:rPr lang="ru-RU" sz="2800" dirty="0" err="1"/>
              <a:t>ефективним</a:t>
            </a:r>
            <a:r>
              <a:rPr lang="ru-RU" sz="2800" dirty="0"/>
              <a:t> методом </a:t>
            </a:r>
            <a:r>
              <a:rPr lang="ru-RU" sz="2800" dirty="0" err="1"/>
              <a:t>запобігання</a:t>
            </a:r>
            <a:r>
              <a:rPr lang="ru-RU" sz="2800" dirty="0"/>
              <a:t> </a:t>
            </a:r>
            <a:r>
              <a:rPr lang="ru-RU" sz="2800" dirty="0" err="1"/>
              <a:t>суїцидальної</a:t>
            </a:r>
            <a:r>
              <a:rPr lang="ru-RU" sz="2800" dirty="0"/>
              <a:t> </a:t>
            </a:r>
            <a:r>
              <a:rPr lang="ru-RU" sz="2800" dirty="0" err="1"/>
              <a:t>поведінки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310021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229600" cy="388620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Міф</a:t>
            </a:r>
            <a:r>
              <a:rPr lang="ru-RU" dirty="0"/>
              <a:t>: </a:t>
            </a:r>
            <a:r>
              <a:rPr lang="ru-RU" dirty="0" err="1"/>
              <a:t>Самогубець</a:t>
            </a:r>
            <a:r>
              <a:rPr lang="ru-RU" dirty="0"/>
              <a:t> </a:t>
            </a:r>
            <a:r>
              <a:rPr lang="ru-RU" dirty="0" err="1"/>
              <a:t>впевнено</a:t>
            </a:r>
            <a:r>
              <a:rPr lang="ru-RU" dirty="0"/>
              <a:t> </a:t>
            </a:r>
            <a:r>
              <a:rPr lang="ru-RU" dirty="0" err="1"/>
              <a:t>бажає</a:t>
            </a:r>
            <a:r>
              <a:rPr lang="ru-RU" dirty="0"/>
              <a:t> </a:t>
            </a:r>
            <a:r>
              <a:rPr lang="ru-RU" dirty="0" err="1"/>
              <a:t>померти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ru-RU" dirty="0"/>
              <a:t>Факт: </a:t>
            </a:r>
            <a:r>
              <a:rPr lang="ru-RU" dirty="0" err="1"/>
              <a:t>Наміри</a:t>
            </a:r>
            <a:r>
              <a:rPr lang="ru-RU" dirty="0"/>
              <a:t>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суїцидентів</a:t>
            </a:r>
            <a:r>
              <a:rPr lang="ru-RU" dirty="0"/>
              <a:t> </a:t>
            </a:r>
            <a:r>
              <a:rPr lang="ru-RU" dirty="0" err="1"/>
              <a:t>залишаються</a:t>
            </a:r>
            <a:r>
              <a:rPr lang="ru-RU" dirty="0"/>
              <a:t> </a:t>
            </a:r>
            <a:r>
              <a:rPr lang="ru-RU" dirty="0" err="1"/>
              <a:t>двоїстими</a:t>
            </a:r>
            <a:r>
              <a:rPr lang="ru-RU" dirty="0"/>
              <a:t> аж до моменту </a:t>
            </a:r>
            <a:r>
              <a:rPr lang="ru-RU" dirty="0" err="1"/>
              <a:t>наступу</a:t>
            </a:r>
            <a:r>
              <a:rPr lang="ru-RU" dirty="0"/>
              <a:t> </a:t>
            </a:r>
            <a:r>
              <a:rPr lang="ru-RU" dirty="0" err="1"/>
              <a:t>смерті</a:t>
            </a:r>
            <a:r>
              <a:rPr lang="ru-RU" dirty="0"/>
              <a:t>. Вони </a:t>
            </a:r>
            <a:r>
              <a:rPr lang="ru-RU" dirty="0" err="1"/>
              <a:t>залишаються</a:t>
            </a:r>
            <a:r>
              <a:rPr lang="ru-RU" dirty="0"/>
              <a:t> </a:t>
            </a:r>
            <a:r>
              <a:rPr lang="ru-RU" dirty="0" err="1"/>
              <a:t>відкритими</a:t>
            </a:r>
            <a:r>
              <a:rPr lang="ru-RU" dirty="0"/>
              <a:t> для </a:t>
            </a:r>
            <a:r>
              <a:rPr lang="ru-RU" dirty="0" err="1"/>
              <a:t>допомоги</a:t>
            </a:r>
            <a:r>
              <a:rPr lang="ru-RU" dirty="0"/>
              <a:t> з боку </a:t>
            </a:r>
            <a:r>
              <a:rPr lang="ru-RU" dirty="0" err="1"/>
              <a:t>інших</a:t>
            </a:r>
            <a:r>
              <a:rPr lang="ru-RU" dirty="0"/>
              <a:t>, </a:t>
            </a:r>
            <a:r>
              <a:rPr lang="ru-RU" dirty="0" err="1"/>
              <a:t>навіть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вона </a:t>
            </a:r>
            <a:r>
              <a:rPr lang="ru-RU" dirty="0" err="1"/>
              <a:t>нав'язується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.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суїцидальними</a:t>
            </a:r>
            <a:r>
              <a:rPr lang="ru-RU" dirty="0"/>
              <a:t> </a:t>
            </a:r>
            <a:r>
              <a:rPr lang="ru-RU" dirty="0" err="1"/>
              <a:t>тенденціями</a:t>
            </a:r>
            <a:r>
              <a:rPr lang="ru-RU" dirty="0"/>
              <a:t> </a:t>
            </a:r>
            <a:r>
              <a:rPr lang="ru-RU" dirty="0" err="1"/>
              <a:t>шукають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продовження</a:t>
            </a:r>
            <a:r>
              <a:rPr lang="ru-RU" dirty="0"/>
              <a:t> </a:t>
            </a:r>
            <a:r>
              <a:rPr lang="ru-RU" dirty="0" err="1"/>
              <a:t>життя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19353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76064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Міф</a:t>
            </a:r>
            <a:r>
              <a:rPr lang="ru-RU" dirty="0"/>
              <a:t>: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покінчує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собою, </a:t>
            </a:r>
            <a:r>
              <a:rPr lang="ru-RU" dirty="0" err="1"/>
              <a:t>психічно</a:t>
            </a:r>
            <a:r>
              <a:rPr lang="ru-RU" dirty="0"/>
              <a:t> </a:t>
            </a:r>
            <a:r>
              <a:rPr lang="ru-RU" dirty="0" err="1"/>
              <a:t>хворі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Факт</a:t>
            </a:r>
            <a:r>
              <a:rPr lang="ru-RU" dirty="0"/>
              <a:t>: </a:t>
            </a:r>
            <a:r>
              <a:rPr lang="ru-RU" dirty="0" err="1"/>
              <a:t>Дійсно</a:t>
            </a:r>
            <a:r>
              <a:rPr lang="ru-RU" dirty="0"/>
              <a:t>,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психічного</a:t>
            </a:r>
            <a:r>
              <a:rPr lang="ru-RU" dirty="0"/>
              <a:t> </a:t>
            </a:r>
            <a:r>
              <a:rPr lang="ru-RU" dirty="0" err="1"/>
              <a:t>захворювання</a:t>
            </a:r>
            <a:r>
              <a:rPr lang="ru-RU" dirty="0"/>
              <a:t> є фактором </a:t>
            </a:r>
            <a:r>
              <a:rPr lang="ru-RU" dirty="0" err="1"/>
              <a:t>високого</a:t>
            </a:r>
            <a:r>
              <a:rPr lang="ru-RU" dirty="0"/>
              <a:t> </a:t>
            </a:r>
            <a:r>
              <a:rPr lang="ru-RU" dirty="0" err="1"/>
              <a:t>ризику</a:t>
            </a:r>
            <a:r>
              <a:rPr lang="ru-RU" dirty="0"/>
              <a:t> </a:t>
            </a:r>
            <a:r>
              <a:rPr lang="ru-RU" dirty="0" err="1"/>
              <a:t>самогубства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переважаюча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суїцидентів</a:t>
            </a:r>
            <a:r>
              <a:rPr lang="ru-RU" dirty="0"/>
              <a:t> не </a:t>
            </a:r>
            <a:r>
              <a:rPr lang="ru-RU" dirty="0" err="1"/>
              <a:t>страждають</a:t>
            </a:r>
            <a:r>
              <a:rPr lang="ru-RU" dirty="0"/>
              <a:t> </a:t>
            </a:r>
            <a:r>
              <a:rPr lang="ru-RU" dirty="0" err="1"/>
              <a:t>ніякими</a:t>
            </a:r>
            <a:r>
              <a:rPr lang="ru-RU" dirty="0"/>
              <a:t> </a:t>
            </a:r>
            <a:r>
              <a:rPr lang="ru-RU" dirty="0" err="1"/>
              <a:t>психічними</a:t>
            </a:r>
            <a:r>
              <a:rPr lang="ru-RU" dirty="0"/>
              <a:t> </a:t>
            </a:r>
            <a:r>
              <a:rPr lang="ru-RU" dirty="0" err="1"/>
              <a:t>захворюваннями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Для </a:t>
            </a:r>
            <a:r>
              <a:rPr lang="ru-RU" dirty="0"/>
              <a:t>них </a:t>
            </a:r>
            <a:r>
              <a:rPr lang="ru-RU" dirty="0" err="1"/>
              <a:t>суїцидна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</a:t>
            </a:r>
            <a:r>
              <a:rPr lang="ru-RU" dirty="0" err="1"/>
              <a:t>тимчасова</a:t>
            </a:r>
            <a:r>
              <a:rPr lang="ru-RU" dirty="0"/>
              <a:t>, з </a:t>
            </a:r>
            <a:r>
              <a:rPr lang="ru-RU" dirty="0" err="1"/>
              <a:t>якої</a:t>
            </a:r>
            <a:r>
              <a:rPr lang="ru-RU" dirty="0"/>
              <a:t> вони не </a:t>
            </a:r>
            <a:r>
              <a:rPr lang="ru-RU" dirty="0" err="1"/>
              <a:t>вбачають</a:t>
            </a:r>
            <a:r>
              <a:rPr lang="ru-RU" dirty="0"/>
              <a:t> </a:t>
            </a:r>
            <a:r>
              <a:rPr lang="ru-RU" dirty="0" err="1"/>
              <a:t>іншого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, але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30817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8424936" cy="518457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Міф</a:t>
            </a:r>
            <a:r>
              <a:rPr lang="ru-RU" dirty="0"/>
              <a:t>: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людина</a:t>
            </a:r>
            <a:r>
              <a:rPr lang="ru-RU" dirty="0"/>
              <a:t> одного разу </a:t>
            </a:r>
            <a:r>
              <a:rPr lang="ru-RU" dirty="0" err="1"/>
              <a:t>здійснить</a:t>
            </a:r>
            <a:r>
              <a:rPr lang="ru-RU" dirty="0"/>
              <a:t> </a:t>
            </a:r>
            <a:r>
              <a:rPr lang="ru-RU" dirty="0" err="1"/>
              <a:t>суїцидальну</a:t>
            </a:r>
            <a:r>
              <a:rPr lang="ru-RU" dirty="0"/>
              <a:t> </a:t>
            </a:r>
            <a:r>
              <a:rPr lang="ru-RU" dirty="0" err="1"/>
              <a:t>спробу</a:t>
            </a:r>
            <a:r>
              <a:rPr lang="ru-RU" dirty="0"/>
              <a:t>, то вона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не повторить.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Факт</a:t>
            </a:r>
            <a:r>
              <a:rPr lang="ru-RU" dirty="0"/>
              <a:t>: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більшість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скоюють</a:t>
            </a:r>
            <a:r>
              <a:rPr lang="ru-RU" dirty="0"/>
              <a:t> </a:t>
            </a:r>
            <a:r>
              <a:rPr lang="ru-RU" dirty="0" err="1"/>
              <a:t>суїцидальну</a:t>
            </a:r>
            <a:r>
              <a:rPr lang="ru-RU" dirty="0"/>
              <a:t> </a:t>
            </a:r>
            <a:r>
              <a:rPr lang="ru-RU" dirty="0" err="1"/>
              <a:t>спробу</a:t>
            </a:r>
            <a:r>
              <a:rPr lang="ru-RU" dirty="0"/>
              <a:t>, </a:t>
            </a:r>
            <a:r>
              <a:rPr lang="ru-RU" dirty="0" err="1"/>
              <a:t>звичайно</a:t>
            </a:r>
            <a:r>
              <a:rPr lang="ru-RU" dirty="0"/>
              <a:t> не </a:t>
            </a:r>
            <a:r>
              <a:rPr lang="ru-RU" dirty="0" err="1"/>
              <a:t>переходять</a:t>
            </a:r>
            <a:r>
              <a:rPr lang="ru-RU" dirty="0"/>
              <a:t> до </a:t>
            </a:r>
            <a:r>
              <a:rPr lang="ru-RU" dirty="0" err="1"/>
              <a:t>самогубства</a:t>
            </a:r>
            <a:r>
              <a:rPr lang="ru-RU" dirty="0"/>
              <a:t>,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з них </a:t>
            </a:r>
            <a:r>
              <a:rPr lang="ru-RU" dirty="0" err="1"/>
              <a:t>повторюють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спроби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Так</a:t>
            </a:r>
            <a:r>
              <a:rPr lang="ru-RU" dirty="0"/>
              <a:t>, частота </a:t>
            </a:r>
            <a:r>
              <a:rPr lang="ru-RU" dirty="0" err="1"/>
              <a:t>самогубств</a:t>
            </a:r>
            <a:r>
              <a:rPr lang="ru-RU" dirty="0"/>
              <a:t> в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котрі</a:t>
            </a:r>
            <a:r>
              <a:rPr lang="ru-RU" dirty="0"/>
              <a:t> </a:t>
            </a:r>
            <a:r>
              <a:rPr lang="ru-RU" dirty="0" err="1"/>
              <a:t>раніше</a:t>
            </a:r>
            <a:r>
              <a:rPr lang="ru-RU" dirty="0"/>
              <a:t> </a:t>
            </a:r>
            <a:r>
              <a:rPr lang="ru-RU" dirty="0" err="1"/>
              <a:t>скоїли</a:t>
            </a:r>
            <a:r>
              <a:rPr lang="ru-RU" dirty="0"/>
              <a:t> </a:t>
            </a:r>
            <a:r>
              <a:rPr lang="ru-RU" dirty="0" err="1"/>
              <a:t>суїцидальні</a:t>
            </a:r>
            <a:r>
              <a:rPr lang="ru-RU" dirty="0"/>
              <a:t> </a:t>
            </a:r>
            <a:r>
              <a:rPr lang="ru-RU" dirty="0" err="1"/>
              <a:t>спроби</a:t>
            </a:r>
            <a:r>
              <a:rPr lang="ru-RU" dirty="0"/>
              <a:t>, у 40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в </a:t>
            </a:r>
            <a:r>
              <a:rPr lang="ru-RU" dirty="0" err="1"/>
              <a:t>іншої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891801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640960" cy="6192688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1800" dirty="0" err="1"/>
              <a:t>Міф</a:t>
            </a:r>
            <a:r>
              <a:rPr lang="ru-RU" sz="1800" dirty="0"/>
              <a:t>: </a:t>
            </a:r>
            <a:r>
              <a:rPr lang="ru-RU" sz="1800" dirty="0" err="1"/>
              <a:t>Зловживання</a:t>
            </a:r>
            <a:r>
              <a:rPr lang="ru-RU" sz="1800" dirty="0"/>
              <a:t> алкоголем і наркотиками </a:t>
            </a:r>
            <a:r>
              <a:rPr lang="ru-RU" sz="1800" dirty="0" err="1"/>
              <a:t>немає</a:t>
            </a:r>
            <a:r>
              <a:rPr lang="ru-RU" sz="1800" dirty="0"/>
              <a:t> </a:t>
            </a:r>
            <a:r>
              <a:rPr lang="ru-RU" sz="1800" dirty="0" err="1"/>
              <a:t>відношення</a:t>
            </a:r>
            <a:r>
              <a:rPr lang="ru-RU" sz="1800" dirty="0"/>
              <a:t> до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err="1"/>
              <a:t>самогубств</a:t>
            </a:r>
            <a:r>
              <a:rPr lang="ru-RU" sz="1800" dirty="0"/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/>
              <a:t>Факт</a:t>
            </a:r>
            <a:r>
              <a:rPr lang="ru-RU" sz="1800" dirty="0"/>
              <a:t>: </a:t>
            </a:r>
            <a:r>
              <a:rPr lang="ru-RU" sz="1800" dirty="0" err="1"/>
              <a:t>Залежність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алкоголю і </a:t>
            </a:r>
            <a:r>
              <a:rPr lang="ru-RU" sz="1800" dirty="0" err="1"/>
              <a:t>наркотиків</a:t>
            </a:r>
            <a:r>
              <a:rPr lang="ru-RU" sz="1800" dirty="0"/>
              <a:t> є фактором </a:t>
            </a:r>
            <a:r>
              <a:rPr lang="ru-RU" sz="1800" dirty="0" err="1"/>
              <a:t>ризику</a:t>
            </a:r>
            <a:r>
              <a:rPr lang="ru-RU" sz="1800" dirty="0"/>
              <a:t> </a:t>
            </a:r>
            <a:r>
              <a:rPr lang="ru-RU" sz="1800" dirty="0" err="1"/>
              <a:t>суїцидальної</a:t>
            </a:r>
            <a:endParaRPr lang="ru-RU" sz="1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err="1"/>
              <a:t>поведінки</a:t>
            </a:r>
            <a:r>
              <a:rPr lang="ru-RU" sz="1800" dirty="0" smtClean="0"/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uk-UA" sz="1800" dirty="0"/>
          </a:p>
          <a:p>
            <a:pPr marL="0" indent="0" algn="just">
              <a:spcBef>
                <a:spcPts val="0"/>
              </a:spcBef>
              <a:buNone/>
            </a:pPr>
            <a:endParaRPr lang="uk-UA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err="1"/>
              <a:t>Міф</a:t>
            </a:r>
            <a:r>
              <a:rPr lang="ru-RU" sz="1800" dirty="0"/>
              <a:t>: </a:t>
            </a:r>
            <a:r>
              <a:rPr lang="ru-RU" sz="1800" dirty="0" err="1"/>
              <a:t>Самогубство</a:t>
            </a:r>
            <a:r>
              <a:rPr lang="ru-RU" sz="1800" dirty="0"/>
              <a:t> є </a:t>
            </a:r>
            <a:r>
              <a:rPr lang="ru-RU" sz="1800" dirty="0" err="1"/>
              <a:t>надзвичайно</a:t>
            </a:r>
            <a:r>
              <a:rPr lang="ru-RU" sz="1800" dirty="0"/>
              <a:t> </a:t>
            </a:r>
            <a:r>
              <a:rPr lang="ru-RU" sz="1800" dirty="0" err="1"/>
              <a:t>складним</a:t>
            </a:r>
            <a:r>
              <a:rPr lang="ru-RU" sz="1800" dirty="0"/>
              <a:t> </a:t>
            </a:r>
            <a:r>
              <a:rPr lang="ru-RU" sz="1800" dirty="0" err="1"/>
              <a:t>явищем</a:t>
            </a:r>
            <a:r>
              <a:rPr lang="ru-RU" sz="1800" dirty="0"/>
              <a:t>, тому </a:t>
            </a:r>
            <a:r>
              <a:rPr lang="ru-RU" sz="1800" dirty="0" err="1"/>
              <a:t>допомогти</a:t>
            </a:r>
            <a:endParaRPr lang="ru-RU" sz="1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err="1"/>
              <a:t>самогубцям</a:t>
            </a:r>
            <a:r>
              <a:rPr lang="ru-RU" sz="1800" dirty="0"/>
              <a:t> </a:t>
            </a:r>
            <a:r>
              <a:rPr lang="ru-RU" sz="1800" dirty="0" err="1"/>
              <a:t>можуть</a:t>
            </a:r>
            <a:r>
              <a:rPr lang="ru-RU" sz="1800" dirty="0"/>
              <a:t> </a:t>
            </a:r>
            <a:r>
              <a:rPr lang="ru-RU" sz="1800" dirty="0" err="1"/>
              <a:t>лише</a:t>
            </a:r>
            <a:r>
              <a:rPr lang="ru-RU" sz="1800" dirty="0"/>
              <a:t> </a:t>
            </a:r>
            <a:r>
              <a:rPr lang="ru-RU" sz="1800" dirty="0" err="1"/>
              <a:t>професіонали</a:t>
            </a:r>
            <a:r>
              <a:rPr lang="ru-RU" sz="1800" dirty="0"/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smtClean="0"/>
              <a:t>Факт</a:t>
            </a:r>
            <a:r>
              <a:rPr lang="ru-RU" sz="1800" dirty="0"/>
              <a:t>: </a:t>
            </a:r>
            <a:r>
              <a:rPr lang="ru-RU" sz="1800" dirty="0" err="1"/>
              <a:t>Дійсно</a:t>
            </a:r>
            <a:r>
              <a:rPr lang="ru-RU" sz="1800" dirty="0"/>
              <a:t>, </a:t>
            </a:r>
            <a:r>
              <a:rPr lang="ru-RU" sz="1800" dirty="0" err="1"/>
              <a:t>дослідження</a:t>
            </a:r>
            <a:r>
              <a:rPr lang="ru-RU" sz="1800" dirty="0"/>
              <a:t> </a:t>
            </a:r>
            <a:r>
              <a:rPr lang="ru-RU" sz="1800" dirty="0" err="1"/>
              <a:t>свідчать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суїцид</a:t>
            </a:r>
            <a:r>
              <a:rPr lang="ru-RU" sz="1800" dirty="0"/>
              <a:t> - складне </a:t>
            </a:r>
            <a:r>
              <a:rPr lang="ru-RU" sz="1800" dirty="0" err="1"/>
              <a:t>явище</a:t>
            </a:r>
            <a:r>
              <a:rPr lang="ru-RU" sz="1800" dirty="0"/>
              <a:t>, </a:t>
            </a:r>
            <a:r>
              <a:rPr lang="ru-RU" sz="1800" dirty="0" smtClean="0"/>
              <a:t>але </a:t>
            </a:r>
            <a:r>
              <a:rPr lang="ru-RU" sz="1800" dirty="0" err="1" smtClean="0"/>
              <a:t>розуміння</a:t>
            </a:r>
            <a:r>
              <a:rPr lang="ru-RU" sz="1800" dirty="0" smtClean="0"/>
              <a:t> </a:t>
            </a:r>
            <a:r>
              <a:rPr lang="ru-RU" sz="1800" dirty="0"/>
              <a:t>і </a:t>
            </a:r>
            <a:r>
              <a:rPr lang="ru-RU" sz="1800" dirty="0" err="1"/>
              <a:t>реагування</a:t>
            </a:r>
            <a:r>
              <a:rPr lang="ru-RU" sz="1800" dirty="0"/>
              <a:t> на </a:t>
            </a:r>
            <a:r>
              <a:rPr lang="ru-RU" sz="1800" dirty="0" err="1"/>
              <a:t>суїцидальну</a:t>
            </a:r>
            <a:r>
              <a:rPr lang="ru-RU" sz="1800" dirty="0"/>
              <a:t> </a:t>
            </a:r>
            <a:r>
              <a:rPr lang="ru-RU" sz="1800" dirty="0" err="1"/>
              <a:t>поведінку</a:t>
            </a:r>
            <a:r>
              <a:rPr lang="ru-RU" sz="1800" dirty="0"/>
              <a:t> у </a:t>
            </a:r>
            <a:r>
              <a:rPr lang="ru-RU" sz="1800" dirty="0" err="1"/>
              <a:t>конкретної</a:t>
            </a:r>
            <a:r>
              <a:rPr lang="ru-RU" sz="1800" dirty="0"/>
              <a:t> </a:t>
            </a:r>
            <a:r>
              <a:rPr lang="ru-RU" sz="1800" dirty="0" err="1"/>
              <a:t>людини</a:t>
            </a:r>
            <a:r>
              <a:rPr lang="ru-RU" sz="1800" dirty="0"/>
              <a:t> </a:t>
            </a:r>
            <a:r>
              <a:rPr lang="ru-RU" sz="1800" dirty="0" smtClean="0"/>
              <a:t>не </a:t>
            </a:r>
            <a:r>
              <a:rPr lang="ru-RU" sz="1800" dirty="0" err="1" smtClean="0"/>
              <a:t>вимагає</a:t>
            </a:r>
            <a:r>
              <a:rPr lang="ru-RU" sz="1800" dirty="0" smtClean="0"/>
              <a:t> </a:t>
            </a:r>
            <a:r>
              <a:rPr lang="ru-RU" sz="1800" dirty="0" err="1"/>
              <a:t>глибоких</a:t>
            </a:r>
            <a:r>
              <a:rPr lang="ru-RU" sz="1800" dirty="0"/>
              <a:t> </a:t>
            </a:r>
            <a:r>
              <a:rPr lang="ru-RU" sz="1800" dirty="0" err="1"/>
              <a:t>знань</a:t>
            </a:r>
            <a:r>
              <a:rPr lang="ru-RU" sz="1800" dirty="0"/>
              <a:t> у </a:t>
            </a:r>
            <a:r>
              <a:rPr lang="ru-RU" sz="1800" dirty="0" err="1"/>
              <a:t>галузі</a:t>
            </a:r>
            <a:r>
              <a:rPr lang="ru-RU" sz="1800" dirty="0"/>
              <a:t> </a:t>
            </a:r>
            <a:r>
              <a:rPr lang="ru-RU" sz="1800" dirty="0" err="1"/>
              <a:t>психології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медицини</a:t>
            </a:r>
            <a:r>
              <a:rPr lang="ru-RU" sz="1800" dirty="0"/>
              <a:t>. </a:t>
            </a: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dirty="0" err="1" smtClean="0"/>
              <a:t>Вимагається</a:t>
            </a:r>
            <a:r>
              <a:rPr lang="ru-RU" sz="1800" dirty="0" smtClean="0"/>
              <a:t> </a:t>
            </a:r>
            <a:r>
              <a:rPr lang="ru-RU" sz="1800" dirty="0" err="1" smtClean="0"/>
              <a:t>лише</a:t>
            </a:r>
            <a:r>
              <a:rPr lang="ru-RU" sz="1800" dirty="0" smtClean="0"/>
              <a:t> </a:t>
            </a:r>
            <a:r>
              <a:rPr lang="ru-RU" sz="1800" dirty="0" err="1" smtClean="0"/>
              <a:t>проявити</a:t>
            </a:r>
            <a:r>
              <a:rPr lang="ru-RU" sz="1800" dirty="0" smtClean="0"/>
              <a:t> </a:t>
            </a:r>
            <a:r>
              <a:rPr lang="ru-RU" sz="1800" dirty="0" err="1"/>
              <a:t>увагу</a:t>
            </a:r>
            <a:r>
              <a:rPr lang="ru-RU" sz="1800" dirty="0"/>
              <a:t> до того, </a:t>
            </a:r>
            <a:r>
              <a:rPr lang="ru-RU" sz="1800" dirty="0" err="1"/>
              <a:t>що</a:t>
            </a:r>
            <a:r>
              <a:rPr lang="ru-RU" sz="1800" dirty="0"/>
              <a:t> говорить </a:t>
            </a:r>
            <a:r>
              <a:rPr lang="ru-RU" sz="1800" dirty="0" err="1"/>
              <a:t>людина</a:t>
            </a:r>
            <a:r>
              <a:rPr lang="ru-RU" sz="1800" dirty="0"/>
              <a:t>, </a:t>
            </a:r>
            <a:r>
              <a:rPr lang="ru-RU" sz="1800" dirty="0" err="1"/>
              <a:t>сприймати</a:t>
            </a:r>
            <a:r>
              <a:rPr lang="ru-RU" sz="1800" dirty="0"/>
              <a:t> </a:t>
            </a:r>
            <a:r>
              <a:rPr lang="ru-RU" sz="1800" dirty="0" err="1"/>
              <a:t>дану</a:t>
            </a:r>
            <a:r>
              <a:rPr lang="ru-RU" sz="1800" dirty="0"/>
              <a:t> </a:t>
            </a:r>
            <a:r>
              <a:rPr lang="ru-RU" sz="1800" dirty="0" err="1" smtClean="0"/>
              <a:t>інформацію</a:t>
            </a:r>
            <a:r>
              <a:rPr lang="ru-RU" sz="1800" dirty="0" smtClean="0"/>
              <a:t> </a:t>
            </a:r>
            <a:r>
              <a:rPr lang="ru-RU" sz="1800" dirty="0" err="1" smtClean="0"/>
              <a:t>серйозно</a:t>
            </a:r>
            <a:r>
              <a:rPr lang="ru-RU" sz="1800" dirty="0"/>
              <a:t>, </a:t>
            </a:r>
            <a:r>
              <a:rPr lang="ru-RU" sz="1800" dirty="0" err="1"/>
              <a:t>надати</a:t>
            </a:r>
            <a:r>
              <a:rPr lang="ru-RU" sz="1800" dirty="0"/>
              <a:t> </a:t>
            </a:r>
            <a:r>
              <a:rPr lang="ru-RU" sz="1800" dirty="0" err="1"/>
              <a:t>підтримку</a:t>
            </a:r>
            <a:r>
              <a:rPr lang="ru-RU" sz="1800" dirty="0"/>
              <a:t> і </a:t>
            </a:r>
            <a:r>
              <a:rPr lang="ru-RU" sz="1800" dirty="0" err="1"/>
              <a:t>звернутися</a:t>
            </a:r>
            <a:r>
              <a:rPr lang="ru-RU" sz="1800" dirty="0"/>
              <a:t> за </a:t>
            </a:r>
            <a:r>
              <a:rPr lang="ru-RU" sz="1800" dirty="0" err="1"/>
              <a:t>відповідною</a:t>
            </a:r>
            <a:r>
              <a:rPr lang="ru-RU" sz="1800" dirty="0"/>
              <a:t> </a:t>
            </a:r>
            <a:r>
              <a:rPr lang="ru-RU" sz="1800" dirty="0" err="1"/>
              <a:t>допомогою</a:t>
            </a:r>
            <a:r>
              <a:rPr lang="ru-RU" sz="1800" dirty="0"/>
              <a:t>. </a:t>
            </a:r>
            <a:r>
              <a:rPr lang="ru-RU" sz="1800" dirty="0" err="1" smtClean="0"/>
              <a:t>Адже</a:t>
            </a:r>
            <a:r>
              <a:rPr lang="ru-RU" sz="1800" dirty="0" smtClean="0"/>
              <a:t> </a:t>
            </a:r>
            <a:r>
              <a:rPr lang="ru-RU" sz="1800" dirty="0" err="1" smtClean="0"/>
              <a:t>багато</a:t>
            </a:r>
            <a:r>
              <a:rPr lang="ru-RU" sz="1800" dirty="0" smtClean="0"/>
              <a:t> </a:t>
            </a:r>
            <a:r>
              <a:rPr lang="ru-RU" sz="1800" dirty="0"/>
              <a:t>людей гинуть </a:t>
            </a:r>
            <a:r>
              <a:rPr lang="ru-RU" sz="1800" dirty="0" err="1"/>
              <a:t>внаслідок</a:t>
            </a:r>
            <a:r>
              <a:rPr lang="ru-RU" sz="1800" dirty="0"/>
              <a:t> </a:t>
            </a:r>
            <a:r>
              <a:rPr lang="ru-RU" sz="1800" dirty="0" err="1"/>
              <a:t>самогубства</a:t>
            </a:r>
            <a:r>
              <a:rPr lang="ru-RU" sz="1800" dirty="0"/>
              <a:t> </a:t>
            </a:r>
            <a:r>
              <a:rPr lang="ru-RU" sz="1800" dirty="0" err="1"/>
              <a:t>лише</a:t>
            </a:r>
            <a:r>
              <a:rPr lang="ru-RU" sz="1800" dirty="0"/>
              <a:t> тому,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їм</a:t>
            </a:r>
            <a:r>
              <a:rPr lang="ru-RU" sz="1800" dirty="0"/>
              <a:t> не </a:t>
            </a:r>
            <a:r>
              <a:rPr lang="ru-RU" sz="1800" dirty="0" err="1" smtClean="0"/>
              <a:t>була</a:t>
            </a:r>
            <a:r>
              <a:rPr lang="ru-RU" sz="1800" dirty="0" smtClean="0"/>
              <a:t> </a:t>
            </a:r>
            <a:r>
              <a:rPr lang="ru-RU" sz="1800" dirty="0" err="1" smtClean="0"/>
              <a:t>запропонована</a:t>
            </a:r>
            <a:r>
              <a:rPr lang="ru-RU" sz="1800" dirty="0" smtClean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стала недоступною </a:t>
            </a:r>
            <a:r>
              <a:rPr lang="ru-RU" sz="1800" dirty="0" err="1"/>
              <a:t>невідкладна</a:t>
            </a:r>
            <a:r>
              <a:rPr lang="ru-RU" sz="1800" dirty="0"/>
              <a:t> перша </a:t>
            </a:r>
            <a:r>
              <a:rPr lang="ru-RU" sz="1800" dirty="0" err="1"/>
              <a:t>допомога</a:t>
            </a:r>
            <a:r>
              <a:rPr lang="ru-RU" sz="1800" dirty="0"/>
              <a:t> </a:t>
            </a:r>
            <a:r>
              <a:rPr lang="ru-RU" sz="1800" dirty="0" smtClean="0"/>
              <a:t>і </a:t>
            </a:r>
            <a:r>
              <a:rPr lang="ru-RU" sz="1800" dirty="0" err="1" smtClean="0"/>
              <a:t>підтримка</a:t>
            </a:r>
            <a:r>
              <a:rPr lang="ru-RU" sz="1800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4381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568952" cy="568863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 err="1"/>
              <a:t>Міф</a:t>
            </a:r>
            <a:r>
              <a:rPr lang="ru-RU" sz="2800" dirty="0"/>
              <a:t>: </a:t>
            </a:r>
            <a:r>
              <a:rPr lang="ru-RU" sz="2800" dirty="0" err="1"/>
              <a:t>Якщо</a:t>
            </a:r>
            <a:r>
              <a:rPr lang="ru-RU" sz="2800" dirty="0"/>
              <a:t> </a:t>
            </a:r>
            <a:r>
              <a:rPr lang="ru-RU" sz="2800" dirty="0" err="1" smtClean="0"/>
              <a:t>дитина</a:t>
            </a:r>
            <a:r>
              <a:rPr lang="ru-RU" sz="2800" dirty="0" smtClean="0"/>
              <a:t> </a:t>
            </a:r>
            <a:r>
              <a:rPr lang="ru-RU" sz="2800" dirty="0" err="1"/>
              <a:t>має</a:t>
            </a:r>
            <a:r>
              <a:rPr lang="ru-RU" sz="2800" dirty="0"/>
              <a:t> </a:t>
            </a:r>
            <a:r>
              <a:rPr lang="ru-RU" sz="2800" dirty="0" err="1"/>
              <a:t>схильність</a:t>
            </a:r>
            <a:r>
              <a:rPr lang="ru-RU" sz="2800" dirty="0"/>
              <a:t> до </a:t>
            </a:r>
            <a:r>
              <a:rPr lang="ru-RU" sz="2800" dirty="0" err="1"/>
              <a:t>самогубства</a:t>
            </a:r>
            <a:r>
              <a:rPr lang="ru-RU" sz="2800" dirty="0"/>
              <a:t>, то вона </a:t>
            </a:r>
            <a:r>
              <a:rPr lang="ru-RU" sz="2800" dirty="0" err="1"/>
              <a:t>залишиться</a:t>
            </a:r>
            <a:r>
              <a:rPr lang="ru-RU" sz="2800" dirty="0"/>
              <a:t> в </a:t>
            </a:r>
            <a:r>
              <a:rPr lang="ru-RU" sz="2800" dirty="0" err="1"/>
              <a:t>неї</a:t>
            </a:r>
            <a:r>
              <a:rPr lang="ru-RU" sz="2800" dirty="0"/>
              <a:t> </a:t>
            </a:r>
            <a:r>
              <a:rPr lang="ru-RU" sz="2800" dirty="0" err="1"/>
              <a:t>назавжди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smtClean="0"/>
              <a:t>Факт</a:t>
            </a:r>
            <a:r>
              <a:rPr lang="ru-RU" sz="2800" dirty="0"/>
              <a:t>: </a:t>
            </a:r>
            <a:r>
              <a:rPr lang="ru-RU" sz="2800" dirty="0" err="1"/>
              <a:t>Більшість</a:t>
            </a:r>
            <a:r>
              <a:rPr lang="ru-RU" sz="2800" dirty="0"/>
              <a:t> </a:t>
            </a:r>
            <a:r>
              <a:rPr lang="ru-RU" sz="2800" dirty="0" err="1"/>
              <a:t>суїцидальних</a:t>
            </a:r>
            <a:r>
              <a:rPr lang="ru-RU" sz="2800" dirty="0"/>
              <a:t> </a:t>
            </a:r>
            <a:r>
              <a:rPr lang="ru-RU" sz="2800" dirty="0" err="1"/>
              <a:t>кризових</a:t>
            </a:r>
            <a:r>
              <a:rPr lang="ru-RU" sz="2800" dirty="0"/>
              <a:t> </a:t>
            </a:r>
            <a:r>
              <a:rPr lang="ru-RU" sz="2800" dirty="0" err="1"/>
              <a:t>станів</a:t>
            </a:r>
            <a:r>
              <a:rPr lang="ru-RU" sz="2800" dirty="0"/>
              <a:t> є </a:t>
            </a:r>
            <a:r>
              <a:rPr lang="ru-RU" sz="2800" dirty="0" err="1"/>
              <a:t>минущими</a:t>
            </a:r>
            <a:r>
              <a:rPr lang="ru-RU" sz="2800" dirty="0"/>
              <a:t> і </a:t>
            </a:r>
            <a:r>
              <a:rPr lang="ru-RU" sz="2800" dirty="0" err="1"/>
              <a:t>усуваються</a:t>
            </a:r>
            <a:r>
              <a:rPr lang="ru-RU" sz="2800" dirty="0"/>
              <a:t> при </a:t>
            </a:r>
            <a:r>
              <a:rPr lang="ru-RU" sz="2800" dirty="0" err="1"/>
              <a:t>відповідній</a:t>
            </a:r>
            <a:r>
              <a:rPr lang="ru-RU" sz="2800" dirty="0"/>
              <a:t> </a:t>
            </a:r>
            <a:r>
              <a:rPr lang="ru-RU" sz="2800" dirty="0" err="1"/>
              <a:t>допомозі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err="1" smtClean="0"/>
              <a:t>Однак</a:t>
            </a:r>
            <a:r>
              <a:rPr lang="ru-RU" sz="2800" dirty="0"/>
              <a:t>, </a:t>
            </a:r>
            <a:r>
              <a:rPr lang="ru-RU" sz="2800" dirty="0" err="1"/>
              <a:t>якщо</a:t>
            </a:r>
            <a:r>
              <a:rPr lang="ru-RU" sz="2800" dirty="0"/>
              <a:t> </a:t>
            </a:r>
            <a:r>
              <a:rPr lang="ru-RU" sz="2800" dirty="0" err="1"/>
              <a:t>кризова</a:t>
            </a:r>
            <a:r>
              <a:rPr lang="ru-RU" sz="2800" dirty="0"/>
              <a:t> </a:t>
            </a:r>
            <a:r>
              <a:rPr lang="ru-RU" sz="2800" dirty="0" err="1"/>
              <a:t>ситуація</a:t>
            </a:r>
            <a:r>
              <a:rPr lang="ru-RU" sz="2800" dirty="0"/>
              <a:t> </a:t>
            </a:r>
            <a:r>
              <a:rPr lang="ru-RU" sz="2800" dirty="0" err="1"/>
              <a:t>триває</a:t>
            </a:r>
            <a:r>
              <a:rPr lang="ru-RU" sz="2800" dirty="0"/>
              <a:t>, </a:t>
            </a:r>
            <a:r>
              <a:rPr lang="ru-RU" sz="2800" dirty="0" err="1"/>
              <a:t>полегшення</a:t>
            </a:r>
            <a:r>
              <a:rPr lang="ru-RU" sz="2800" dirty="0"/>
              <a:t> не </a:t>
            </a:r>
            <a:r>
              <a:rPr lang="ru-RU" sz="2800" dirty="0" err="1"/>
              <a:t>настає</a:t>
            </a:r>
            <a:r>
              <a:rPr lang="ru-RU" sz="2800" dirty="0"/>
              <a:t>, а </a:t>
            </a:r>
            <a:r>
              <a:rPr lang="ru-RU" sz="2800" dirty="0" err="1"/>
              <a:t>допомога</a:t>
            </a:r>
            <a:r>
              <a:rPr lang="ru-RU" sz="2800" dirty="0"/>
              <a:t> не </a:t>
            </a:r>
            <a:r>
              <a:rPr lang="ru-RU" sz="2800" dirty="0" err="1"/>
              <a:t>надається</a:t>
            </a:r>
            <a:r>
              <a:rPr lang="ru-RU" sz="2800" dirty="0"/>
              <a:t>, то </a:t>
            </a:r>
            <a:r>
              <a:rPr lang="ru-RU" sz="2800" dirty="0" err="1"/>
              <a:t>зберігається</a:t>
            </a:r>
            <a:r>
              <a:rPr lang="ru-RU" sz="2800" dirty="0"/>
              <a:t> </a:t>
            </a:r>
            <a:r>
              <a:rPr lang="ru-RU" sz="2800" dirty="0" err="1"/>
              <a:t>ризик</a:t>
            </a:r>
            <a:r>
              <a:rPr lang="ru-RU" sz="2800" dirty="0"/>
              <a:t> </a:t>
            </a:r>
            <a:r>
              <a:rPr lang="ru-RU" sz="2800" dirty="0" err="1"/>
              <a:t>суїцидальної</a:t>
            </a:r>
            <a:r>
              <a:rPr lang="ru-RU" sz="2800" dirty="0"/>
              <a:t> </a:t>
            </a:r>
            <a:r>
              <a:rPr lang="ru-RU" sz="2800" dirty="0" err="1"/>
              <a:t>спроби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dirty="0" smtClean="0"/>
              <a:t> </a:t>
            </a:r>
            <a:r>
              <a:rPr lang="ru-RU" sz="2800" dirty="0" err="1"/>
              <a:t>Після</a:t>
            </a:r>
            <a:r>
              <a:rPr lang="ru-RU" sz="2800" dirty="0"/>
              <a:t> </a:t>
            </a:r>
            <a:r>
              <a:rPr lang="ru-RU" sz="2800" dirty="0" err="1"/>
              <a:t>отримання</a:t>
            </a:r>
            <a:r>
              <a:rPr lang="ru-RU" sz="2800" dirty="0"/>
              <a:t> </a:t>
            </a:r>
            <a:r>
              <a:rPr lang="ru-RU" sz="2800" dirty="0" err="1"/>
              <a:t>професійної</a:t>
            </a:r>
            <a:r>
              <a:rPr lang="ru-RU" sz="2800" dirty="0"/>
              <a:t> </a:t>
            </a:r>
            <a:r>
              <a:rPr lang="ru-RU" sz="2800" dirty="0" err="1"/>
              <a:t>допомоги</a:t>
            </a:r>
            <a:r>
              <a:rPr lang="ru-RU" sz="2800" dirty="0"/>
              <a:t> </a:t>
            </a:r>
            <a:r>
              <a:rPr lang="ru-RU" sz="2800" dirty="0" err="1" smtClean="0"/>
              <a:t>дитина</a:t>
            </a:r>
            <a:r>
              <a:rPr lang="ru-RU" sz="2800" dirty="0" smtClean="0"/>
              <a:t> </a:t>
            </a:r>
            <a:r>
              <a:rPr lang="ru-RU" sz="2800" dirty="0" err="1"/>
              <a:t>найчастіше</a:t>
            </a:r>
            <a:r>
              <a:rPr lang="ru-RU" sz="2800" dirty="0"/>
              <a:t> за все </a:t>
            </a:r>
            <a:r>
              <a:rPr lang="ru-RU" sz="2800" dirty="0" err="1"/>
              <a:t>здатна</a:t>
            </a:r>
            <a:r>
              <a:rPr lang="ru-RU" sz="2800" dirty="0"/>
              <a:t> </a:t>
            </a:r>
            <a:r>
              <a:rPr lang="ru-RU" sz="2800" dirty="0" err="1"/>
              <a:t>поновити</a:t>
            </a:r>
            <a:r>
              <a:rPr lang="ru-RU" sz="2800" dirty="0"/>
              <a:t> </a:t>
            </a:r>
            <a:r>
              <a:rPr lang="ru-RU" sz="2800" dirty="0" err="1"/>
              <a:t>своє</a:t>
            </a:r>
            <a:r>
              <a:rPr lang="ru-RU" sz="2800" dirty="0"/>
              <a:t> </a:t>
            </a:r>
            <a:r>
              <a:rPr lang="ru-RU" sz="2800" dirty="0" err="1"/>
              <a:t>звичайне</a:t>
            </a:r>
            <a:r>
              <a:rPr lang="ru-RU" sz="2800" dirty="0"/>
              <a:t> </a:t>
            </a:r>
            <a:r>
              <a:rPr lang="ru-RU" sz="2800" dirty="0" err="1"/>
              <a:t>життя</a:t>
            </a:r>
            <a:r>
              <a:rPr lang="ru-RU" sz="2800" dirty="0"/>
              <a:t> і </a:t>
            </a:r>
            <a:r>
              <a:rPr lang="ru-RU" sz="2800" dirty="0" err="1"/>
              <a:t>діяльність</a:t>
            </a:r>
            <a:r>
              <a:rPr lang="ru-RU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672671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980728"/>
            <a:ext cx="8352928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 err="1"/>
              <a:t>Міф</a:t>
            </a:r>
            <a:r>
              <a:rPr lang="ru-RU" sz="2800" dirty="0"/>
              <a:t>: </a:t>
            </a:r>
            <a:r>
              <a:rPr lang="ru-RU" sz="2800" dirty="0" err="1"/>
              <a:t>Самогубство</a:t>
            </a:r>
            <a:r>
              <a:rPr lang="ru-RU" sz="2800" dirty="0"/>
              <a:t> - </a:t>
            </a:r>
            <a:r>
              <a:rPr lang="ru-RU" sz="2800" dirty="0" err="1"/>
              <a:t>явище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успадковується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Факт</a:t>
            </a:r>
            <a:r>
              <a:rPr lang="ru-RU" sz="2800" dirty="0"/>
              <a:t>: </a:t>
            </a:r>
            <a:r>
              <a:rPr lang="ru-RU" sz="2800" dirty="0" err="1"/>
              <a:t>Наявність</a:t>
            </a:r>
            <a:r>
              <a:rPr lang="ru-RU" sz="2800" dirty="0"/>
              <a:t> </a:t>
            </a:r>
            <a:r>
              <a:rPr lang="ru-RU" sz="2800" dirty="0" err="1"/>
              <a:t>деякої</a:t>
            </a:r>
            <a:r>
              <a:rPr lang="ru-RU" sz="2800" dirty="0"/>
              <a:t> </a:t>
            </a:r>
            <a:r>
              <a:rPr lang="ru-RU" sz="2800" dirty="0" err="1"/>
              <a:t>генетичної</a:t>
            </a:r>
            <a:r>
              <a:rPr lang="ru-RU" sz="2800" dirty="0"/>
              <a:t> </a:t>
            </a:r>
            <a:r>
              <a:rPr lang="ru-RU" sz="2800" dirty="0" err="1"/>
              <a:t>основи</a:t>
            </a:r>
            <a:r>
              <a:rPr lang="ru-RU" sz="2800" dirty="0"/>
              <a:t> не </a:t>
            </a:r>
            <a:r>
              <a:rPr lang="ru-RU" sz="2800" dirty="0" err="1"/>
              <a:t>означає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 smtClean="0"/>
              <a:t>дитині</a:t>
            </a:r>
            <a:r>
              <a:rPr lang="ru-RU" sz="2800" dirty="0" smtClean="0"/>
              <a:t> </a:t>
            </a:r>
            <a:r>
              <a:rPr lang="ru-RU" sz="2800" dirty="0"/>
              <a:t>не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надати</a:t>
            </a:r>
            <a:r>
              <a:rPr lang="ru-RU" sz="2800" dirty="0"/>
              <a:t> </a:t>
            </a:r>
            <a:r>
              <a:rPr lang="ru-RU" sz="2800" dirty="0" err="1"/>
              <a:t>реальної</a:t>
            </a:r>
            <a:r>
              <a:rPr lang="ru-RU" sz="2800" dirty="0"/>
              <a:t> </a:t>
            </a:r>
            <a:r>
              <a:rPr lang="ru-RU" sz="2800" dirty="0" err="1"/>
              <a:t>допомоги</a:t>
            </a:r>
            <a:r>
              <a:rPr lang="ru-RU" sz="2800" dirty="0"/>
              <a:t>, </a:t>
            </a:r>
            <a:r>
              <a:rPr lang="ru-RU" sz="2800" dirty="0" err="1"/>
              <a:t>адже</a:t>
            </a:r>
            <a:r>
              <a:rPr lang="ru-RU" sz="2800" dirty="0"/>
              <a:t> </a:t>
            </a:r>
            <a:r>
              <a:rPr lang="ru-RU" sz="2800" dirty="0" err="1"/>
              <a:t>мова</a:t>
            </a:r>
            <a:r>
              <a:rPr lang="ru-RU" sz="2800" dirty="0"/>
              <a:t> </a:t>
            </a:r>
            <a:r>
              <a:rPr lang="ru-RU" sz="2800" dirty="0" err="1"/>
              <a:t>йде</a:t>
            </a:r>
            <a:r>
              <a:rPr lang="ru-RU" sz="2800" dirty="0"/>
              <a:t> про </a:t>
            </a:r>
            <a:r>
              <a:rPr lang="ru-RU" sz="2800" dirty="0" err="1"/>
              <a:t>поведінку</a:t>
            </a:r>
            <a:r>
              <a:rPr lang="ru-RU" sz="2800" dirty="0"/>
              <a:t> </a:t>
            </a:r>
            <a:r>
              <a:rPr lang="ru-RU" sz="2800" dirty="0" err="1" smtClean="0"/>
              <a:t>дитини</a:t>
            </a:r>
            <a:r>
              <a:rPr lang="ru-RU" sz="2800" dirty="0" smtClean="0"/>
              <a:t>, </a:t>
            </a:r>
            <a:r>
              <a:rPr lang="ru-RU" sz="2800" dirty="0" err="1"/>
              <a:t>котру</a:t>
            </a:r>
            <a:r>
              <a:rPr lang="ru-RU" sz="2800" dirty="0"/>
              <a:t> </a:t>
            </a:r>
            <a:r>
              <a:rPr lang="ru-RU" sz="2800" dirty="0" err="1"/>
              <a:t>важливо</a:t>
            </a:r>
            <a:r>
              <a:rPr lang="ru-RU" sz="2800" dirty="0"/>
              <a:t> </a:t>
            </a:r>
            <a:r>
              <a:rPr lang="ru-RU" sz="2800" dirty="0" err="1"/>
              <a:t>помітити</a:t>
            </a:r>
            <a:r>
              <a:rPr lang="ru-RU" sz="2800" dirty="0"/>
              <a:t>, а </a:t>
            </a:r>
            <a:r>
              <a:rPr lang="ru-RU" sz="2800" dirty="0" err="1"/>
              <a:t>після</a:t>
            </a:r>
            <a:r>
              <a:rPr lang="ru-RU" sz="2800" dirty="0"/>
              <a:t> </a:t>
            </a:r>
            <a:r>
              <a:rPr lang="ru-RU" sz="2800" dirty="0" err="1"/>
              <a:t>цього</a:t>
            </a:r>
            <a:r>
              <a:rPr lang="ru-RU" sz="2800" dirty="0"/>
              <a:t> </a:t>
            </a:r>
            <a:r>
              <a:rPr lang="ru-RU" sz="2800" dirty="0" err="1"/>
              <a:t>звернути</a:t>
            </a:r>
            <a:r>
              <a:rPr lang="ru-RU" sz="2800" dirty="0"/>
              <a:t> на </a:t>
            </a:r>
            <a:r>
              <a:rPr lang="ru-RU" sz="2800" dirty="0" err="1"/>
              <a:t>неї</a:t>
            </a:r>
            <a:r>
              <a:rPr lang="ru-RU" sz="2800" dirty="0"/>
              <a:t> </a:t>
            </a:r>
            <a:r>
              <a:rPr lang="ru-RU" sz="2800" dirty="0" err="1"/>
              <a:t>увагу</a:t>
            </a:r>
            <a:r>
              <a:rPr lang="ru-RU" sz="2800" dirty="0"/>
              <a:t> </a:t>
            </a:r>
            <a:r>
              <a:rPr lang="ru-RU" sz="2800" dirty="0" err="1"/>
              <a:t>лікарів</a:t>
            </a:r>
            <a:r>
              <a:rPr lang="ru-RU" sz="2800" dirty="0"/>
              <a:t> </a:t>
            </a:r>
            <a:r>
              <a:rPr lang="ru-RU" sz="2800" dirty="0" err="1"/>
              <a:t>або</a:t>
            </a:r>
            <a:r>
              <a:rPr lang="ru-RU" sz="2800" dirty="0"/>
              <a:t> </a:t>
            </a:r>
            <a:r>
              <a:rPr lang="ru-RU" sz="2800" dirty="0" err="1"/>
              <a:t>психологів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err="1" smtClean="0"/>
              <a:t>Міф</a:t>
            </a:r>
            <a:r>
              <a:rPr lang="ru-RU" sz="2800" dirty="0"/>
              <a:t>: </a:t>
            </a:r>
            <a:r>
              <a:rPr lang="ru-RU" sz="2800" dirty="0" err="1"/>
              <a:t>Якщо</a:t>
            </a:r>
            <a:r>
              <a:rPr lang="ru-RU" sz="2800" dirty="0"/>
              <a:t> не </a:t>
            </a:r>
            <a:r>
              <a:rPr lang="ru-RU" sz="2800" dirty="0" err="1"/>
              <a:t>залишена</a:t>
            </a:r>
            <a:r>
              <a:rPr lang="ru-RU" sz="2800" dirty="0"/>
              <a:t> записка, то не </a:t>
            </a:r>
            <a:r>
              <a:rPr lang="ru-RU" sz="2800" dirty="0" err="1"/>
              <a:t>можна</a:t>
            </a:r>
            <a:r>
              <a:rPr lang="ru-RU" sz="2800" dirty="0"/>
              <a:t> </a:t>
            </a:r>
            <a:r>
              <a:rPr lang="ru-RU" sz="2800" dirty="0" err="1"/>
              <a:t>вважати</a:t>
            </a:r>
            <a:r>
              <a:rPr lang="ru-RU" sz="2800" dirty="0"/>
              <a:t> </a:t>
            </a:r>
            <a:r>
              <a:rPr lang="ru-RU" sz="2800" dirty="0" err="1"/>
              <a:t>самогубством</a:t>
            </a:r>
            <a:r>
              <a:rPr lang="ru-RU" sz="2800" dirty="0"/>
              <a:t> те,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трапилося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Факт</a:t>
            </a:r>
            <a:r>
              <a:rPr lang="ru-RU" sz="2800" dirty="0"/>
              <a:t>: Лише </a:t>
            </a:r>
            <a:r>
              <a:rPr lang="ru-RU" sz="2800" dirty="0" err="1"/>
              <a:t>четверта</a:t>
            </a:r>
            <a:r>
              <a:rPr lang="ru-RU" sz="2800" dirty="0"/>
              <a:t> </a:t>
            </a:r>
            <a:r>
              <a:rPr lang="ru-RU" sz="2800" dirty="0" err="1"/>
              <a:t>частина</a:t>
            </a:r>
            <a:r>
              <a:rPr lang="ru-RU" sz="2800" dirty="0"/>
              <a:t> з </a:t>
            </a:r>
            <a:r>
              <a:rPr lang="ru-RU" sz="2800" dirty="0" err="1"/>
              <a:t>усіх</a:t>
            </a:r>
            <a:r>
              <a:rPr lang="ru-RU" sz="2800" dirty="0"/>
              <a:t> </a:t>
            </a:r>
            <a:r>
              <a:rPr lang="ru-RU" sz="2800" dirty="0" err="1" smtClean="0"/>
              <a:t>осіб</a:t>
            </a:r>
            <a:r>
              <a:rPr lang="ru-RU" sz="2800" dirty="0" smtClean="0"/>
              <a:t>, </a:t>
            </a:r>
            <a:r>
              <a:rPr lang="ru-RU" sz="2800" dirty="0" err="1" smtClean="0"/>
              <a:t>тим</a:t>
            </a:r>
            <a:r>
              <a:rPr lang="ru-RU" sz="2800" dirty="0" smtClean="0"/>
              <a:t> </a:t>
            </a:r>
            <a:r>
              <a:rPr lang="ru-RU" sz="2800" dirty="0" err="1" smtClean="0"/>
              <a:t>більше</a:t>
            </a:r>
            <a:r>
              <a:rPr lang="ru-RU" sz="2800" dirty="0" smtClean="0"/>
              <a:t> </a:t>
            </a:r>
            <a:r>
              <a:rPr lang="ru-RU" sz="2800" dirty="0" err="1" smtClean="0"/>
              <a:t>дітей</a:t>
            </a:r>
            <a:r>
              <a:rPr lang="ru-RU" sz="2800" dirty="0" smtClean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скоїли</a:t>
            </a:r>
            <a:r>
              <a:rPr lang="ru-RU" sz="2800" dirty="0"/>
              <a:t> </a:t>
            </a:r>
            <a:r>
              <a:rPr lang="ru-RU" sz="2800" dirty="0" err="1"/>
              <a:t>самогубство</a:t>
            </a:r>
            <a:r>
              <a:rPr lang="ru-RU" sz="2800" dirty="0"/>
              <a:t>, </a:t>
            </a:r>
            <a:r>
              <a:rPr lang="ru-RU" sz="2800" dirty="0" err="1"/>
              <a:t>залишають</a:t>
            </a:r>
            <a:r>
              <a:rPr lang="ru-RU" sz="2800" dirty="0"/>
              <a:t> записки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7657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 i="1"/>
              <a:t>Автоагресивна поведінка</a:t>
            </a:r>
            <a:endParaRPr lang="ru-RU" altLang="ru-RU" i="1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altLang="ru-RU"/>
              <a:t> (грец. </a:t>
            </a:r>
            <a:r>
              <a:rPr lang="en-US" altLang="ru-RU"/>
              <a:t>autos </a:t>
            </a:r>
            <a:r>
              <a:rPr lang="uk-UA" altLang="ru-RU"/>
              <a:t>— сам і лат. </a:t>
            </a:r>
            <a:r>
              <a:rPr lang="en-US" altLang="ru-RU"/>
              <a:t>agressio </a:t>
            </a:r>
            <a:r>
              <a:rPr lang="uk-UA" altLang="ru-RU"/>
              <a:t>— напад) — специфічна форма особистісної активності, спрямована на завдавання шкоди своєму соматичному або психічному здоров’ю. </a:t>
            </a:r>
            <a:endParaRPr lang="ru-RU" altLang="ru-RU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63272" cy="1524000"/>
          </a:xfrm>
        </p:spPr>
        <p:txBody>
          <a:bodyPr/>
          <a:lstStyle/>
          <a:p>
            <a:r>
              <a:rPr lang="ru-RU" sz="2000" dirty="0"/>
              <a:t>Для того, </a:t>
            </a:r>
            <a:r>
              <a:rPr lang="ru-RU" sz="2000" dirty="0" err="1"/>
              <a:t>щоб</a:t>
            </a:r>
            <a:r>
              <a:rPr lang="ru-RU" sz="2000" dirty="0"/>
              <a:t> </a:t>
            </a:r>
            <a:r>
              <a:rPr lang="ru-RU" sz="2000" dirty="0" err="1"/>
              <a:t>зрозуміти</a:t>
            </a:r>
            <a:r>
              <a:rPr lang="ru-RU" sz="2000" dirty="0"/>
              <a:t> </a:t>
            </a:r>
            <a:r>
              <a:rPr lang="ru-RU" sz="2000" dirty="0" err="1"/>
              <a:t>суїцидальну</a:t>
            </a:r>
            <a:r>
              <a:rPr lang="ru-RU" sz="2000" dirty="0"/>
              <a:t> </a:t>
            </a:r>
            <a:r>
              <a:rPr lang="ru-RU" sz="2000" dirty="0" err="1"/>
              <a:t>поведінку</a:t>
            </a:r>
            <a:r>
              <a:rPr lang="ru-RU" sz="2000" dirty="0"/>
              <a:t>, </a:t>
            </a:r>
            <a:r>
              <a:rPr lang="ru-RU" sz="2000" dirty="0" err="1"/>
              <a:t>необхідно</a:t>
            </a:r>
            <a:r>
              <a:rPr lang="ru-RU" sz="2000" dirty="0"/>
              <a:t> у кожному</a:t>
            </a:r>
            <a:br>
              <a:rPr lang="ru-RU" sz="2000" dirty="0"/>
            </a:br>
            <a:r>
              <a:rPr lang="ru-RU" sz="2000" dirty="0"/>
              <a:t>конкретному </a:t>
            </a:r>
            <a:r>
              <a:rPr lang="ru-RU" sz="2000" dirty="0" err="1"/>
              <a:t>випадку</a:t>
            </a:r>
            <a:r>
              <a:rPr lang="ru-RU" sz="2000" dirty="0"/>
              <a:t> </a:t>
            </a:r>
            <a:r>
              <a:rPr lang="ru-RU" sz="2000" dirty="0" err="1"/>
              <a:t>дати</a:t>
            </a:r>
            <a:r>
              <a:rPr lang="ru-RU" sz="2000" dirty="0"/>
              <a:t> </a:t>
            </a:r>
            <a:r>
              <a:rPr lang="ru-RU" sz="2000" dirty="0" err="1"/>
              <a:t>відповідь</a:t>
            </a:r>
            <a:r>
              <a:rPr lang="ru-RU" sz="2000" dirty="0"/>
              <a:t> на два </a:t>
            </a:r>
            <a:r>
              <a:rPr lang="ru-RU" sz="2000" dirty="0" err="1"/>
              <a:t>запитання</a:t>
            </a:r>
            <a:r>
              <a:rPr lang="ru-RU" sz="2000" dirty="0" smtClean="0"/>
              <a:t>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/>
              <a:t>1) “</a:t>
            </a:r>
            <a:r>
              <a:rPr lang="ru-RU" sz="2400" dirty="0" err="1"/>
              <a:t>чому</a:t>
            </a:r>
            <a:r>
              <a:rPr lang="ru-RU" sz="2400" dirty="0"/>
              <a:t>” </a:t>
            </a:r>
            <a:r>
              <a:rPr lang="ru-RU" sz="2400" dirty="0" err="1"/>
              <a:t>підліток</a:t>
            </a:r>
            <a:r>
              <a:rPr lang="ru-RU" sz="2400" dirty="0"/>
              <a:t> </a:t>
            </a:r>
            <a:r>
              <a:rPr lang="ru-RU" sz="2400" dirty="0" err="1"/>
              <a:t>здійснив</a:t>
            </a:r>
            <a:r>
              <a:rPr lang="ru-RU" sz="2400" dirty="0"/>
              <a:t> </a:t>
            </a:r>
            <a:r>
              <a:rPr lang="ru-RU" sz="2400" dirty="0" err="1"/>
              <a:t>чи</a:t>
            </a:r>
            <a:r>
              <a:rPr lang="ru-RU" sz="2400" dirty="0"/>
              <a:t> </a:t>
            </a:r>
            <a:r>
              <a:rPr lang="ru-RU" sz="2400" dirty="0" err="1"/>
              <a:t>намагався</a:t>
            </a:r>
            <a:r>
              <a:rPr lang="ru-RU" sz="2400" dirty="0"/>
              <a:t> </a:t>
            </a:r>
            <a:r>
              <a:rPr lang="ru-RU" sz="2400" dirty="0" err="1"/>
              <a:t>здійснити</a:t>
            </a:r>
            <a:r>
              <a:rPr lang="ru-RU" sz="2400" dirty="0"/>
              <a:t> </a:t>
            </a:r>
            <a:r>
              <a:rPr lang="ru-RU" sz="2400" dirty="0" err="1"/>
              <a:t>самогубство</a:t>
            </a:r>
            <a:r>
              <a:rPr lang="ru-RU" sz="2400" dirty="0"/>
              <a:t>,</a:t>
            </a:r>
          </a:p>
          <a:p>
            <a:pPr marL="0" indent="0">
              <a:buNone/>
            </a:pPr>
            <a:r>
              <a:rPr lang="ru-RU" sz="2400" dirty="0"/>
              <a:t>2) “</a:t>
            </a:r>
            <a:r>
              <a:rPr lang="ru-RU" sz="2400" dirty="0" err="1"/>
              <a:t>навіщо</a:t>
            </a:r>
            <a:r>
              <a:rPr lang="ru-RU" sz="2400" dirty="0"/>
              <a:t>” </a:t>
            </a:r>
            <a:r>
              <a:rPr lang="ru-RU" sz="2400" dirty="0" err="1"/>
              <a:t>він</a:t>
            </a:r>
            <a:r>
              <a:rPr lang="ru-RU" sz="2400" dirty="0"/>
              <a:t> </a:t>
            </a:r>
            <a:r>
              <a:rPr lang="ru-RU" sz="2400" dirty="0" err="1"/>
              <a:t>хотів</a:t>
            </a:r>
            <a:r>
              <a:rPr lang="ru-RU" sz="2400" dirty="0"/>
              <a:t>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зробити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6786825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4886672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Відповідь</a:t>
            </a:r>
            <a:r>
              <a:rPr lang="ru-RU" dirty="0"/>
              <a:t> на перше </a:t>
            </a:r>
            <a:r>
              <a:rPr lang="ru-RU" dirty="0" err="1"/>
              <a:t>запитання</a:t>
            </a:r>
            <a:r>
              <a:rPr lang="ru-RU" dirty="0"/>
              <a:t> </a:t>
            </a:r>
            <a:r>
              <a:rPr lang="ru-RU" dirty="0" err="1" smtClean="0"/>
              <a:t>потребує</a:t>
            </a:r>
            <a:r>
              <a:rPr lang="ru-RU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endParaRPr lang="ru-RU" dirty="0"/>
          </a:p>
          <a:p>
            <a:pPr marL="0" indent="0">
              <a:buNone/>
            </a:pPr>
            <a:r>
              <a:rPr lang="ru-RU" dirty="0" err="1"/>
              <a:t>середовища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перебуває</a:t>
            </a:r>
            <a:r>
              <a:rPr lang="ru-RU" dirty="0"/>
              <a:t> </a:t>
            </a:r>
            <a:r>
              <a:rPr lang="ru-RU" dirty="0" err="1"/>
              <a:t>підліток</a:t>
            </a:r>
            <a:r>
              <a:rPr lang="ru-RU" dirty="0" smtClean="0"/>
              <a:t>,</a:t>
            </a:r>
          </a:p>
          <a:p>
            <a:r>
              <a:rPr lang="ru-RU" dirty="0" smtClean="0"/>
              <a:t>його </a:t>
            </a:r>
            <a:r>
              <a:rPr lang="ru-RU" dirty="0"/>
              <a:t>становище </a:t>
            </a:r>
            <a:r>
              <a:rPr lang="ru-RU" dirty="0" smtClean="0"/>
              <a:t>у </a:t>
            </a:r>
            <a:r>
              <a:rPr lang="ru-RU" dirty="0" err="1" smtClean="0"/>
              <a:t>мікросоціальному</a:t>
            </a:r>
            <a:r>
              <a:rPr lang="ru-RU" dirty="0" smtClean="0"/>
              <a:t> </a:t>
            </a:r>
            <a:r>
              <a:rPr lang="ru-RU" dirty="0" err="1"/>
              <a:t>оточенні</a:t>
            </a:r>
            <a:r>
              <a:rPr lang="ru-RU" dirty="0"/>
              <a:t>, в </a:t>
            </a:r>
            <a:r>
              <a:rPr lang="ru-RU" dirty="0" err="1"/>
              <a:t>сім'ї</a:t>
            </a:r>
            <a:r>
              <a:rPr lang="ru-RU" dirty="0" smtClean="0"/>
              <a:t>,</a:t>
            </a:r>
          </a:p>
          <a:p>
            <a:r>
              <a:rPr lang="ru-RU" dirty="0"/>
              <a:t>його становище </a:t>
            </a:r>
            <a:r>
              <a:rPr lang="ru-RU" dirty="0" smtClean="0"/>
              <a:t>в </a:t>
            </a:r>
            <a:r>
              <a:rPr lang="ru-RU" dirty="0" err="1" smtClean="0"/>
              <a:t>сім'ї</a:t>
            </a:r>
            <a:r>
              <a:rPr lang="ru-RU" dirty="0" smtClean="0"/>
              <a:t>,</a:t>
            </a:r>
          </a:p>
          <a:p>
            <a:r>
              <a:rPr lang="ru-RU" dirty="0" smtClean="0"/>
              <a:t>стан </a:t>
            </a:r>
            <a:r>
              <a:rPr lang="ru-RU" dirty="0" err="1"/>
              <a:t>здоров’я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err="1" smtClean="0"/>
              <a:t>психічний</a:t>
            </a:r>
            <a:r>
              <a:rPr lang="ru-RU" dirty="0" smtClean="0"/>
              <a:t> </a:t>
            </a:r>
            <a:r>
              <a:rPr lang="ru-RU" dirty="0"/>
              <a:t>статус </a:t>
            </a:r>
            <a:r>
              <a:rPr lang="ru-RU" dirty="0" err="1"/>
              <a:t>тощо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3920211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388620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А на </a:t>
            </a:r>
            <a:r>
              <a:rPr lang="ru-RU" dirty="0"/>
              <a:t>друге </a:t>
            </a:r>
            <a:r>
              <a:rPr lang="ru-RU" dirty="0" err="1"/>
              <a:t>питання</a:t>
            </a:r>
            <a:r>
              <a:rPr lang="ru-RU" dirty="0"/>
              <a:t> сам </a:t>
            </a:r>
            <a:r>
              <a:rPr lang="ru-RU" dirty="0" err="1"/>
              <a:t>неповнолітній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відповідь</a:t>
            </a:r>
            <a:r>
              <a:rPr lang="ru-RU" dirty="0"/>
              <a:t>, </a:t>
            </a:r>
            <a:r>
              <a:rPr lang="ru-RU" dirty="0" err="1"/>
              <a:t>оцінюючи</a:t>
            </a:r>
            <a:r>
              <a:rPr lang="ru-RU" dirty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, </a:t>
            </a:r>
            <a:r>
              <a:rPr lang="ru-RU" dirty="0" err="1"/>
              <a:t>що</a:t>
            </a:r>
            <a:endParaRPr lang="ru-RU" dirty="0"/>
          </a:p>
          <a:p>
            <a:pPr marL="0" indent="0" algn="just">
              <a:buNone/>
            </a:pPr>
            <a:r>
              <a:rPr lang="ru-RU" dirty="0" err="1"/>
              <a:t>склалася</a:t>
            </a:r>
            <a:r>
              <a:rPr lang="ru-RU" dirty="0"/>
              <a:t>, та </a:t>
            </a:r>
            <a:r>
              <a:rPr lang="ru-RU" dirty="0" err="1"/>
              <a:t>конкретизуючи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прагнув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</a:t>
            </a:r>
            <a:r>
              <a:rPr lang="ru-RU" dirty="0" err="1"/>
              <a:t>діями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/>
              <a:t>визначається</a:t>
            </a:r>
            <a:r>
              <a:rPr lang="ru-RU" dirty="0"/>
              <a:t> мета </a:t>
            </a:r>
            <a:r>
              <a:rPr lang="ru-RU" dirty="0" err="1"/>
              <a:t>суїцидента</a:t>
            </a:r>
            <a:r>
              <a:rPr lang="ru-RU" dirty="0"/>
              <a:t>, </a:t>
            </a:r>
            <a:r>
              <a:rPr lang="ru-RU" dirty="0" err="1"/>
              <a:t>прагнення</a:t>
            </a:r>
            <a:r>
              <a:rPr lang="ru-RU" dirty="0"/>
              <a:t>, </a:t>
            </a:r>
            <a:r>
              <a:rPr lang="ru-RU" dirty="0" err="1"/>
              <a:t>психологічне</a:t>
            </a:r>
            <a:r>
              <a:rPr lang="ru-RU" dirty="0"/>
              <a:t> </a:t>
            </a:r>
            <a:r>
              <a:rPr lang="ru-RU" dirty="0" err="1"/>
              <a:t>підґрунтя</a:t>
            </a:r>
            <a:r>
              <a:rPr lang="ru-RU" dirty="0"/>
              <a:t> </a:t>
            </a:r>
            <a:r>
              <a:rPr lang="ru-RU" dirty="0" smtClean="0"/>
              <a:t>для </a:t>
            </a:r>
            <a:r>
              <a:rPr lang="ru-RU" dirty="0" err="1" smtClean="0"/>
              <a:t>прийняття</a:t>
            </a:r>
            <a:r>
              <a:rPr lang="ru-RU" dirty="0" smtClean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скоєння</a:t>
            </a:r>
            <a:r>
              <a:rPr lang="ru-RU" dirty="0"/>
              <a:t> </a:t>
            </a:r>
            <a:r>
              <a:rPr lang="ru-RU" dirty="0" err="1"/>
              <a:t>самогубства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89725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23528"/>
          </a:xfrm>
        </p:spPr>
        <p:txBody>
          <a:bodyPr/>
          <a:lstStyle/>
          <a:p>
            <a:r>
              <a:rPr lang="ru-RU" sz="2800" dirty="0"/>
              <a:t>При </a:t>
            </a:r>
            <a:r>
              <a:rPr lang="ru-RU" sz="2800" dirty="0" err="1"/>
              <a:t>цьому</a:t>
            </a:r>
            <a:r>
              <a:rPr lang="ru-RU" sz="2800" dirty="0"/>
              <a:t> </a:t>
            </a:r>
            <a:r>
              <a:rPr lang="ru-RU" sz="2800" dirty="0" err="1" smtClean="0"/>
              <a:t>необхідно</a:t>
            </a:r>
            <a:r>
              <a:rPr lang="ru-RU" sz="2800" dirty="0" smtClean="0"/>
              <a:t> </a:t>
            </a:r>
            <a:r>
              <a:rPr lang="ru-RU" sz="2800" dirty="0" err="1" smtClean="0"/>
              <a:t>враховувати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435280" cy="4752528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ru-RU" sz="2800" dirty="0" err="1" smtClean="0"/>
              <a:t>серйозність</a:t>
            </a:r>
            <a:r>
              <a:rPr lang="ru-RU" sz="2800" dirty="0" smtClean="0"/>
              <a:t> </a:t>
            </a:r>
            <a:r>
              <a:rPr lang="ru-RU" sz="2800" dirty="0" err="1"/>
              <a:t>порушень</a:t>
            </a:r>
            <a:r>
              <a:rPr lang="ru-RU" sz="2800" dirty="0"/>
              <a:t> </a:t>
            </a:r>
            <a:r>
              <a:rPr lang="ru-RU" sz="2800" dirty="0" err="1"/>
              <a:t>звичних</a:t>
            </a:r>
            <a:r>
              <a:rPr lang="ru-RU" sz="2800" dirty="0"/>
              <a:t> умов </a:t>
            </a:r>
            <a:r>
              <a:rPr lang="ru-RU" sz="2800" dirty="0" err="1"/>
              <a:t>життя</a:t>
            </a:r>
            <a:r>
              <a:rPr lang="ru-RU" sz="2800" dirty="0"/>
              <a:t> </a:t>
            </a:r>
            <a:r>
              <a:rPr lang="ru-RU" sz="2800" dirty="0" err="1"/>
              <a:t>підлітка</a:t>
            </a:r>
            <a:r>
              <a:rPr lang="ru-RU" sz="2800" dirty="0"/>
              <a:t>, </a:t>
            </a:r>
            <a:r>
              <a:rPr lang="ru-RU" sz="2800" dirty="0" err="1"/>
              <a:t>тобто</a:t>
            </a:r>
            <a:r>
              <a:rPr lang="ru-RU" sz="2800" dirty="0"/>
              <a:t> </a:t>
            </a:r>
            <a:r>
              <a:rPr lang="ru-RU" sz="2800" dirty="0" err="1" smtClean="0"/>
              <a:t>зовнішні</a:t>
            </a:r>
            <a:r>
              <a:rPr lang="ru-RU" sz="2800" dirty="0" smtClean="0"/>
              <a:t> </a:t>
            </a:r>
            <a:r>
              <a:rPr lang="ru-RU" sz="2800" dirty="0" err="1" smtClean="0"/>
              <a:t>обставини</a:t>
            </a:r>
            <a:r>
              <a:rPr lang="ru-RU" sz="2800" dirty="0" smtClean="0"/>
              <a:t> </a:t>
            </a:r>
            <a:r>
              <a:rPr lang="ru-RU" sz="2800" dirty="0" err="1"/>
              <a:t>життя</a:t>
            </a:r>
            <a:r>
              <a:rPr lang="ru-RU" sz="2800" dirty="0"/>
              <a:t> </a:t>
            </a:r>
            <a:r>
              <a:rPr lang="ru-RU" sz="2800" dirty="0" err="1"/>
              <a:t>чи</a:t>
            </a:r>
            <a:r>
              <a:rPr lang="ru-RU" sz="2800" dirty="0"/>
              <a:t> стан </a:t>
            </a:r>
            <a:r>
              <a:rPr lang="ru-RU" sz="2800" dirty="0" err="1"/>
              <a:t>здоров’я</a:t>
            </a:r>
            <a:r>
              <a:rPr lang="ru-RU" sz="2800" dirty="0" smtClean="0"/>
              <a:t>, </a:t>
            </a:r>
          </a:p>
          <a:p>
            <a:pPr algn="just">
              <a:buFontTx/>
              <a:buChar char="-"/>
            </a:pPr>
            <a:r>
              <a:rPr lang="ru-RU" sz="2800" dirty="0" err="1" smtClean="0"/>
              <a:t>інтерпретацію</a:t>
            </a:r>
            <a:r>
              <a:rPr lang="ru-RU" sz="2800" dirty="0" smtClean="0"/>
              <a:t> </a:t>
            </a:r>
            <a:r>
              <a:rPr lang="ru-RU" sz="2800" dirty="0" err="1"/>
              <a:t>підлітком</a:t>
            </a:r>
            <a:r>
              <a:rPr lang="ru-RU" sz="2800" dirty="0"/>
              <a:t> умов </a:t>
            </a:r>
            <a:r>
              <a:rPr lang="ru-RU" sz="2800" dirty="0" err="1"/>
              <a:t>життя</a:t>
            </a:r>
            <a:r>
              <a:rPr lang="ru-RU" sz="2800" dirty="0"/>
              <a:t>, </a:t>
            </a:r>
            <a:r>
              <a:rPr lang="ru-RU" sz="2800" dirty="0" err="1"/>
              <a:t>що</a:t>
            </a:r>
            <a:r>
              <a:rPr lang="ru-RU" sz="2800" dirty="0"/>
              <a:t> </a:t>
            </a:r>
            <a:r>
              <a:rPr lang="ru-RU" sz="2800" dirty="0" err="1"/>
              <a:t>змінилися</a:t>
            </a:r>
            <a:r>
              <a:rPr lang="ru-RU" sz="2800" dirty="0"/>
              <a:t> (</a:t>
            </a:r>
            <a:r>
              <a:rPr lang="ru-RU" sz="2800" dirty="0" err="1"/>
              <a:t>безвихідна</a:t>
            </a:r>
            <a:r>
              <a:rPr lang="ru-RU" sz="2800" dirty="0"/>
              <a:t> </a:t>
            </a:r>
            <a:r>
              <a:rPr lang="ru-RU" sz="2800" dirty="0" err="1"/>
              <a:t>ситуація</a:t>
            </a:r>
            <a:r>
              <a:rPr lang="ru-RU" sz="2800" dirty="0" smtClean="0"/>
              <a:t>, </a:t>
            </a:r>
            <a:r>
              <a:rPr lang="ru-RU" sz="2800" dirty="0" err="1" smtClean="0"/>
              <a:t>особиста</a:t>
            </a:r>
            <a:r>
              <a:rPr lang="ru-RU" sz="2800" dirty="0" smtClean="0"/>
              <a:t> </a:t>
            </a:r>
            <a:r>
              <a:rPr lang="ru-RU" sz="2800" dirty="0"/>
              <a:t>катастрофа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конфліктна</a:t>
            </a:r>
            <a:r>
              <a:rPr lang="ru-RU" sz="2800" dirty="0"/>
              <a:t> </a:t>
            </a:r>
            <a:r>
              <a:rPr lang="ru-RU" sz="2800" dirty="0" err="1"/>
              <a:t>ситуація</a:t>
            </a:r>
            <a:r>
              <a:rPr lang="ru-RU" sz="2800" dirty="0" smtClean="0"/>
              <a:t>),</a:t>
            </a:r>
          </a:p>
          <a:p>
            <a:pPr algn="just">
              <a:buFontTx/>
              <a:buChar char="-"/>
            </a:pPr>
            <a:r>
              <a:rPr lang="ru-RU" sz="2800" dirty="0" err="1" smtClean="0"/>
              <a:t>бажання</a:t>
            </a:r>
            <a:r>
              <a:rPr lang="ru-RU" sz="2800" dirty="0" smtClean="0"/>
              <a:t> </a:t>
            </a:r>
            <a:r>
              <a:rPr lang="ru-RU" sz="2800" dirty="0" err="1"/>
              <a:t>чи</a:t>
            </a:r>
            <a:r>
              <a:rPr lang="ru-RU" sz="2800" dirty="0"/>
              <a:t> </a:t>
            </a:r>
            <a:r>
              <a:rPr lang="ru-RU" sz="2800" dirty="0" err="1"/>
              <a:t>готовність</a:t>
            </a:r>
            <a:r>
              <a:rPr lang="ru-RU" sz="2800" dirty="0"/>
              <a:t> </a:t>
            </a:r>
            <a:r>
              <a:rPr lang="ru-RU" sz="2800" dirty="0" err="1"/>
              <a:t>неповнолітнього</a:t>
            </a:r>
            <a:r>
              <a:rPr lang="ru-RU" sz="2800" dirty="0"/>
              <a:t> </a:t>
            </a:r>
            <a:r>
              <a:rPr lang="ru-RU" sz="2800" dirty="0" err="1"/>
              <a:t>проявити</a:t>
            </a:r>
            <a:r>
              <a:rPr lang="ru-RU" sz="2800" dirty="0"/>
              <a:t> </a:t>
            </a:r>
            <a:r>
              <a:rPr lang="ru-RU" sz="2800" dirty="0" err="1"/>
              <a:t>зусилля</a:t>
            </a:r>
            <a:r>
              <a:rPr lang="ru-RU" sz="2800" dirty="0"/>
              <a:t> для того, </a:t>
            </a:r>
            <a:r>
              <a:rPr lang="ru-RU" sz="2800" dirty="0" err="1" smtClean="0"/>
              <a:t>щоб</a:t>
            </a:r>
            <a:r>
              <a:rPr lang="ru-RU" sz="2800" dirty="0" smtClean="0"/>
              <a:t> </a:t>
            </a:r>
            <a:r>
              <a:rPr lang="ru-RU" sz="2800" dirty="0" err="1" smtClean="0"/>
              <a:t>адаптуватися</a:t>
            </a:r>
            <a:r>
              <a:rPr lang="ru-RU" sz="2800" dirty="0" smtClean="0"/>
              <a:t> </a:t>
            </a:r>
            <a:r>
              <a:rPr lang="ru-RU" sz="2800" dirty="0"/>
              <a:t>до </a:t>
            </a:r>
            <a:r>
              <a:rPr lang="ru-RU" sz="2800" dirty="0" err="1"/>
              <a:t>нових</a:t>
            </a:r>
            <a:r>
              <a:rPr lang="ru-RU" sz="2800" dirty="0"/>
              <a:t> умов </a:t>
            </a:r>
            <a:r>
              <a:rPr lang="ru-RU" sz="2800" dirty="0" err="1"/>
              <a:t>життя</a:t>
            </a:r>
            <a:r>
              <a:rPr lang="ru-RU" sz="2800" dirty="0"/>
              <a:t>, </a:t>
            </a:r>
            <a:r>
              <a:rPr lang="ru-RU" sz="2800" dirty="0" err="1"/>
              <a:t>тобто</a:t>
            </a:r>
            <a:r>
              <a:rPr lang="ru-RU" sz="2800" dirty="0"/>
              <a:t> “</a:t>
            </a:r>
            <a:r>
              <a:rPr lang="ru-RU" sz="2800" dirty="0" err="1"/>
              <a:t>згода</a:t>
            </a:r>
            <a:r>
              <a:rPr lang="ru-RU" sz="2800" dirty="0"/>
              <a:t> </a:t>
            </a:r>
            <a:r>
              <a:rPr lang="ru-RU" sz="2800" dirty="0" err="1"/>
              <a:t>продовжувати</a:t>
            </a:r>
            <a:r>
              <a:rPr lang="ru-RU" sz="2800" dirty="0"/>
              <a:t> </a:t>
            </a:r>
            <a:r>
              <a:rPr lang="ru-RU" sz="2800" dirty="0" err="1"/>
              <a:t>життя</a:t>
            </a:r>
            <a:r>
              <a:rPr lang="ru-RU" sz="2800" dirty="0"/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53573107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3040" y="692696"/>
            <a:ext cx="8640960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При </a:t>
            </a:r>
            <a:r>
              <a:rPr lang="ru-RU" dirty="0" err="1"/>
              <a:t>плануванні</a:t>
            </a:r>
            <a:r>
              <a:rPr lang="ru-RU" dirty="0"/>
              <a:t> </a:t>
            </a:r>
            <a:r>
              <a:rPr lang="ru-RU" dirty="0" err="1"/>
              <a:t>профілактичної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попередження</a:t>
            </a:r>
            <a:r>
              <a:rPr lang="ru-RU" dirty="0"/>
              <a:t> </a:t>
            </a:r>
            <a:r>
              <a:rPr lang="ru-RU" dirty="0" err="1" smtClean="0"/>
              <a:t>проявів</a:t>
            </a:r>
            <a:r>
              <a:rPr lang="ru-RU" dirty="0" smtClean="0"/>
              <a:t> </a:t>
            </a:r>
            <a:r>
              <a:rPr lang="ru-RU" dirty="0" err="1" smtClean="0"/>
              <a:t>суїцидальної</a:t>
            </a:r>
            <a:r>
              <a:rPr lang="ru-RU" dirty="0" smtClean="0"/>
              <a:t> </a:t>
            </a:r>
            <a:r>
              <a:rPr lang="ru-RU" dirty="0" err="1"/>
              <a:t>поведінки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памятати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існують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виступають</a:t>
            </a:r>
            <a:r>
              <a:rPr lang="ru-RU" dirty="0" smtClean="0"/>
              <a:t> </a:t>
            </a:r>
            <a:r>
              <a:rPr lang="ru-RU" dirty="0"/>
              <a:t>як </a:t>
            </a:r>
            <a:r>
              <a:rPr lang="ru-RU" dirty="0" err="1"/>
              <a:t>антисуїцидальні</a:t>
            </a:r>
            <a:r>
              <a:rPr lang="ru-RU" dirty="0"/>
              <a:t> </a:t>
            </a:r>
            <a:r>
              <a:rPr lang="ru-RU" dirty="0" err="1"/>
              <a:t>чинники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Вони </a:t>
            </a:r>
            <a:r>
              <a:rPr lang="ru-RU" dirty="0" err="1"/>
              <a:t>поділяються</a:t>
            </a:r>
            <a:r>
              <a:rPr lang="ru-RU" dirty="0"/>
              <a:t> </a:t>
            </a:r>
            <a:r>
              <a:rPr lang="ru-RU" dirty="0" smtClean="0"/>
              <a:t>на:</a:t>
            </a:r>
          </a:p>
          <a:p>
            <a:pPr algn="just"/>
            <a:r>
              <a:rPr lang="ru-RU" dirty="0" smtClean="0"/>
              <a:t> </a:t>
            </a:r>
            <a:r>
              <a:rPr lang="ru-RU" dirty="0" err="1"/>
              <a:t>культурні</a:t>
            </a:r>
            <a:r>
              <a:rPr lang="ru-RU" dirty="0" smtClean="0"/>
              <a:t>, </a:t>
            </a:r>
          </a:p>
          <a:p>
            <a:pPr algn="just"/>
            <a:r>
              <a:rPr lang="ru-RU" dirty="0" err="1" smtClean="0"/>
              <a:t>соціально-демографічні</a:t>
            </a:r>
            <a:r>
              <a:rPr lang="ru-RU" dirty="0"/>
              <a:t>, </a:t>
            </a:r>
            <a:endParaRPr lang="ru-RU" dirty="0" smtClean="0"/>
          </a:p>
          <a:p>
            <a:pPr algn="just"/>
            <a:r>
              <a:rPr lang="ru-RU" dirty="0" err="1" smtClean="0"/>
              <a:t>сімейні</a:t>
            </a:r>
            <a:r>
              <a:rPr lang="ru-RU" dirty="0" smtClean="0"/>
              <a:t>,</a:t>
            </a:r>
          </a:p>
          <a:p>
            <a:pPr algn="just"/>
            <a:r>
              <a:rPr lang="ru-RU" dirty="0" err="1"/>
              <a:t>о</a:t>
            </a:r>
            <a:r>
              <a:rPr lang="ru-RU" dirty="0" err="1" smtClean="0"/>
              <a:t>собистістні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906170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11560"/>
          </a:xfrm>
        </p:spPr>
        <p:txBody>
          <a:bodyPr/>
          <a:lstStyle/>
          <a:p>
            <a:r>
              <a:rPr lang="ru-RU" sz="2000" dirty="0" err="1"/>
              <a:t>Серед</a:t>
            </a:r>
            <a:r>
              <a:rPr lang="ru-RU" sz="2000" dirty="0"/>
              <a:t> </a:t>
            </a:r>
            <a:r>
              <a:rPr lang="ru-RU" sz="2000" dirty="0" err="1"/>
              <a:t>культурних</a:t>
            </a:r>
            <a:r>
              <a:rPr lang="ru-RU" sz="2000" dirty="0"/>
              <a:t> та </a:t>
            </a:r>
            <a:r>
              <a:rPr lang="ru-RU" sz="2000" dirty="0" err="1"/>
              <a:t>соціально-демографічних</a:t>
            </a:r>
            <a:r>
              <a:rPr lang="ru-RU" sz="2000" dirty="0"/>
              <a:t> </a:t>
            </a:r>
            <a:r>
              <a:rPr lang="ru-RU" sz="2000" dirty="0" err="1"/>
              <a:t>факторів</a:t>
            </a:r>
            <a:r>
              <a:rPr lang="ru-RU" sz="2000" dirty="0"/>
              <a:t> </a:t>
            </a:r>
            <a:r>
              <a:rPr lang="ru-RU" sz="2000" dirty="0" err="1"/>
              <a:t>виділяють</a:t>
            </a:r>
            <a:r>
              <a:rPr lang="ru-RU" sz="20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/>
              <a:t>- участь у </a:t>
            </a:r>
            <a:r>
              <a:rPr lang="ru-RU" sz="2000" dirty="0" err="1"/>
              <a:t>громадській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(</a:t>
            </a:r>
            <a:r>
              <a:rPr lang="ru-RU" sz="2000" dirty="0" err="1"/>
              <a:t>спортивні</a:t>
            </a:r>
            <a:r>
              <a:rPr lang="ru-RU" sz="2000" dirty="0"/>
              <a:t> </a:t>
            </a:r>
            <a:r>
              <a:rPr lang="ru-RU" sz="2000" dirty="0" err="1"/>
              <a:t>змагання</a:t>
            </a:r>
            <a:r>
              <a:rPr lang="ru-RU" sz="2000" dirty="0"/>
              <a:t> і </a:t>
            </a:r>
            <a:r>
              <a:rPr lang="ru-RU" sz="2000" dirty="0" err="1"/>
              <a:t>події</a:t>
            </a:r>
            <a:r>
              <a:rPr lang="ru-RU" sz="2000" dirty="0"/>
              <a:t>, клуби,</a:t>
            </a:r>
          </a:p>
          <a:p>
            <a:pPr marL="0" indent="0">
              <a:buNone/>
            </a:pPr>
            <a:r>
              <a:rPr lang="ru-RU" sz="2000" dirty="0" err="1"/>
              <a:t>товариства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);</a:t>
            </a:r>
          </a:p>
          <a:p>
            <a:pPr marL="0" indent="0">
              <a:buNone/>
            </a:pPr>
            <a:r>
              <a:rPr lang="ru-RU" sz="2000" dirty="0"/>
              <a:t>- </a:t>
            </a:r>
            <a:r>
              <a:rPr lang="ru-RU" sz="2000" dirty="0" err="1"/>
              <a:t>доброзичливі</a:t>
            </a:r>
            <a:r>
              <a:rPr lang="ru-RU" sz="2000" dirty="0"/>
              <a:t>, </a:t>
            </a:r>
            <a:r>
              <a:rPr lang="ru-RU" sz="2000" dirty="0" err="1"/>
              <a:t>врівноважені</a:t>
            </a:r>
            <a:r>
              <a:rPr lang="ru-RU" sz="2000" dirty="0"/>
              <a:t> </a:t>
            </a:r>
            <a:r>
              <a:rPr lang="ru-RU" sz="2000" dirty="0" err="1"/>
              <a:t>стосунки</a:t>
            </a:r>
            <a:r>
              <a:rPr lang="ru-RU" sz="2000" dirty="0"/>
              <a:t> з </a:t>
            </a:r>
            <a:r>
              <a:rPr lang="ru-RU" sz="2000" dirty="0" err="1"/>
              <a:t>однолітками</a:t>
            </a:r>
            <a:r>
              <a:rPr lang="ru-RU" sz="2000" dirty="0"/>
              <a:t> у </a:t>
            </a:r>
            <a:r>
              <a:rPr lang="ru-RU" sz="2000" dirty="0" err="1"/>
              <a:t>навчальному</a:t>
            </a:r>
            <a:r>
              <a:rPr lang="ru-RU" sz="2000" dirty="0"/>
              <a:t> </a:t>
            </a:r>
            <a:r>
              <a:rPr lang="ru-RU" sz="2000" dirty="0" err="1"/>
              <a:t>закладі</a:t>
            </a:r>
            <a:r>
              <a:rPr lang="ru-RU" sz="2000" dirty="0"/>
              <a:t>;</a:t>
            </a:r>
          </a:p>
          <a:p>
            <a:pPr marL="0" indent="0">
              <a:buNone/>
            </a:pPr>
            <a:r>
              <a:rPr lang="ru-RU" sz="2000" dirty="0"/>
              <a:t>- </a:t>
            </a:r>
            <a:r>
              <a:rPr lang="ru-RU" sz="2000" dirty="0" err="1"/>
              <a:t>гарні</a:t>
            </a:r>
            <a:r>
              <a:rPr lang="ru-RU" sz="2000" dirty="0"/>
              <a:t> </a:t>
            </a:r>
            <a:r>
              <a:rPr lang="ru-RU" sz="2000" dirty="0" err="1"/>
              <a:t>стосунки</a:t>
            </a:r>
            <a:r>
              <a:rPr lang="ru-RU" sz="2000" dirty="0"/>
              <a:t> з </a:t>
            </a:r>
            <a:r>
              <a:rPr lang="ru-RU" sz="2000" dirty="0" err="1"/>
              <a:t>вчителями</a:t>
            </a:r>
            <a:r>
              <a:rPr lang="ru-RU" sz="2000" dirty="0"/>
              <a:t> та </a:t>
            </a:r>
            <a:r>
              <a:rPr lang="ru-RU" sz="2000" dirty="0" err="1"/>
              <a:t>іншими</a:t>
            </a:r>
            <a:r>
              <a:rPr lang="ru-RU" sz="2000" dirty="0"/>
              <a:t> </a:t>
            </a:r>
            <a:r>
              <a:rPr lang="ru-RU" sz="2000" dirty="0" err="1"/>
              <a:t>дорослими</a:t>
            </a:r>
            <a:r>
              <a:rPr lang="ru-RU" sz="2000" dirty="0"/>
              <a:t>;</a:t>
            </a:r>
          </a:p>
          <a:p>
            <a:pPr marL="0" indent="0">
              <a:buNone/>
            </a:pPr>
            <a:r>
              <a:rPr lang="ru-RU" sz="2000" dirty="0"/>
              <a:t>- </a:t>
            </a:r>
            <a:r>
              <a:rPr lang="ru-RU" sz="2000" dirty="0" err="1"/>
              <a:t>підтримка</a:t>
            </a:r>
            <a:r>
              <a:rPr lang="ru-RU" sz="2000" dirty="0"/>
              <a:t> з боку </a:t>
            </a:r>
            <a:r>
              <a:rPr lang="ru-RU" sz="2000" dirty="0" err="1"/>
              <a:t>близьких</a:t>
            </a:r>
            <a:r>
              <a:rPr lang="ru-RU" sz="2000" dirty="0"/>
              <a:t> людей. </a:t>
            </a:r>
          </a:p>
        </p:txBody>
      </p:sp>
    </p:spTree>
    <p:extLst>
      <p:ext uri="{BB962C8B-B14F-4D97-AF65-F5344CB8AC3E}">
        <p14:creationId xmlns:p14="http://schemas.microsoft.com/office/powerpoint/2010/main" val="17619744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1200"/>
            <a:ext cx="8579296" cy="38862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/>
              <a:t>Як </a:t>
            </a:r>
            <a:r>
              <a:rPr lang="ru-RU" sz="2000" dirty="0" err="1"/>
              <a:t>вже</a:t>
            </a:r>
            <a:r>
              <a:rPr lang="ru-RU" sz="2000" dirty="0"/>
              <a:t> </a:t>
            </a:r>
            <a:r>
              <a:rPr lang="ru-RU" sz="2000" dirty="0" err="1"/>
              <a:t>зазначалося</a:t>
            </a:r>
            <a:r>
              <a:rPr lang="ru-RU" sz="2000" dirty="0"/>
              <a:t>, </a:t>
            </a:r>
            <a:r>
              <a:rPr lang="ru-RU" sz="2000" dirty="0" err="1"/>
              <a:t>сімейні</a:t>
            </a:r>
            <a:r>
              <a:rPr lang="ru-RU" sz="2000" dirty="0"/>
              <a:t> </a:t>
            </a:r>
            <a:r>
              <a:rPr lang="ru-RU" sz="2000" dirty="0" err="1"/>
              <a:t>проблеми</a:t>
            </a:r>
            <a:r>
              <a:rPr lang="ru-RU" sz="2000" dirty="0"/>
              <a:t> </a:t>
            </a:r>
            <a:r>
              <a:rPr lang="ru-RU" sz="2000" dirty="0" err="1"/>
              <a:t>можуть</a:t>
            </a:r>
            <a:r>
              <a:rPr lang="ru-RU" sz="2000" dirty="0"/>
              <a:t> бути </a:t>
            </a:r>
            <a:r>
              <a:rPr lang="ru-RU" sz="2000" dirty="0" err="1"/>
              <a:t>однією</a:t>
            </a:r>
            <a:r>
              <a:rPr lang="ru-RU" sz="2000" dirty="0"/>
              <a:t> з </a:t>
            </a:r>
            <a:r>
              <a:rPr lang="ru-RU" sz="2000" dirty="0" smtClean="0"/>
              <a:t>причин </a:t>
            </a:r>
            <a:r>
              <a:rPr lang="ru-RU" sz="2000" dirty="0" err="1" smtClean="0"/>
              <a:t>самогубства</a:t>
            </a:r>
            <a:r>
              <a:rPr lang="ru-RU" sz="2000" dirty="0" smtClean="0"/>
              <a:t> </a:t>
            </a:r>
            <a:r>
              <a:rPr lang="ru-RU" sz="2000" dirty="0" err="1"/>
              <a:t>неповнолітніх</a:t>
            </a:r>
            <a:r>
              <a:rPr lang="ru-RU" sz="2000" dirty="0"/>
              <a:t>. Але, з </a:t>
            </a:r>
            <a:r>
              <a:rPr lang="ru-RU" sz="2000" dirty="0" err="1"/>
              <a:t>іншого</a:t>
            </a:r>
            <a:r>
              <a:rPr lang="ru-RU" sz="2000" dirty="0"/>
              <a:t> боку, </a:t>
            </a:r>
            <a:r>
              <a:rPr lang="ru-RU" sz="2000" dirty="0" err="1"/>
              <a:t>сприятливий</a:t>
            </a:r>
            <a:r>
              <a:rPr lang="ru-RU" sz="2000" dirty="0"/>
              <a:t> </a:t>
            </a:r>
            <a:r>
              <a:rPr lang="ru-RU" sz="2000" dirty="0" err="1"/>
              <a:t>клімат</a:t>
            </a:r>
            <a:r>
              <a:rPr lang="ru-RU" sz="2000" dirty="0"/>
              <a:t> в </a:t>
            </a:r>
            <a:r>
              <a:rPr lang="ru-RU" sz="2000" dirty="0" err="1" smtClean="0"/>
              <a:t>сім'ї</a:t>
            </a:r>
            <a:r>
              <a:rPr lang="ru-RU" sz="2000" dirty="0" smtClean="0"/>
              <a:t> </a:t>
            </a:r>
            <a:r>
              <a:rPr lang="ru-RU" sz="2000" dirty="0" err="1" smtClean="0"/>
              <a:t>може</a:t>
            </a:r>
            <a:r>
              <a:rPr lang="ru-RU" sz="2000" dirty="0" smtClean="0"/>
              <a:t> </a:t>
            </a:r>
            <a:r>
              <a:rPr lang="ru-RU" sz="2000" dirty="0" err="1"/>
              <a:t>виступати</a:t>
            </a:r>
            <a:r>
              <a:rPr lang="ru-RU" sz="2000" dirty="0"/>
              <a:t> і як </a:t>
            </a:r>
            <a:r>
              <a:rPr lang="ru-RU" sz="2000" dirty="0" err="1"/>
              <a:t>антисуїцидальний</a:t>
            </a:r>
            <a:r>
              <a:rPr lang="ru-RU" sz="2000" dirty="0"/>
              <a:t> фактор, коли:</a:t>
            </a:r>
          </a:p>
          <a:p>
            <a:pPr marL="0" indent="0" algn="just">
              <a:buNone/>
            </a:pPr>
            <a:r>
              <a:rPr lang="ru-RU" sz="2000" dirty="0"/>
              <a:t>- </a:t>
            </a:r>
            <a:r>
              <a:rPr lang="ru-RU" sz="2000" dirty="0" err="1"/>
              <a:t>розвинуті</a:t>
            </a:r>
            <a:r>
              <a:rPr lang="ru-RU" sz="2000" dirty="0"/>
              <a:t> </a:t>
            </a:r>
            <a:r>
              <a:rPr lang="ru-RU" sz="2000" dirty="0" err="1"/>
              <a:t>навички</a:t>
            </a:r>
            <a:r>
              <a:rPr lang="ru-RU" sz="2000" dirty="0"/>
              <a:t> </a:t>
            </a:r>
            <a:r>
              <a:rPr lang="ru-RU" sz="2000" dirty="0" err="1"/>
              <a:t>спілкування</a:t>
            </a:r>
            <a:r>
              <a:rPr lang="ru-RU" sz="2000" dirty="0"/>
              <a:t> у </a:t>
            </a:r>
            <a:r>
              <a:rPr lang="ru-RU" sz="2000" dirty="0" err="1"/>
              <a:t>сім'ї</a:t>
            </a:r>
            <a:r>
              <a:rPr lang="ru-RU" sz="2000" dirty="0"/>
              <a:t>, </a:t>
            </a:r>
            <a:r>
              <a:rPr lang="ru-RU" sz="2000" dirty="0" err="1"/>
              <a:t>добрі</a:t>
            </a:r>
            <a:r>
              <a:rPr lang="ru-RU" sz="2000" dirty="0"/>
              <a:t>, </a:t>
            </a:r>
            <a:r>
              <a:rPr lang="ru-RU" sz="2000" dirty="0" err="1"/>
              <a:t>сердечні</a:t>
            </a:r>
            <a:r>
              <a:rPr lang="ru-RU" sz="2000" dirty="0"/>
              <a:t>, </a:t>
            </a:r>
            <a:r>
              <a:rPr lang="ru-RU" sz="2000" dirty="0" err="1"/>
              <a:t>щирі</a:t>
            </a:r>
            <a:r>
              <a:rPr lang="ru-RU" sz="2000" dirty="0"/>
              <a:t> </a:t>
            </a:r>
            <a:r>
              <a:rPr lang="ru-RU" sz="2000" dirty="0" err="1"/>
              <a:t>стосунки</a:t>
            </a:r>
            <a:r>
              <a:rPr lang="ru-RU" sz="2000" dirty="0"/>
              <a:t> </a:t>
            </a:r>
            <a:r>
              <a:rPr lang="ru-RU" sz="2000" dirty="0" err="1" smtClean="0"/>
              <a:t>між</a:t>
            </a:r>
            <a:r>
              <a:rPr lang="ru-RU" sz="2000" dirty="0" smtClean="0"/>
              <a:t> </a:t>
            </a:r>
            <a:r>
              <a:rPr lang="ru-RU" sz="2000" dirty="0" err="1" smtClean="0"/>
              <a:t>усіма</a:t>
            </a:r>
            <a:r>
              <a:rPr lang="ru-RU" sz="2000" dirty="0" smtClean="0"/>
              <a:t> </a:t>
            </a:r>
            <a:r>
              <a:rPr lang="ru-RU" sz="2000" dirty="0"/>
              <a:t>членами </a:t>
            </a:r>
            <a:r>
              <a:rPr lang="ru-RU" sz="2000" dirty="0" err="1"/>
              <a:t>сім'ї</a:t>
            </a:r>
            <a:r>
              <a:rPr lang="ru-RU" sz="2000" dirty="0"/>
              <a:t>;</a:t>
            </a:r>
          </a:p>
          <a:p>
            <a:pPr marL="0" indent="0" algn="just">
              <a:buNone/>
            </a:pPr>
            <a:r>
              <a:rPr lang="ru-RU" sz="2000" dirty="0"/>
              <a:t>- батьки </a:t>
            </a:r>
            <a:r>
              <a:rPr lang="ru-RU" sz="2000" dirty="0" err="1"/>
              <a:t>розуміють</a:t>
            </a:r>
            <a:r>
              <a:rPr lang="ru-RU" sz="2000" dirty="0"/>
              <a:t> потреби та </a:t>
            </a:r>
            <a:r>
              <a:rPr lang="ru-RU" sz="2000" dirty="0" err="1"/>
              <a:t>особливості</a:t>
            </a:r>
            <a:r>
              <a:rPr lang="ru-RU" sz="2000" dirty="0"/>
              <a:t> </a:t>
            </a:r>
            <a:r>
              <a:rPr lang="ru-RU" sz="2000" dirty="0" err="1"/>
              <a:t>розвитку</a:t>
            </a:r>
            <a:r>
              <a:rPr lang="ru-RU" sz="2000" dirty="0"/>
              <a:t> </a:t>
            </a:r>
            <a:r>
              <a:rPr lang="ru-RU" sz="2000" dirty="0" err="1"/>
              <a:t>неповнолітніх</a:t>
            </a:r>
            <a:r>
              <a:rPr lang="ru-RU" sz="2000" dirty="0"/>
              <a:t>;</a:t>
            </a:r>
          </a:p>
          <a:p>
            <a:pPr marL="0" indent="0" algn="just">
              <a:buNone/>
            </a:pPr>
            <a:r>
              <a:rPr lang="ru-RU" sz="2000" dirty="0"/>
              <a:t>- є </a:t>
            </a:r>
            <a:r>
              <a:rPr lang="ru-RU" sz="2000" dirty="0" err="1"/>
              <a:t>підтримка</a:t>
            </a:r>
            <a:r>
              <a:rPr lang="ru-RU" sz="2000" dirty="0"/>
              <a:t> </a:t>
            </a:r>
            <a:r>
              <a:rPr lang="ru-RU" sz="2000" dirty="0" err="1"/>
              <a:t>підлітків</a:t>
            </a:r>
            <a:r>
              <a:rPr lang="ru-RU" sz="2000" dirty="0"/>
              <a:t> </a:t>
            </a:r>
            <a:r>
              <a:rPr lang="ru-RU" sz="2000" dirty="0" err="1"/>
              <a:t>сім’єю</a:t>
            </a:r>
            <a:r>
              <a:rPr lang="ru-RU" sz="2000" dirty="0"/>
              <a:t> у </a:t>
            </a:r>
            <a:r>
              <a:rPr lang="ru-RU" sz="2000" dirty="0" err="1"/>
              <a:t>всіх</a:t>
            </a:r>
            <a:r>
              <a:rPr lang="ru-RU" sz="2000" dirty="0"/>
              <a:t> сферах. </a:t>
            </a:r>
          </a:p>
        </p:txBody>
      </p:sp>
    </p:spTree>
    <p:extLst>
      <p:ext uri="{BB962C8B-B14F-4D97-AF65-F5344CB8AC3E}">
        <p14:creationId xmlns:p14="http://schemas.microsoft.com/office/powerpoint/2010/main" val="50095182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820472" cy="5256584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 err="1"/>
              <a:t>Особистісні</a:t>
            </a:r>
            <a:r>
              <a:rPr lang="ru-RU" sz="2400" dirty="0"/>
              <a:t> </a:t>
            </a:r>
            <a:r>
              <a:rPr lang="ru-RU" sz="2400" dirty="0" err="1"/>
              <a:t>якості</a:t>
            </a:r>
            <a:r>
              <a:rPr lang="ru-RU" sz="2400" dirty="0"/>
              <a:t> </a:t>
            </a:r>
            <a:r>
              <a:rPr lang="ru-RU" sz="2400" dirty="0" err="1"/>
              <a:t>неповнолітніх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виступати</a:t>
            </a:r>
            <a:r>
              <a:rPr lang="ru-RU" sz="2400" dirty="0"/>
              <a:t> </a:t>
            </a:r>
            <a:r>
              <a:rPr lang="ru-RU" sz="2400" dirty="0" err="1" smtClean="0"/>
              <a:t>захисними</a:t>
            </a:r>
            <a:r>
              <a:rPr lang="ru-RU" sz="2400" dirty="0" smtClean="0"/>
              <a:t> факторами </a:t>
            </a:r>
            <a:r>
              <a:rPr lang="ru-RU" sz="2400" dirty="0"/>
              <a:t>у </a:t>
            </a:r>
            <a:r>
              <a:rPr lang="ru-RU" sz="2400" dirty="0" err="1"/>
              <a:t>підлітків</a:t>
            </a:r>
            <a:r>
              <a:rPr lang="ru-RU" sz="2400" dirty="0"/>
              <a:t> та </a:t>
            </a:r>
            <a:r>
              <a:rPr lang="ru-RU" sz="2400" dirty="0" err="1"/>
              <a:t>юнаків</a:t>
            </a:r>
            <a:r>
              <a:rPr lang="ru-RU" sz="2400" dirty="0"/>
              <a:t>:</a:t>
            </a:r>
          </a:p>
          <a:p>
            <a:pPr marL="0" indent="0">
              <a:buNone/>
            </a:pPr>
            <a:r>
              <a:rPr lang="ru-RU" sz="2400" dirty="0"/>
              <a:t>- </a:t>
            </a:r>
            <a:r>
              <a:rPr lang="ru-RU" sz="2400" dirty="0" err="1"/>
              <a:t>уміння</a:t>
            </a:r>
            <a:r>
              <a:rPr lang="ru-RU" sz="2400" dirty="0"/>
              <a:t> </a:t>
            </a:r>
            <a:r>
              <a:rPr lang="ru-RU" sz="2400" dirty="0" err="1"/>
              <a:t>спілкуватися</a:t>
            </a:r>
            <a:r>
              <a:rPr lang="ru-RU" sz="2400" dirty="0"/>
              <a:t> з </a:t>
            </a:r>
            <a:r>
              <a:rPr lang="ru-RU" sz="2400" dirty="0" err="1"/>
              <a:t>однолітками</a:t>
            </a:r>
            <a:r>
              <a:rPr lang="ru-RU" sz="2400" dirty="0"/>
              <a:t> і </a:t>
            </a:r>
            <a:r>
              <a:rPr lang="ru-RU" sz="2400" dirty="0" err="1"/>
              <a:t>дорослими</a:t>
            </a:r>
            <a:r>
              <a:rPr lang="ru-RU" sz="2400" dirty="0"/>
              <a:t>;</a:t>
            </a:r>
          </a:p>
          <a:p>
            <a:pPr marL="0" indent="0">
              <a:buNone/>
            </a:pPr>
            <a:r>
              <a:rPr lang="ru-RU" sz="2400" dirty="0"/>
              <a:t>- </a:t>
            </a:r>
            <a:r>
              <a:rPr lang="ru-RU" sz="2400" dirty="0" err="1"/>
              <a:t>впевненість</a:t>
            </a:r>
            <a:r>
              <a:rPr lang="ru-RU" sz="2400" dirty="0"/>
              <a:t> у </a:t>
            </a:r>
            <a:r>
              <a:rPr lang="ru-RU" sz="2400" dirty="0" err="1"/>
              <a:t>собі</a:t>
            </a:r>
            <a:r>
              <a:rPr lang="ru-RU" sz="2400" dirty="0"/>
              <a:t>, </a:t>
            </a:r>
            <a:r>
              <a:rPr lang="ru-RU" sz="2400" dirty="0" err="1"/>
              <a:t>своїх</a:t>
            </a:r>
            <a:r>
              <a:rPr lang="ru-RU" sz="2400" dirty="0"/>
              <a:t> силах, </a:t>
            </a:r>
            <a:r>
              <a:rPr lang="ru-RU" sz="2400" dirty="0" err="1"/>
              <a:t>переконаність</a:t>
            </a:r>
            <a:r>
              <a:rPr lang="ru-RU" sz="2400" dirty="0"/>
              <a:t> у </a:t>
            </a:r>
            <a:r>
              <a:rPr lang="ru-RU" sz="2400" dirty="0" err="1"/>
              <a:t>здатності</a:t>
            </a:r>
            <a:r>
              <a:rPr lang="ru-RU" sz="2400" dirty="0"/>
              <a:t> до </a:t>
            </a:r>
            <a:r>
              <a:rPr lang="ru-RU" sz="2400" dirty="0" err="1" smtClean="0"/>
              <a:t>досягнення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життєвих</a:t>
            </a:r>
            <a:r>
              <a:rPr lang="ru-RU" sz="2400" dirty="0" smtClean="0"/>
              <a:t> </a:t>
            </a:r>
            <a:r>
              <a:rPr lang="ru-RU" sz="2400" dirty="0" err="1"/>
              <a:t>цілей</a:t>
            </a:r>
            <a:r>
              <a:rPr lang="ru-RU" sz="2400" dirty="0"/>
              <a:t>;</a:t>
            </a:r>
          </a:p>
          <a:p>
            <a:pPr marL="0" indent="0">
              <a:buNone/>
            </a:pPr>
            <a:r>
              <a:rPr lang="ru-RU" sz="2400" dirty="0"/>
              <a:t>- </a:t>
            </a:r>
            <a:r>
              <a:rPr lang="ru-RU" sz="2400" dirty="0" err="1"/>
              <a:t>уміння</a:t>
            </a:r>
            <a:r>
              <a:rPr lang="ru-RU" sz="2400" dirty="0"/>
              <a:t> </a:t>
            </a:r>
            <a:r>
              <a:rPr lang="ru-RU" sz="2400" dirty="0" err="1"/>
              <a:t>шукати</a:t>
            </a:r>
            <a:r>
              <a:rPr lang="ru-RU" sz="2400" dirty="0"/>
              <a:t> і </a:t>
            </a:r>
            <a:r>
              <a:rPr lang="ru-RU" sz="2400" dirty="0" err="1"/>
              <a:t>звертатися</a:t>
            </a:r>
            <a:r>
              <a:rPr lang="ru-RU" sz="2400" dirty="0"/>
              <a:t> за </a:t>
            </a:r>
            <a:r>
              <a:rPr lang="ru-RU" sz="2400" dirty="0" err="1"/>
              <a:t>допомогою</a:t>
            </a:r>
            <a:r>
              <a:rPr lang="ru-RU" sz="2400" dirty="0"/>
              <a:t> при </a:t>
            </a:r>
            <a:r>
              <a:rPr lang="ru-RU" sz="2400" dirty="0" err="1"/>
              <a:t>виникненні</a:t>
            </a:r>
            <a:r>
              <a:rPr lang="ru-RU" sz="2400" dirty="0"/>
              <a:t> </a:t>
            </a:r>
            <a:r>
              <a:rPr lang="ru-RU" sz="2400" dirty="0" err="1"/>
              <a:t>труднощів</a:t>
            </a:r>
            <a:r>
              <a:rPr lang="ru-RU" sz="2400" dirty="0" smtClean="0"/>
              <a:t>, </a:t>
            </a:r>
            <a:r>
              <a:rPr lang="ru-RU" sz="2400" dirty="0" err="1" smtClean="0"/>
              <a:t>наприклад</a:t>
            </a:r>
            <a:r>
              <a:rPr lang="ru-RU" sz="2400" dirty="0"/>
              <a:t>, у </a:t>
            </a:r>
            <a:r>
              <a:rPr lang="ru-RU" sz="2400" dirty="0" err="1"/>
              <a:t>навчальному</a:t>
            </a:r>
            <a:r>
              <a:rPr lang="ru-RU" sz="2400" dirty="0"/>
              <a:t> </a:t>
            </a:r>
            <a:r>
              <a:rPr lang="ru-RU" sz="2400" dirty="0" err="1"/>
              <a:t>закладі</a:t>
            </a:r>
            <a:r>
              <a:rPr lang="ru-RU" sz="2400" dirty="0"/>
              <a:t>;</a:t>
            </a:r>
          </a:p>
          <a:p>
            <a:pPr marL="0" indent="0">
              <a:buNone/>
            </a:pPr>
            <a:r>
              <a:rPr lang="ru-RU" sz="2400" dirty="0"/>
              <a:t>- </a:t>
            </a:r>
            <a:r>
              <a:rPr lang="ru-RU" sz="2400" dirty="0" err="1"/>
              <a:t>прагнення</a:t>
            </a:r>
            <a:r>
              <a:rPr lang="ru-RU" sz="2400" dirty="0"/>
              <a:t> </a:t>
            </a:r>
            <a:r>
              <a:rPr lang="ru-RU" sz="2400" dirty="0" err="1"/>
              <a:t>радитися</a:t>
            </a:r>
            <a:r>
              <a:rPr lang="ru-RU" sz="2400" dirty="0"/>
              <a:t> з </a:t>
            </a:r>
            <a:r>
              <a:rPr lang="ru-RU" sz="2400" dirty="0" err="1"/>
              <a:t>дорослими</a:t>
            </a:r>
            <a:r>
              <a:rPr lang="ru-RU" sz="2400" dirty="0"/>
              <a:t> при </a:t>
            </a:r>
            <a:r>
              <a:rPr lang="ru-RU" sz="2400" dirty="0" err="1"/>
              <a:t>прийнятті</a:t>
            </a:r>
            <a:r>
              <a:rPr lang="ru-RU" sz="2400" dirty="0"/>
              <a:t> </a:t>
            </a:r>
            <a:r>
              <a:rPr lang="ru-RU" sz="2400" dirty="0" err="1"/>
              <a:t>важливих</a:t>
            </a:r>
            <a:r>
              <a:rPr lang="ru-RU" sz="2400" dirty="0"/>
              <a:t> </a:t>
            </a:r>
            <a:r>
              <a:rPr lang="ru-RU" sz="2400" dirty="0" err="1"/>
              <a:t>рішень</a:t>
            </a:r>
            <a:r>
              <a:rPr lang="ru-RU" sz="2400" dirty="0"/>
              <a:t>;</a:t>
            </a:r>
          </a:p>
          <a:p>
            <a:pPr marL="0" indent="0">
              <a:buNone/>
            </a:pPr>
            <a:r>
              <a:rPr lang="ru-RU" sz="2400" dirty="0"/>
              <a:t>- </a:t>
            </a:r>
            <a:r>
              <a:rPr lang="ru-RU" sz="2400" dirty="0" err="1"/>
              <a:t>відкритість</a:t>
            </a:r>
            <a:r>
              <a:rPr lang="ru-RU" sz="2400" dirty="0"/>
              <a:t> до думок і </a:t>
            </a:r>
            <a:r>
              <a:rPr lang="ru-RU" sz="2400" dirty="0" err="1"/>
              <a:t>досвіду</a:t>
            </a:r>
            <a:r>
              <a:rPr lang="ru-RU" sz="2400" dirty="0"/>
              <a:t> </a:t>
            </a:r>
            <a:r>
              <a:rPr lang="ru-RU" sz="2400" dirty="0" err="1"/>
              <a:t>інших</a:t>
            </a:r>
            <a:r>
              <a:rPr lang="ru-RU" sz="2400" dirty="0"/>
              <a:t> людей;</a:t>
            </a:r>
          </a:p>
          <a:p>
            <a:pPr marL="0" indent="0">
              <a:buNone/>
            </a:pPr>
            <a:r>
              <a:rPr lang="ru-RU" sz="2400" dirty="0"/>
              <a:t>- </a:t>
            </a:r>
            <a:r>
              <a:rPr lang="ru-RU" sz="2400" dirty="0" err="1"/>
              <a:t>відкритість</a:t>
            </a:r>
            <a:r>
              <a:rPr lang="ru-RU" sz="2400" dirty="0"/>
              <a:t> до </a:t>
            </a:r>
            <a:r>
              <a:rPr lang="ru-RU" sz="2400" dirty="0" err="1"/>
              <a:t>усього</a:t>
            </a:r>
            <a:r>
              <a:rPr lang="ru-RU" sz="2400" dirty="0"/>
              <a:t> нового, </a:t>
            </a: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засвоювати</a:t>
            </a:r>
            <a:r>
              <a:rPr lang="ru-RU" sz="2400" dirty="0"/>
              <a:t> </a:t>
            </a:r>
            <a:r>
              <a:rPr lang="ru-RU" sz="2400" dirty="0" err="1"/>
              <a:t>нові</a:t>
            </a:r>
            <a:r>
              <a:rPr lang="ru-RU" sz="2400" dirty="0"/>
              <a:t> </a:t>
            </a:r>
            <a:r>
              <a:rPr lang="ru-RU" sz="2400" dirty="0" err="1" smtClean="0"/>
              <a:t>знання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9631838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964488" cy="5976664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/>
              <a:t>До числа </a:t>
            </a:r>
            <a:r>
              <a:rPr lang="ru-RU" sz="2000" dirty="0" err="1"/>
              <a:t>антисуїцидальних</a:t>
            </a:r>
            <a:r>
              <a:rPr lang="ru-RU" sz="2000" dirty="0"/>
              <a:t> </a:t>
            </a:r>
            <a:r>
              <a:rPr lang="ru-RU" sz="2000" dirty="0" err="1" smtClean="0"/>
              <a:t>чинників</a:t>
            </a:r>
            <a:r>
              <a:rPr lang="ru-RU" sz="2000" dirty="0" smtClean="0"/>
              <a:t> належать </a:t>
            </a:r>
            <a:r>
              <a:rPr lang="ru-RU" sz="2000" dirty="0" err="1"/>
              <a:t>усі</a:t>
            </a:r>
            <a:r>
              <a:rPr lang="ru-RU" sz="2000" dirty="0"/>
              <a:t> </a:t>
            </a:r>
            <a:r>
              <a:rPr lang="ru-RU" sz="2000" dirty="0" err="1"/>
              <a:t>чинники</a:t>
            </a:r>
            <a:r>
              <a:rPr lang="ru-RU" sz="2000" dirty="0"/>
              <a:t>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 </a:t>
            </a:r>
            <a:r>
              <a:rPr lang="ru-RU" sz="2000" dirty="0" err="1" smtClean="0"/>
              <a:t>гармонійної</a:t>
            </a:r>
            <a:r>
              <a:rPr lang="ru-RU" sz="2000" dirty="0"/>
              <a:t>, </a:t>
            </a:r>
            <a:r>
              <a:rPr lang="ru-RU" sz="2000" dirty="0" err="1"/>
              <a:t>духовної</a:t>
            </a:r>
            <a:r>
              <a:rPr lang="ru-RU" sz="2000" dirty="0"/>
              <a:t> </a:t>
            </a:r>
            <a:r>
              <a:rPr lang="ru-RU" sz="2000" dirty="0" err="1" smtClean="0"/>
              <a:t>особистості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r>
              <a:rPr lang="uk-UA" sz="2000" dirty="0"/>
              <a:t>- формування сенсу життя, життєвої перспективи, міцних </a:t>
            </a:r>
            <a:r>
              <a:rPr lang="uk-UA" sz="2000" dirty="0" err="1"/>
              <a:t>зв'язків</a:t>
            </a:r>
            <a:r>
              <a:rPr lang="uk-UA" sz="2000" dirty="0"/>
              <a:t> із</a:t>
            </a:r>
          </a:p>
          <a:p>
            <a:pPr marL="0" indent="0" algn="just">
              <a:buNone/>
            </a:pPr>
            <a:r>
              <a:rPr lang="uk-UA" sz="2000" dirty="0"/>
              <a:t>близькими, сім'єю, суспільством, природою, адаптованість, </a:t>
            </a:r>
            <a:r>
              <a:rPr lang="uk-UA" sz="2000" dirty="0" smtClean="0"/>
              <a:t>інтегрованість із людьми </a:t>
            </a:r>
            <a:r>
              <a:rPr lang="uk-UA" sz="2000" dirty="0"/>
              <a:t>та суспільством</a:t>
            </a:r>
            <a:r>
              <a:rPr lang="uk-UA" sz="2000" dirty="0" smtClean="0"/>
              <a:t>;</a:t>
            </a:r>
          </a:p>
          <a:p>
            <a:pPr algn="just">
              <a:buFontTx/>
              <a:buChar char="-"/>
            </a:pPr>
            <a:r>
              <a:rPr lang="uk-UA" sz="2000" dirty="0" smtClean="0"/>
              <a:t>наявність </a:t>
            </a:r>
            <a:r>
              <a:rPr lang="uk-UA" sz="2000" dirty="0"/>
              <a:t>таких рис особистості, як щирість, доброзичливість</a:t>
            </a:r>
            <a:r>
              <a:rPr lang="uk-UA" sz="2000" dirty="0" smtClean="0"/>
              <a:t>, взаєморозуміння</a:t>
            </a:r>
            <a:r>
              <a:rPr lang="uk-UA" sz="2000" dirty="0"/>
              <a:t>, </a:t>
            </a:r>
            <a:r>
              <a:rPr lang="uk-UA" sz="2000" dirty="0" err="1"/>
              <a:t>емпатійність</a:t>
            </a:r>
            <a:r>
              <a:rPr lang="uk-UA" sz="2000" dirty="0"/>
              <a:t>, підтримка, приязнь </a:t>
            </a:r>
            <a:r>
              <a:rPr lang="uk-UA" sz="2000" dirty="0" smtClean="0"/>
              <a:t>тощо;</a:t>
            </a:r>
          </a:p>
          <a:p>
            <a:pPr algn="just">
              <a:buFontTx/>
              <a:buChar char="-"/>
            </a:pPr>
            <a:r>
              <a:rPr lang="uk-UA" sz="2000" dirty="0" smtClean="0"/>
              <a:t>підвищення </a:t>
            </a:r>
            <a:r>
              <a:rPr lang="uk-UA" sz="2000" dirty="0"/>
              <a:t>значущості особистості у кризових </a:t>
            </a:r>
            <a:r>
              <a:rPr lang="uk-UA" sz="2000" dirty="0" smtClean="0"/>
              <a:t>ситуаціях;</a:t>
            </a:r>
          </a:p>
          <a:p>
            <a:pPr algn="just">
              <a:buFontTx/>
              <a:buChar char="-"/>
            </a:pPr>
            <a:r>
              <a:rPr lang="uk-UA" sz="2000" dirty="0" smtClean="0"/>
              <a:t>“</a:t>
            </a:r>
            <a:r>
              <a:rPr lang="uk-UA" sz="2000" dirty="0"/>
              <a:t>інтелектуальний опір” смерті в усіх її видах, в тому числі і самогубству</a:t>
            </a:r>
            <a:r>
              <a:rPr lang="uk-UA" sz="2000" dirty="0" smtClean="0"/>
              <a:t>;</a:t>
            </a:r>
          </a:p>
          <a:p>
            <a:pPr algn="just">
              <a:buFontTx/>
              <a:buChar char="-"/>
            </a:pPr>
            <a:r>
              <a:rPr lang="uk-UA" sz="2000" dirty="0" smtClean="0"/>
              <a:t>піднесення </a:t>
            </a:r>
            <a:r>
              <a:rPr lang="uk-UA" sz="2000" dirty="0"/>
              <a:t>цінності людини як вершини неперервного </a:t>
            </a:r>
            <a:r>
              <a:rPr lang="uk-UA" sz="2000" dirty="0" err="1" smtClean="0"/>
              <a:t>еволюційногенетичного</a:t>
            </a:r>
            <a:r>
              <a:rPr lang="uk-UA" sz="2000" dirty="0" smtClean="0"/>
              <a:t> </a:t>
            </a:r>
            <a:r>
              <a:rPr lang="uk-UA" sz="2000" dirty="0"/>
              <a:t>процесу і носія генетичного і культурного </a:t>
            </a:r>
            <a:r>
              <a:rPr lang="uk-UA" sz="2000" dirty="0" smtClean="0"/>
              <a:t> багатства </a:t>
            </a:r>
            <a:r>
              <a:rPr lang="uk-UA" sz="2000" dirty="0"/>
              <a:t>людства </a:t>
            </a:r>
            <a:r>
              <a:rPr lang="uk-UA" sz="2000" dirty="0" smtClean="0"/>
              <a:t>і Всесвіту;</a:t>
            </a:r>
          </a:p>
          <a:p>
            <a:pPr algn="just">
              <a:buFontTx/>
              <a:buChar char="-"/>
            </a:pPr>
            <a:r>
              <a:rPr lang="ru-RU" sz="2000" dirty="0" err="1" smtClean="0"/>
              <a:t>піднесення</a:t>
            </a:r>
            <a:r>
              <a:rPr lang="ru-RU" sz="2000" dirty="0" smtClean="0"/>
              <a:t> </a:t>
            </a:r>
            <a:r>
              <a:rPr lang="ru-RU" sz="2000" dirty="0" err="1"/>
              <a:t>цінності</a:t>
            </a:r>
            <a:r>
              <a:rPr lang="ru-RU" sz="2000" dirty="0"/>
              <a:t> </a:t>
            </a:r>
            <a:r>
              <a:rPr lang="ru-RU" sz="2000" dirty="0" err="1"/>
              <a:t>особистості</a:t>
            </a:r>
            <a:r>
              <a:rPr lang="ru-RU" sz="2000" dirty="0"/>
              <a:t> як </a:t>
            </a:r>
            <a:r>
              <a:rPr lang="ru-RU" sz="2000" dirty="0" err="1"/>
              <a:t>уособлення</a:t>
            </a:r>
            <a:r>
              <a:rPr lang="ru-RU" sz="2000" dirty="0"/>
              <a:t> </a:t>
            </a:r>
            <a:r>
              <a:rPr lang="ru-RU" sz="2000" dirty="0" err="1"/>
              <a:t>історико</a:t>
            </a:r>
            <a:r>
              <a:rPr lang="ru-RU" sz="2000" dirty="0"/>
              <a:t>-культурного </a:t>
            </a:r>
            <a:r>
              <a:rPr lang="ru-RU" sz="2000" dirty="0" err="1"/>
              <a:t>процесу</a:t>
            </a:r>
            <a:r>
              <a:rPr lang="ru-RU" sz="2000" dirty="0"/>
              <a:t>; </a:t>
            </a:r>
            <a:endParaRPr lang="ru-RU" sz="2000" dirty="0" smtClean="0"/>
          </a:p>
          <a:p>
            <a:pPr algn="just">
              <a:buFontTx/>
              <a:buChar char="-"/>
            </a:pPr>
            <a:r>
              <a:rPr lang="ru-RU" sz="2000" dirty="0" err="1" smtClean="0"/>
              <a:t>підвищення</a:t>
            </a:r>
            <a:r>
              <a:rPr lang="ru-RU" sz="2000" dirty="0" smtClean="0"/>
              <a:t> </a:t>
            </a:r>
            <a:r>
              <a:rPr lang="ru-RU" sz="2000" dirty="0" err="1"/>
              <a:t>цінності</a:t>
            </a:r>
            <a:r>
              <a:rPr lang="ru-RU" sz="2000" dirty="0"/>
              <a:t> </a:t>
            </a:r>
            <a:r>
              <a:rPr lang="ru-RU" sz="2000" dirty="0" err="1"/>
              <a:t>життєвого</a:t>
            </a:r>
            <a:r>
              <a:rPr lang="ru-RU" sz="2000" dirty="0"/>
              <a:t> шляху </a:t>
            </a:r>
            <a:r>
              <a:rPr lang="ru-RU" sz="2000" dirty="0" err="1"/>
              <a:t>людини</a:t>
            </a:r>
            <a:r>
              <a:rPr lang="ru-RU" sz="2000" dirty="0"/>
              <a:t> як </a:t>
            </a:r>
            <a:r>
              <a:rPr lang="ru-RU" sz="2000" dirty="0" err="1"/>
              <a:t>невід'ємної</a:t>
            </a:r>
            <a:r>
              <a:rPr lang="ru-RU" sz="2000" dirty="0"/>
              <a:t> </a:t>
            </a:r>
            <a:r>
              <a:rPr lang="ru-RU" sz="2000" dirty="0" err="1"/>
              <a:t>складової</a:t>
            </a:r>
            <a:r>
              <a:rPr lang="ru-RU" sz="2000" dirty="0"/>
              <a:t> </a:t>
            </a:r>
            <a:r>
              <a:rPr lang="ru-RU" sz="2000" dirty="0" err="1"/>
              <a:t>історико</a:t>
            </a:r>
            <a:r>
              <a:rPr lang="ru-RU" sz="2000" dirty="0"/>
              <a:t>-культурного </a:t>
            </a:r>
            <a:r>
              <a:rPr lang="ru-RU" sz="2000" dirty="0" err="1"/>
              <a:t>процесу</a:t>
            </a:r>
            <a:r>
              <a:rPr lang="ru-RU" sz="2000" dirty="0"/>
              <a:t> </a:t>
            </a:r>
            <a:r>
              <a:rPr lang="ru-RU" sz="2000" dirty="0" err="1"/>
              <a:t>людства</a:t>
            </a:r>
            <a:r>
              <a:rPr lang="ru-RU" sz="2000" dirty="0"/>
              <a:t>.</a:t>
            </a:r>
            <a:endParaRPr lang="uk-UA" sz="20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71347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579296" cy="388620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У </a:t>
            </a:r>
            <a:r>
              <a:rPr lang="ru-RU" dirty="0" err="1"/>
              <a:t>попередженні</a:t>
            </a:r>
            <a:r>
              <a:rPr lang="ru-RU" dirty="0"/>
              <a:t> </a:t>
            </a:r>
            <a:r>
              <a:rPr lang="ru-RU" dirty="0" err="1"/>
              <a:t>підліткових</a:t>
            </a:r>
            <a:r>
              <a:rPr lang="ru-RU" dirty="0"/>
              <a:t> </a:t>
            </a:r>
            <a:r>
              <a:rPr lang="ru-RU" dirty="0" err="1"/>
              <a:t>суїцидів</a:t>
            </a:r>
            <a:r>
              <a:rPr lang="ru-RU" dirty="0"/>
              <a:t> </a:t>
            </a:r>
            <a:r>
              <a:rPr lang="ru-RU" dirty="0" err="1"/>
              <a:t>вирішальну</a:t>
            </a:r>
            <a:r>
              <a:rPr lang="ru-RU" dirty="0"/>
              <a:t> роль </a:t>
            </a:r>
            <a:r>
              <a:rPr lang="ru-RU" dirty="0" err="1"/>
              <a:t>відіграє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довіри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підлітком</a:t>
            </a:r>
            <a:r>
              <a:rPr lang="ru-RU" dirty="0"/>
              <a:t> і </a:t>
            </a:r>
            <a:r>
              <a:rPr lang="ru-RU" dirty="0" err="1"/>
              <a:t>дорослим</a:t>
            </a:r>
            <a:r>
              <a:rPr lang="ru-RU" dirty="0"/>
              <a:t>. У </a:t>
            </a:r>
            <a:r>
              <a:rPr lang="ru-RU" dirty="0" err="1"/>
              <a:t>дитини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поділитися</a:t>
            </a:r>
            <a:r>
              <a:rPr lang="ru-RU" dirty="0"/>
              <a:t> з </a:t>
            </a:r>
            <a:r>
              <a:rPr lang="ru-RU" dirty="0" err="1"/>
              <a:t>кимось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дорослих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однолітків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проблемами, </a:t>
            </a:r>
            <a:r>
              <a:rPr lang="ru-RU" dirty="0" err="1"/>
              <a:t>сумнівами</a:t>
            </a:r>
            <a:r>
              <a:rPr lang="ru-RU" dirty="0"/>
              <a:t>, болями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кризова</a:t>
            </a:r>
            <a:r>
              <a:rPr lang="ru-RU" dirty="0"/>
              <a:t> </a:t>
            </a:r>
            <a:r>
              <a:rPr lang="ru-RU" dirty="0" err="1"/>
              <a:t>ситуація</a:t>
            </a:r>
            <a:r>
              <a:rPr lang="ru-RU" dirty="0"/>
              <a:t> не </a:t>
            </a:r>
            <a:r>
              <a:rPr lang="ru-RU" dirty="0" err="1"/>
              <a:t>зайде</a:t>
            </a:r>
            <a:r>
              <a:rPr lang="ru-RU" dirty="0"/>
              <a:t> у </a:t>
            </a:r>
            <a:r>
              <a:rPr lang="ru-RU" dirty="0" err="1"/>
              <a:t>глухий</a:t>
            </a:r>
            <a:r>
              <a:rPr lang="ru-RU" dirty="0"/>
              <a:t> кут і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подолана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0264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altLang="ru-RU"/>
              <a:t>Аутоагресія</a:t>
            </a:r>
            <a:endParaRPr lang="ru-RU" altLang="ru-R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 dirty="0" err="1"/>
              <a:t>аутодеструкції</a:t>
            </a:r>
            <a:r>
              <a:rPr lang="ru-RU" altLang="ru-RU" sz="2400" dirty="0"/>
              <a:t> — </a:t>
            </a:r>
            <a:r>
              <a:rPr lang="ru-RU" altLang="ru-RU" sz="2400" dirty="0" err="1"/>
              <a:t>неусвідомленій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реалізації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наміру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завдати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шкоди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фізичному</a:t>
            </a:r>
            <a:r>
              <a:rPr lang="ru-RU" altLang="ru-RU" sz="2400" dirty="0"/>
              <a:t> і </a:t>
            </a:r>
            <a:r>
              <a:rPr lang="ru-RU" altLang="ru-RU" sz="2400" dirty="0" err="1"/>
              <a:t>психічному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здоров’ю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ризикована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поведінка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екстремальні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види</a:t>
            </a:r>
            <a:r>
              <a:rPr lang="ru-RU" altLang="ru-RU" sz="2400" dirty="0"/>
              <a:t> спорту);</a:t>
            </a:r>
          </a:p>
          <a:p>
            <a:pPr>
              <a:lnSpc>
                <a:spcPct val="90000"/>
              </a:lnSpc>
            </a:pPr>
            <a:r>
              <a:rPr lang="ru-RU" altLang="ru-RU" sz="2400" dirty="0" err="1"/>
              <a:t>різноманітних</a:t>
            </a:r>
            <a:r>
              <a:rPr lang="ru-RU" altLang="ru-RU" sz="2400" dirty="0"/>
              <a:t> формах </a:t>
            </a:r>
            <a:r>
              <a:rPr lang="ru-RU" altLang="ru-RU" sz="2400" dirty="0" err="1"/>
              <a:t>самотравми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самопорізи</a:t>
            </a:r>
            <a:r>
              <a:rPr lang="ru-RU" altLang="ru-RU" sz="2400" dirty="0"/>
              <a:t>, </a:t>
            </a:r>
            <a:r>
              <a:rPr lang="ru-RU" altLang="ru-RU" sz="2400" dirty="0" err="1" smtClean="0"/>
              <a:t>самообпалювання</a:t>
            </a:r>
            <a:r>
              <a:rPr lang="ru-RU" altLang="ru-RU" sz="2400" dirty="0" smtClean="0"/>
              <a:t>);</a:t>
            </a:r>
            <a:endParaRPr lang="ru-RU" altLang="ru-RU" sz="2400" dirty="0"/>
          </a:p>
          <a:p>
            <a:pPr>
              <a:lnSpc>
                <a:spcPct val="90000"/>
              </a:lnSpc>
            </a:pPr>
            <a:r>
              <a:rPr lang="ru-RU" altLang="ru-RU" sz="2400" dirty="0" err="1"/>
              <a:t>суїцидальні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еквіваленти</a:t>
            </a:r>
            <a:r>
              <a:rPr lang="ru-RU" altLang="ru-RU" sz="2400" dirty="0"/>
              <a:t> (</a:t>
            </a:r>
            <a:r>
              <a:rPr lang="ru-RU" altLang="ru-RU" sz="2400" dirty="0" err="1"/>
              <a:t>зловживання</a:t>
            </a:r>
            <a:r>
              <a:rPr lang="ru-RU" altLang="ru-RU" sz="2400" dirty="0"/>
              <a:t> алкоголем, </a:t>
            </a:r>
            <a:r>
              <a:rPr lang="ru-RU" altLang="ru-RU" sz="2400" dirty="0" err="1"/>
              <a:t>наркоманія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викликані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бажанням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забутися</a:t>
            </a:r>
            <a:r>
              <a:rPr lang="ru-RU" altLang="ru-RU" sz="2400" dirty="0"/>
              <a:t>, </a:t>
            </a:r>
            <a:r>
              <a:rPr lang="ru-RU" altLang="ru-RU" sz="2400" dirty="0" err="1"/>
              <a:t>втекти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від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неприємностей</a:t>
            </a:r>
            <a:r>
              <a:rPr lang="ru-RU" altLang="ru-RU" sz="2400" dirty="0"/>
              <a:t>);</a:t>
            </a:r>
          </a:p>
          <a:p>
            <a:pPr>
              <a:lnSpc>
                <a:spcPct val="90000"/>
              </a:lnSpc>
            </a:pPr>
            <a:r>
              <a:rPr lang="ru-RU" altLang="ru-RU" sz="2400" dirty="0" err="1"/>
              <a:t>крайній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прояв</a:t>
            </a:r>
            <a:r>
              <a:rPr lang="ru-RU" altLang="ru-RU" sz="2400" dirty="0"/>
              <a:t> </a:t>
            </a:r>
            <a:r>
              <a:rPr lang="ru-RU" altLang="ru-RU" sz="2400" dirty="0" err="1"/>
              <a:t>аутоагресії</a:t>
            </a:r>
            <a:r>
              <a:rPr lang="ru-RU" altLang="ru-RU" sz="2400" dirty="0"/>
              <a:t> — </a:t>
            </a:r>
            <a:r>
              <a:rPr lang="ru-RU" altLang="ru-RU" sz="2400" dirty="0" err="1"/>
              <a:t>суїцид</a:t>
            </a:r>
            <a:r>
              <a:rPr lang="ru-RU" altLang="ru-RU" sz="2400" dirty="0"/>
              <a:t>.</a:t>
            </a:r>
            <a:br>
              <a:rPr lang="ru-RU" altLang="ru-RU" sz="2400" dirty="0"/>
            </a:br>
            <a:endParaRPr lang="ru-RU" altLang="ru-RU" sz="24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052736"/>
            <a:ext cx="8568952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наголосити</a:t>
            </a:r>
            <a:r>
              <a:rPr lang="ru-RU" dirty="0"/>
              <a:t> на тому, </a:t>
            </a:r>
            <a:r>
              <a:rPr lang="ru-RU" dirty="0" err="1"/>
              <a:t>що</a:t>
            </a:r>
            <a:r>
              <a:rPr lang="ru-RU" dirty="0"/>
              <a:t> основою </a:t>
            </a:r>
            <a:r>
              <a:rPr lang="ru-RU" dirty="0" err="1"/>
              <a:t>профілактики</a:t>
            </a:r>
            <a:r>
              <a:rPr lang="ru-RU" dirty="0"/>
              <a:t> </a:t>
            </a:r>
            <a:r>
              <a:rPr lang="ru-RU" dirty="0" err="1"/>
              <a:t>суїцидальної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є </a:t>
            </a:r>
            <a:r>
              <a:rPr lang="ru-RU" dirty="0" err="1"/>
              <a:t>суїцидальна</a:t>
            </a:r>
            <a:r>
              <a:rPr lang="ru-RU" dirty="0"/>
              <a:t> </a:t>
            </a:r>
            <a:r>
              <a:rPr lang="ru-RU" b="1" i="1" dirty="0" err="1"/>
              <a:t>превенція</a:t>
            </a:r>
            <a:r>
              <a:rPr lang="ru-RU" dirty="0"/>
              <a:t> – </a:t>
            </a:r>
            <a:r>
              <a:rPr lang="ru-RU" dirty="0" err="1"/>
              <a:t>запобігання</a:t>
            </a:r>
            <a:r>
              <a:rPr lang="ru-RU" dirty="0"/>
              <a:t> </a:t>
            </a:r>
            <a:r>
              <a:rPr lang="ru-RU" dirty="0" err="1"/>
              <a:t>суїциду</a:t>
            </a:r>
            <a:r>
              <a:rPr lang="ru-RU" dirty="0"/>
              <a:t>, яке </a:t>
            </a:r>
            <a:r>
              <a:rPr lang="ru-RU" dirty="0" err="1"/>
              <a:t>полягає</a:t>
            </a:r>
            <a:r>
              <a:rPr lang="ru-RU" dirty="0"/>
              <a:t> у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небезпеку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суїцидальних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на </a:t>
            </a:r>
            <a:r>
              <a:rPr lang="ru-RU" dirty="0" err="1"/>
              <a:t>ранніх</a:t>
            </a:r>
            <a:r>
              <a:rPr lang="ru-RU" dirty="0"/>
              <a:t> </a:t>
            </a:r>
            <a:r>
              <a:rPr lang="ru-RU" dirty="0" err="1"/>
              <a:t>стадіях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суїцидогенезу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361196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92696"/>
            <a:ext cx="8352928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err="1"/>
              <a:t>Виявлення</a:t>
            </a:r>
            <a:r>
              <a:rPr lang="ru-RU" sz="2000" dirty="0"/>
              <a:t> перших </a:t>
            </a:r>
            <a:r>
              <a:rPr lang="ru-RU" sz="2000" dirty="0" err="1"/>
              <a:t>ознак</a:t>
            </a:r>
            <a:r>
              <a:rPr lang="ru-RU" sz="2000" dirty="0"/>
              <a:t> </a:t>
            </a:r>
            <a:r>
              <a:rPr lang="ru-RU" sz="2000" dirty="0" err="1"/>
              <a:t>аутоагресивних</a:t>
            </a:r>
            <a:r>
              <a:rPr lang="ru-RU" sz="2000" dirty="0"/>
              <a:t> </a:t>
            </a:r>
            <a:r>
              <a:rPr lang="ru-RU" sz="2000" dirty="0" err="1"/>
              <a:t>прагнень</a:t>
            </a:r>
            <a:r>
              <a:rPr lang="ru-RU" sz="2000" dirty="0"/>
              <a:t> </a:t>
            </a:r>
            <a:r>
              <a:rPr lang="ru-RU" sz="2000" dirty="0" err="1" smtClean="0"/>
              <a:t>вказує</a:t>
            </a:r>
            <a:r>
              <a:rPr lang="ru-RU" sz="2000" dirty="0" smtClean="0"/>
              <a:t> на </a:t>
            </a:r>
            <a:r>
              <a:rPr lang="ru-RU" sz="2000" dirty="0" err="1"/>
              <a:t>необхідність</a:t>
            </a:r>
            <a:r>
              <a:rPr lang="ru-RU" sz="2000" dirty="0"/>
              <a:t> превентивного психокорекційного </a:t>
            </a:r>
            <a:r>
              <a:rPr lang="ru-RU" sz="2000" dirty="0" err="1"/>
              <a:t>втручання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До </a:t>
            </a:r>
            <a:r>
              <a:rPr lang="ru-RU" sz="2000" dirty="0" err="1" smtClean="0"/>
              <a:t>ознак</a:t>
            </a:r>
            <a:r>
              <a:rPr lang="ru-RU" sz="2000" dirty="0" smtClean="0"/>
              <a:t> належать </a:t>
            </a:r>
            <a:r>
              <a:rPr lang="ru-RU" sz="2000" dirty="0" err="1"/>
              <a:t>суїцидальні</a:t>
            </a:r>
            <a:r>
              <a:rPr lang="ru-RU" sz="2000" dirty="0"/>
              <a:t> </a:t>
            </a:r>
            <a:r>
              <a:rPr lang="ru-RU" sz="2000" dirty="0" err="1"/>
              <a:t>сигнали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суїцидальні</a:t>
            </a:r>
            <a:r>
              <a:rPr lang="ru-RU" sz="2000" dirty="0"/>
              <a:t> </a:t>
            </a:r>
            <a:r>
              <a:rPr lang="ru-RU" sz="2000" dirty="0" err="1"/>
              <a:t>комунікації</a:t>
            </a:r>
            <a:r>
              <a:rPr lang="ru-RU" sz="2000" dirty="0"/>
              <a:t> – </a:t>
            </a:r>
            <a:r>
              <a:rPr lang="ru-RU" sz="2000" dirty="0" err="1" smtClean="0"/>
              <a:t>характерні</a:t>
            </a:r>
            <a:r>
              <a:rPr lang="ru-RU" sz="2000" dirty="0" smtClean="0"/>
              <a:t> прояви </a:t>
            </a:r>
            <a:r>
              <a:rPr lang="ru-RU" sz="2000" dirty="0" err="1"/>
              <a:t>суїцидальних</a:t>
            </a:r>
            <a:r>
              <a:rPr lang="ru-RU" sz="2000" dirty="0"/>
              <a:t> </a:t>
            </a:r>
            <a:r>
              <a:rPr lang="ru-RU" sz="2000" dirty="0" err="1"/>
              <a:t>намірів</a:t>
            </a:r>
            <a:r>
              <a:rPr lang="ru-RU" sz="2000" dirty="0"/>
              <a:t> </a:t>
            </a:r>
            <a:r>
              <a:rPr lang="ru-RU" sz="2000" dirty="0" err="1"/>
              <a:t>людини</a:t>
            </a:r>
            <a:r>
              <a:rPr lang="ru-RU" sz="2000" dirty="0"/>
              <a:t> у </a:t>
            </a:r>
            <a:r>
              <a:rPr lang="ru-RU" sz="2000" dirty="0" err="1"/>
              <a:t>міжособистісному</a:t>
            </a:r>
            <a:r>
              <a:rPr lang="ru-RU" sz="2000" dirty="0"/>
              <a:t> </a:t>
            </a:r>
            <a:r>
              <a:rPr lang="ru-RU" sz="2000" dirty="0" err="1"/>
              <a:t>спілкуванні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Вони є </a:t>
            </a:r>
            <a:r>
              <a:rPr lang="ru-RU" sz="2000" dirty="0"/>
              <a:t>сигналами про </a:t>
            </a:r>
            <a:r>
              <a:rPr lang="ru-RU" sz="2000" dirty="0" err="1"/>
              <a:t>наявність</a:t>
            </a:r>
            <a:r>
              <a:rPr lang="ru-RU" sz="2000" dirty="0"/>
              <a:t> </a:t>
            </a:r>
            <a:r>
              <a:rPr lang="ru-RU" sz="2000" dirty="0" err="1"/>
              <a:t>аутоагресивних</a:t>
            </a:r>
            <a:r>
              <a:rPr lang="ru-RU" sz="2000" dirty="0"/>
              <a:t> </a:t>
            </a:r>
            <a:r>
              <a:rPr lang="ru-RU" sz="2000" dirty="0" err="1"/>
              <a:t>тенденцій</a:t>
            </a:r>
            <a:r>
              <a:rPr lang="ru-RU" sz="2000" dirty="0"/>
              <a:t> і </a:t>
            </a:r>
            <a:r>
              <a:rPr lang="ru-RU" sz="2000" dirty="0" err="1"/>
              <a:t>можливість</a:t>
            </a:r>
            <a:r>
              <a:rPr lang="ru-RU" sz="2000" dirty="0"/>
              <a:t> </a:t>
            </a:r>
            <a:r>
              <a:rPr lang="ru-RU" sz="2000" dirty="0" err="1" smtClean="0"/>
              <a:t>вчинення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суїцидальних</a:t>
            </a:r>
            <a:r>
              <a:rPr lang="ru-RU" sz="2000" dirty="0" smtClean="0"/>
              <a:t> </a:t>
            </a:r>
            <a:r>
              <a:rPr lang="ru-RU" sz="2000" dirty="0" err="1"/>
              <a:t>дій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 err="1" smtClean="0"/>
              <a:t>Найчастіше</a:t>
            </a:r>
            <a:r>
              <a:rPr lang="ru-RU" sz="2000" dirty="0" smtClean="0"/>
              <a:t> </a:t>
            </a:r>
            <a:r>
              <a:rPr lang="ru-RU" sz="2000" dirty="0" err="1"/>
              <a:t>проявляються</a:t>
            </a:r>
            <a:r>
              <a:rPr lang="ru-RU" sz="2000" dirty="0"/>
              <a:t> </a:t>
            </a:r>
            <a:r>
              <a:rPr lang="ru-RU" sz="2000" dirty="0" err="1"/>
              <a:t>такі</a:t>
            </a:r>
            <a:r>
              <a:rPr lang="ru-RU" sz="2000" dirty="0"/>
              <a:t> </a:t>
            </a:r>
            <a:r>
              <a:rPr lang="ru-RU" sz="2000" dirty="0" err="1"/>
              <a:t>суїцидальні</a:t>
            </a:r>
            <a:r>
              <a:rPr lang="ru-RU" sz="2000" dirty="0"/>
              <a:t> </a:t>
            </a:r>
            <a:r>
              <a:rPr lang="ru-RU" sz="2000" dirty="0" err="1"/>
              <a:t>комунікації</a:t>
            </a:r>
            <a:r>
              <a:rPr lang="ru-RU" sz="2000" dirty="0" smtClean="0"/>
              <a:t>: </a:t>
            </a:r>
            <a:endParaRPr lang="ru-RU" sz="2000" dirty="0"/>
          </a:p>
          <a:p>
            <a:pPr marL="0" indent="0" algn="just">
              <a:buNone/>
            </a:pPr>
            <a:r>
              <a:rPr lang="ru-RU" sz="2000" dirty="0"/>
              <a:t>1. За формою – </a:t>
            </a:r>
            <a:r>
              <a:rPr lang="ru-RU" sz="2000" dirty="0" err="1"/>
              <a:t>вербальна</a:t>
            </a:r>
            <a:r>
              <a:rPr lang="ru-RU" sz="2000" dirty="0"/>
              <a:t>, </a:t>
            </a:r>
            <a:r>
              <a:rPr lang="ru-RU" sz="2000" dirty="0" err="1"/>
              <a:t>зокрема</a:t>
            </a:r>
            <a:r>
              <a:rPr lang="ru-RU" sz="2000" dirty="0"/>
              <a:t> </a:t>
            </a:r>
            <a:r>
              <a:rPr lang="ru-RU" sz="2000" dirty="0" err="1"/>
              <a:t>письмова</a:t>
            </a:r>
            <a:r>
              <a:rPr lang="ru-RU" sz="2000" dirty="0"/>
              <a:t>.</a:t>
            </a:r>
          </a:p>
          <a:p>
            <a:pPr marL="0" indent="0" algn="just">
              <a:buNone/>
            </a:pPr>
            <a:r>
              <a:rPr lang="ru-RU" sz="2000" dirty="0"/>
              <a:t>2. За характером – пряма (</a:t>
            </a:r>
            <a:r>
              <a:rPr lang="ru-RU" sz="2000" dirty="0" err="1"/>
              <a:t>відкрита</a:t>
            </a:r>
            <a:r>
              <a:rPr lang="ru-RU" sz="2000" dirty="0"/>
              <a:t>) </a:t>
            </a:r>
            <a:r>
              <a:rPr lang="ru-RU" sz="2000" dirty="0" err="1"/>
              <a:t>або</a:t>
            </a:r>
            <a:r>
              <a:rPr lang="ru-RU" sz="2000" dirty="0"/>
              <a:t> непряма, </a:t>
            </a:r>
            <a:r>
              <a:rPr lang="ru-RU" sz="2000" dirty="0" err="1"/>
              <a:t>побічна</a:t>
            </a:r>
            <a:r>
              <a:rPr lang="ru-RU" sz="2000" dirty="0"/>
              <a:t> (</a:t>
            </a:r>
            <a:r>
              <a:rPr lang="ru-RU" sz="2000" dirty="0" err="1"/>
              <a:t>замаскована</a:t>
            </a:r>
            <a:r>
              <a:rPr lang="ru-RU" sz="2000" dirty="0"/>
              <a:t>).</a:t>
            </a:r>
          </a:p>
          <a:p>
            <a:pPr marL="0" indent="0" algn="just">
              <a:buNone/>
            </a:pPr>
            <a:r>
              <a:rPr lang="ru-RU" sz="2000" dirty="0"/>
              <a:t>3. За </a:t>
            </a:r>
            <a:r>
              <a:rPr lang="ru-RU" sz="2000" dirty="0" err="1"/>
              <a:t>змістом</a:t>
            </a:r>
            <a:r>
              <a:rPr lang="ru-RU" sz="2000" dirty="0"/>
              <a:t> – </a:t>
            </a:r>
            <a:r>
              <a:rPr lang="ru-RU" sz="2000" dirty="0" err="1"/>
              <a:t>прояв</a:t>
            </a:r>
            <a:r>
              <a:rPr lang="ru-RU" sz="2000" dirty="0"/>
              <a:t> </a:t>
            </a:r>
            <a:r>
              <a:rPr lang="ru-RU" sz="2000" dirty="0" err="1"/>
              <a:t>афектів</a:t>
            </a:r>
            <a:r>
              <a:rPr lang="ru-RU" sz="2000" dirty="0"/>
              <a:t> (</a:t>
            </a:r>
            <a:r>
              <a:rPr lang="ru-RU" sz="2000" dirty="0" err="1"/>
              <a:t>почуття</a:t>
            </a:r>
            <a:r>
              <a:rPr lang="ru-RU" sz="2000" dirty="0"/>
              <a:t> </a:t>
            </a:r>
            <a:r>
              <a:rPr lang="ru-RU" sz="2000" dirty="0" err="1"/>
              <a:t>провини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осуду</a:t>
            </a:r>
            <a:r>
              <a:rPr lang="ru-RU" sz="2000" dirty="0"/>
              <a:t>), </a:t>
            </a:r>
            <a:r>
              <a:rPr lang="ru-RU" sz="2000" dirty="0" err="1"/>
              <a:t>спроба</a:t>
            </a:r>
            <a:r>
              <a:rPr lang="ru-RU" sz="2000" dirty="0"/>
              <a:t> </a:t>
            </a:r>
            <a:r>
              <a:rPr lang="ru-RU" sz="2000" dirty="0" err="1" smtClean="0"/>
              <a:t>пояснити</a:t>
            </a:r>
            <a:r>
              <a:rPr lang="ru-RU" sz="2000" dirty="0" smtClean="0"/>
              <a:t> </a:t>
            </a:r>
            <a:r>
              <a:rPr lang="ru-RU" sz="2000" dirty="0" err="1" smtClean="0"/>
              <a:t>свій</a:t>
            </a:r>
            <a:r>
              <a:rPr lang="ru-RU" sz="2000" dirty="0" smtClean="0"/>
              <a:t> </a:t>
            </a:r>
            <a:r>
              <a:rPr lang="ru-RU" sz="2000" dirty="0" err="1"/>
              <a:t>вчинок</a:t>
            </a:r>
            <a:r>
              <a:rPr lang="ru-RU" sz="2000" dirty="0"/>
              <a:t>, </a:t>
            </a:r>
            <a:r>
              <a:rPr lang="ru-RU" sz="2000" dirty="0" err="1"/>
              <a:t>доручення</a:t>
            </a:r>
            <a:r>
              <a:rPr lang="ru-RU" sz="2000" dirty="0"/>
              <a:t> </a:t>
            </a:r>
            <a:r>
              <a:rPr lang="ru-RU" sz="2000" dirty="0" err="1"/>
              <a:t>близьким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прохання</a:t>
            </a:r>
            <a:r>
              <a:rPr lang="ru-RU" sz="2000" dirty="0"/>
              <a:t> до людей.</a:t>
            </a:r>
          </a:p>
          <a:p>
            <a:pPr marL="0" indent="0" algn="just">
              <a:buNone/>
            </a:pPr>
            <a:r>
              <a:rPr lang="ru-RU" sz="2000" dirty="0"/>
              <a:t>4. За </a:t>
            </a:r>
            <a:r>
              <a:rPr lang="ru-RU" sz="2000" dirty="0" err="1"/>
              <a:t>об’єктом</a:t>
            </a:r>
            <a:r>
              <a:rPr lang="ru-RU" sz="2000" dirty="0"/>
              <a:t> – особа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група</a:t>
            </a:r>
            <a:r>
              <a:rPr lang="ru-RU" sz="2000" dirty="0"/>
              <a:t>.</a:t>
            </a:r>
          </a:p>
          <a:p>
            <a:pPr marL="0" indent="0" algn="just">
              <a:buNone/>
            </a:pPr>
            <a:r>
              <a:rPr lang="ru-RU" sz="2000" dirty="0"/>
              <a:t>5. За метою – крик про </a:t>
            </a:r>
            <a:r>
              <a:rPr lang="ru-RU" sz="2000" dirty="0" err="1"/>
              <a:t>допомогу</a:t>
            </a:r>
            <a:r>
              <a:rPr lang="ru-RU" sz="2000" dirty="0"/>
              <a:t> (</a:t>
            </a:r>
            <a:r>
              <a:rPr lang="ru-RU" sz="2000" dirty="0" err="1"/>
              <a:t>благання</a:t>
            </a:r>
            <a:r>
              <a:rPr lang="ru-RU" sz="2000" dirty="0"/>
              <a:t> про </a:t>
            </a:r>
            <a:r>
              <a:rPr lang="ru-RU" sz="2000" dirty="0" err="1"/>
              <a:t>порятунок</a:t>
            </a:r>
            <a:r>
              <a:rPr lang="ru-RU" sz="2000" dirty="0"/>
              <a:t>), </a:t>
            </a:r>
            <a:r>
              <a:rPr lang="ru-RU" sz="2000" dirty="0" err="1" smtClean="0"/>
              <a:t>вираження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агресії</a:t>
            </a:r>
            <a:r>
              <a:rPr lang="ru-RU" sz="2000" dirty="0" smtClean="0"/>
              <a:t> </a:t>
            </a:r>
            <a:r>
              <a:rPr lang="ru-RU" sz="2000" dirty="0"/>
              <a:t>(</a:t>
            </a:r>
            <a:r>
              <a:rPr lang="ru-RU" sz="2000" dirty="0" err="1"/>
              <a:t>звинувачення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, </a:t>
            </a:r>
            <a:r>
              <a:rPr lang="ru-RU" sz="2000" dirty="0" err="1"/>
              <a:t>самозвинувачення</a:t>
            </a:r>
            <a:r>
              <a:rPr lang="ru-RU" sz="2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3641428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81200"/>
            <a:ext cx="8784976" cy="4112096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/>
              <a:t>час </a:t>
            </a:r>
            <a:r>
              <a:rPr lang="ru-RU" dirty="0" err="1"/>
              <a:t>суїцидальної</a:t>
            </a:r>
            <a:r>
              <a:rPr lang="ru-RU" dirty="0"/>
              <a:t> </a:t>
            </a:r>
            <a:r>
              <a:rPr lang="ru-RU" dirty="0" err="1"/>
              <a:t>інтервенції</a:t>
            </a:r>
            <a:r>
              <a:rPr lang="ru-RU" dirty="0"/>
              <a:t>, </a:t>
            </a:r>
            <a:r>
              <a:rPr lang="ru-RU" dirty="0" err="1"/>
              <a:t>наданні</a:t>
            </a:r>
            <a:r>
              <a:rPr lang="ru-RU" dirty="0"/>
              <a:t> </a:t>
            </a:r>
            <a:r>
              <a:rPr lang="ru-RU" dirty="0" err="1" smtClean="0"/>
              <a:t>невідкладної</a:t>
            </a:r>
            <a:r>
              <a:rPr lang="ru-RU" dirty="0" smtClean="0"/>
              <a:t> </a:t>
            </a:r>
            <a:r>
              <a:rPr lang="ru-RU" dirty="0" err="1" smtClean="0"/>
              <a:t>суїцидологічної</a:t>
            </a:r>
            <a:r>
              <a:rPr lang="ru-RU" dirty="0" smtClean="0"/>
              <a:t> </a:t>
            </a:r>
            <a:r>
              <a:rPr lang="ru-RU" dirty="0" err="1"/>
              <a:t>допомоги</a:t>
            </a:r>
            <a:r>
              <a:rPr lang="ru-RU" dirty="0"/>
              <a:t> до </a:t>
            </a:r>
            <a:r>
              <a:rPr lang="ru-RU" dirty="0" err="1"/>
              <a:t>уваги</a:t>
            </a:r>
            <a:r>
              <a:rPr lang="ru-RU" dirty="0"/>
              <a:t> </a:t>
            </a:r>
            <a:r>
              <a:rPr lang="ru-RU" dirty="0" err="1"/>
              <a:t>беруться</a:t>
            </a:r>
            <a:r>
              <a:rPr lang="ru-RU" dirty="0"/>
              <a:t> </a:t>
            </a:r>
            <a:r>
              <a:rPr lang="ru-RU" dirty="0" err="1"/>
              <a:t>різноманітні</a:t>
            </a:r>
            <a:r>
              <a:rPr lang="ru-RU" dirty="0"/>
              <a:t> </a:t>
            </a:r>
            <a:r>
              <a:rPr lang="ru-RU" dirty="0" err="1" smtClean="0"/>
              <a:t>аспекти</a:t>
            </a:r>
            <a:r>
              <a:rPr lang="ru-RU" dirty="0" smtClean="0"/>
              <a:t> </a:t>
            </a:r>
            <a:r>
              <a:rPr lang="ru-RU" dirty="0" err="1" smtClean="0"/>
              <a:t>аутоагресивних</a:t>
            </a:r>
            <a:r>
              <a:rPr lang="ru-RU" dirty="0" smtClean="0"/>
              <a:t> </a:t>
            </a:r>
            <a:r>
              <a:rPr lang="ru-RU" dirty="0" err="1"/>
              <a:t>проявів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запорукою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 smtClean="0"/>
              <a:t>профілактичної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042456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980728"/>
            <a:ext cx="8208912" cy="5877272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До таких </a:t>
            </a:r>
            <a:r>
              <a:rPr lang="ru-RU" sz="2000" dirty="0" err="1"/>
              <a:t>аспектів</a:t>
            </a:r>
            <a:r>
              <a:rPr lang="ru-RU" sz="2000" dirty="0"/>
              <a:t> та </a:t>
            </a:r>
            <a:r>
              <a:rPr lang="ru-RU" sz="2000" dirty="0" err="1"/>
              <a:t>особливостей</a:t>
            </a:r>
            <a:r>
              <a:rPr lang="ru-RU" sz="2000" dirty="0"/>
              <a:t> належать</a:t>
            </a:r>
            <a:r>
              <a:rPr lang="ru-RU" sz="2000" dirty="0" smtClean="0"/>
              <a:t>: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marL="457200" indent="-457200" algn="just">
              <a:buAutoNum type="arabicPeriod"/>
            </a:pPr>
            <a:r>
              <a:rPr lang="ru-RU" sz="2000" b="1" dirty="0" smtClean="0"/>
              <a:t>Право </a:t>
            </a:r>
            <a:r>
              <a:rPr lang="ru-RU" sz="2000" b="1" dirty="0"/>
              <a:t>на смерть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err="1" smtClean="0"/>
              <a:t>Суїцидент</a:t>
            </a:r>
            <a:r>
              <a:rPr lang="ru-RU" sz="2000" dirty="0" smtClean="0"/>
              <a:t> </a:t>
            </a:r>
            <a:r>
              <a:rPr lang="ru-RU" sz="2000" dirty="0"/>
              <a:t>– </a:t>
            </a:r>
            <a:r>
              <a:rPr lang="ru-RU" sz="2000" dirty="0" err="1"/>
              <a:t>насамперед</a:t>
            </a:r>
            <a:r>
              <a:rPr lang="ru-RU" sz="2000" dirty="0"/>
              <a:t> </a:t>
            </a:r>
            <a:r>
              <a:rPr lang="ru-RU" sz="2000" dirty="0" err="1"/>
              <a:t>особистість</a:t>
            </a:r>
            <a:r>
              <a:rPr lang="ru-RU" sz="2000" dirty="0"/>
              <a:t>, </a:t>
            </a:r>
            <a:r>
              <a:rPr lang="ru-RU" sz="2000" dirty="0" err="1" smtClean="0"/>
              <a:t>здатна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відважитись</a:t>
            </a:r>
            <a:r>
              <a:rPr lang="ru-RU" sz="2000" dirty="0" smtClean="0"/>
              <a:t> </a:t>
            </a:r>
            <a:r>
              <a:rPr lang="ru-RU" sz="2000" dirty="0"/>
              <a:t>на </a:t>
            </a:r>
            <a:r>
              <a:rPr lang="ru-RU" sz="2000" dirty="0" err="1"/>
              <a:t>самогубство</a:t>
            </a:r>
            <a:r>
              <a:rPr lang="ru-RU" sz="2000" dirty="0"/>
              <a:t> і </a:t>
            </a:r>
            <a:r>
              <a:rPr lang="ru-RU" sz="2000" dirty="0" err="1"/>
              <a:t>вчинити</a:t>
            </a:r>
            <a:r>
              <a:rPr lang="ru-RU" sz="2000" dirty="0"/>
              <a:t> </a:t>
            </a:r>
            <a:r>
              <a:rPr lang="ru-RU" sz="2000" dirty="0" err="1"/>
              <a:t>суїцидальні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. Для </a:t>
            </a:r>
            <a:r>
              <a:rPr lang="ru-RU" sz="2000" dirty="0" err="1" smtClean="0"/>
              <a:t>нього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саморуйнування</a:t>
            </a:r>
            <a:r>
              <a:rPr lang="ru-RU" sz="2000" dirty="0" smtClean="0"/>
              <a:t> </a:t>
            </a:r>
            <a:r>
              <a:rPr lang="ru-RU" sz="2000" dirty="0"/>
              <a:t>є не </a:t>
            </a:r>
            <a:r>
              <a:rPr lang="ru-RU" sz="2000" dirty="0" err="1"/>
              <a:t>етичною</a:t>
            </a:r>
            <a:r>
              <a:rPr lang="ru-RU" sz="2000" dirty="0"/>
              <a:t> проблемою, а результатом </a:t>
            </a:r>
            <a:r>
              <a:rPr lang="ru-RU" sz="2000" dirty="0" err="1" smtClean="0"/>
              <a:t>нестерпного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емоційного</a:t>
            </a:r>
            <a:r>
              <a:rPr lang="ru-RU" sz="2000" dirty="0" smtClean="0"/>
              <a:t> </a:t>
            </a:r>
            <a:r>
              <a:rPr lang="ru-RU" sz="2000" dirty="0" err="1"/>
              <a:t>стресу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r>
              <a:rPr lang="ru-RU" sz="2000" b="1" dirty="0" smtClean="0"/>
              <a:t>2</a:t>
            </a:r>
            <a:r>
              <a:rPr lang="ru-RU" sz="2000" b="1" dirty="0"/>
              <a:t>. </a:t>
            </a:r>
            <a:r>
              <a:rPr lang="ru-RU" sz="2000" b="1" dirty="0" err="1"/>
              <a:t>Внутрішня</a:t>
            </a:r>
            <a:r>
              <a:rPr lang="ru-RU" sz="2000" b="1" dirty="0"/>
              <a:t> </a:t>
            </a:r>
            <a:r>
              <a:rPr lang="ru-RU" sz="2000" b="1" dirty="0" err="1"/>
              <a:t>логіка</a:t>
            </a:r>
            <a:r>
              <a:rPr lang="ru-RU" sz="2000" b="1" dirty="0"/>
              <a:t> </a:t>
            </a:r>
            <a:r>
              <a:rPr lang="ru-RU" sz="2000" b="1" dirty="0" err="1"/>
              <a:t>суїцидальної</a:t>
            </a:r>
            <a:r>
              <a:rPr lang="ru-RU" sz="2000" b="1" dirty="0"/>
              <a:t> </a:t>
            </a:r>
            <a:r>
              <a:rPr lang="ru-RU" sz="2000" b="1" dirty="0" err="1"/>
              <a:t>поведінки</a:t>
            </a:r>
            <a:r>
              <a:rPr lang="ru-RU" sz="2000" b="1" dirty="0"/>
              <a:t>. </a:t>
            </a:r>
          </a:p>
          <a:p>
            <a:pPr marL="0" indent="0" algn="just">
              <a:buNone/>
            </a:pPr>
            <a:r>
              <a:rPr lang="ru-RU" sz="2000" dirty="0" err="1" smtClean="0"/>
              <a:t>Прийняття</a:t>
            </a:r>
            <a:r>
              <a:rPr lang="ru-RU" sz="2000" dirty="0" smtClean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 </a:t>
            </a:r>
            <a:r>
              <a:rPr lang="ru-RU" sz="2000" dirty="0" smtClean="0"/>
              <a:t>про </a:t>
            </a:r>
            <a:r>
              <a:rPr lang="ru-RU" sz="2000" dirty="0" err="1" smtClean="0"/>
              <a:t>самогубство</a:t>
            </a:r>
            <a:r>
              <a:rPr lang="ru-RU" sz="2000" dirty="0" smtClean="0"/>
              <a:t> </a:t>
            </a:r>
            <a:r>
              <a:rPr lang="ru-RU" sz="2000" dirty="0" err="1"/>
              <a:t>навіть</a:t>
            </a:r>
            <a:r>
              <a:rPr lang="ru-RU" sz="2000" dirty="0"/>
              <a:t> у </a:t>
            </a:r>
            <a:r>
              <a:rPr lang="ru-RU" sz="2000" dirty="0" err="1"/>
              <a:t>найгостріший</a:t>
            </a:r>
            <a:r>
              <a:rPr lang="ru-RU" sz="2000" dirty="0"/>
              <a:t> </a:t>
            </a:r>
            <a:r>
              <a:rPr lang="ru-RU" sz="2000" dirty="0" err="1"/>
              <a:t>пресуїцидальний</a:t>
            </a:r>
            <a:r>
              <a:rPr lang="ru-RU" sz="2000" dirty="0"/>
              <a:t> </a:t>
            </a:r>
            <a:r>
              <a:rPr lang="ru-RU" sz="2000" dirty="0" err="1"/>
              <a:t>період</a:t>
            </a:r>
            <a:r>
              <a:rPr lang="ru-RU" sz="2000" dirty="0"/>
              <a:t>, </a:t>
            </a:r>
            <a:r>
              <a:rPr lang="ru-RU" sz="2000" dirty="0" err="1"/>
              <a:t>якому</a:t>
            </a:r>
            <a:r>
              <a:rPr lang="ru-RU" sz="2000" dirty="0"/>
              <a:t> </a:t>
            </a:r>
            <a:r>
              <a:rPr lang="ru-RU" sz="2000" dirty="0" err="1" smtClean="0"/>
              <a:t>властиві</a:t>
            </a:r>
            <a:r>
              <a:rPr lang="ru-RU" sz="2000" dirty="0" smtClean="0"/>
              <a:t> </a:t>
            </a:r>
            <a:r>
              <a:rPr lang="ru-RU" sz="2000" dirty="0" err="1" smtClean="0"/>
              <a:t>імпульсивні</a:t>
            </a:r>
            <a:r>
              <a:rPr lang="ru-RU" sz="2000" dirty="0" smtClean="0"/>
              <a:t> </a:t>
            </a:r>
            <a:r>
              <a:rPr lang="ru-RU" sz="2000" dirty="0" err="1"/>
              <a:t>суїцидальні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, </a:t>
            </a:r>
            <a:r>
              <a:rPr lang="ru-RU" sz="2000" dirty="0" err="1"/>
              <a:t>завжди</a:t>
            </a:r>
            <a:r>
              <a:rPr lang="ru-RU" sz="2000" dirty="0"/>
              <a:t> </a:t>
            </a:r>
            <a:r>
              <a:rPr lang="ru-RU" sz="2000" dirty="0" err="1"/>
              <a:t>відбувається</a:t>
            </a:r>
            <a:r>
              <a:rPr lang="ru-RU" sz="2000" dirty="0"/>
              <a:t> за </a:t>
            </a:r>
            <a:r>
              <a:rPr lang="ru-RU" sz="2000" dirty="0" err="1"/>
              <a:t>внутрішньою</a:t>
            </a:r>
            <a:r>
              <a:rPr lang="ru-RU" sz="2000" dirty="0"/>
              <a:t> </a:t>
            </a:r>
            <a:r>
              <a:rPr lang="ru-RU" sz="2000" dirty="0" err="1" smtClean="0"/>
              <a:t>логікою</a:t>
            </a:r>
            <a:r>
              <a:rPr lang="ru-RU" sz="2000" dirty="0" smtClean="0"/>
              <a:t> </a:t>
            </a:r>
            <a:r>
              <a:rPr lang="ru-RU" sz="2000" dirty="0" err="1" smtClean="0"/>
              <a:t>суїцидогенезу</a:t>
            </a:r>
            <a:r>
              <a:rPr lang="ru-RU" sz="2000" dirty="0"/>
              <a:t>, </a:t>
            </a:r>
            <a:r>
              <a:rPr lang="ru-RU" sz="2000" dirty="0" err="1"/>
              <a:t>має</a:t>
            </a:r>
            <a:r>
              <a:rPr lang="ru-RU" sz="2000" dirty="0"/>
              <a:t> причинно-</a:t>
            </a:r>
            <a:r>
              <a:rPr lang="ru-RU" sz="2000" dirty="0" err="1"/>
              <a:t>наслідковий</a:t>
            </a:r>
            <a:r>
              <a:rPr lang="ru-RU" sz="2000" dirty="0"/>
              <a:t> </a:t>
            </a:r>
            <a:r>
              <a:rPr lang="ru-RU" sz="2000" dirty="0" err="1"/>
              <a:t>розвиток</a:t>
            </a:r>
            <a:r>
              <a:rPr lang="ru-RU" sz="2000" dirty="0"/>
              <a:t>. </a:t>
            </a:r>
            <a:r>
              <a:rPr lang="ru-RU" sz="2000" dirty="0" err="1" smtClean="0"/>
              <a:t>Ефективність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суїцидальної</a:t>
            </a:r>
            <a:r>
              <a:rPr lang="ru-RU" sz="2000" dirty="0" smtClean="0"/>
              <a:t> </a:t>
            </a:r>
            <a:r>
              <a:rPr lang="ru-RU" sz="2000" dirty="0" err="1"/>
              <a:t>інтервенції</a:t>
            </a:r>
            <a:r>
              <a:rPr lang="ru-RU" sz="2000" dirty="0"/>
              <a:t> </a:t>
            </a:r>
            <a:r>
              <a:rPr lang="ru-RU" sz="2000" dirty="0" err="1"/>
              <a:t>базується</a:t>
            </a:r>
            <a:r>
              <a:rPr lang="ru-RU" sz="2000" dirty="0"/>
              <a:t> на </a:t>
            </a:r>
            <a:r>
              <a:rPr lang="ru-RU" sz="2000" dirty="0" err="1"/>
              <a:t>розумінні</a:t>
            </a:r>
            <a:r>
              <a:rPr lang="ru-RU" sz="2000" dirty="0"/>
              <a:t> </a:t>
            </a:r>
            <a:r>
              <a:rPr lang="ru-RU" sz="2000" dirty="0" err="1"/>
              <a:t>соціальним</a:t>
            </a:r>
            <a:r>
              <a:rPr lang="ru-RU" sz="2000" dirty="0"/>
              <a:t> педагогом</a:t>
            </a:r>
            <a:r>
              <a:rPr lang="ru-RU" sz="2000" dirty="0" smtClean="0"/>
              <a:t>, </a:t>
            </a:r>
            <a:r>
              <a:rPr lang="ru-RU" sz="2000" dirty="0" err="1" smtClean="0"/>
              <a:t>практичним</a:t>
            </a:r>
            <a:r>
              <a:rPr lang="ru-RU" sz="2000" dirty="0" smtClean="0"/>
              <a:t> </a:t>
            </a:r>
            <a:r>
              <a:rPr lang="ru-RU" sz="2000" dirty="0"/>
              <a:t>психологом і </a:t>
            </a:r>
            <a:r>
              <a:rPr lang="ru-RU" sz="2000" dirty="0" err="1"/>
              <a:t>усвідомленні</a:t>
            </a:r>
            <a:r>
              <a:rPr lang="ru-RU" sz="2000" dirty="0"/>
              <a:t> </a:t>
            </a:r>
            <a:r>
              <a:rPr lang="ru-RU" sz="2000" dirty="0" err="1"/>
              <a:t>суїцидентом</a:t>
            </a:r>
            <a:r>
              <a:rPr lang="ru-RU" sz="2000" dirty="0"/>
              <a:t> </a:t>
            </a:r>
            <a:r>
              <a:rPr lang="ru-RU" sz="2000" dirty="0" err="1"/>
              <a:t>логіки</a:t>
            </a:r>
            <a:r>
              <a:rPr lang="ru-RU" sz="2000" dirty="0"/>
              <a:t> </a:t>
            </a:r>
            <a:r>
              <a:rPr lang="ru-RU" sz="2000" dirty="0" err="1" smtClean="0"/>
              <a:t>розвитку</a:t>
            </a:r>
            <a:r>
              <a:rPr lang="ru-RU" sz="2000" dirty="0" smtClean="0"/>
              <a:t> </a:t>
            </a:r>
            <a:r>
              <a:rPr lang="ru-RU" sz="2000" dirty="0" err="1" smtClean="0"/>
              <a:t>суїцидальної</a:t>
            </a:r>
            <a:r>
              <a:rPr lang="ru-RU" sz="2000" dirty="0" smtClean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 як </a:t>
            </a:r>
            <a:r>
              <a:rPr lang="ru-RU" sz="2000" dirty="0" err="1"/>
              <a:t>варіанту</a:t>
            </a:r>
            <a:r>
              <a:rPr lang="ru-RU" sz="2000" dirty="0"/>
              <a:t> </a:t>
            </a:r>
            <a:r>
              <a:rPr lang="ru-RU" sz="2000" dirty="0" err="1"/>
              <a:t>дезадаптивного</a:t>
            </a:r>
            <a:r>
              <a:rPr lang="ru-RU" sz="2000" dirty="0"/>
              <a:t> </a:t>
            </a:r>
            <a:r>
              <a:rPr lang="ru-RU" sz="2000" dirty="0" err="1"/>
              <a:t>реагування</a:t>
            </a:r>
            <a:r>
              <a:rPr lang="ru-RU" sz="2000" dirty="0"/>
              <a:t> </a:t>
            </a:r>
            <a:r>
              <a:rPr lang="ru-RU" sz="2000" dirty="0" smtClean="0"/>
              <a:t>в </a:t>
            </a:r>
            <a:r>
              <a:rPr lang="ru-RU" sz="2000" dirty="0" err="1" smtClean="0"/>
              <a:t>екстремальних</a:t>
            </a:r>
            <a:r>
              <a:rPr lang="ru-RU" sz="2000" dirty="0" smtClean="0"/>
              <a:t> </a:t>
            </a:r>
            <a:r>
              <a:rPr lang="ru-RU" sz="2000" dirty="0" err="1"/>
              <a:t>умовах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0933165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2386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/>
              <a:t>3. </a:t>
            </a:r>
            <a:r>
              <a:rPr lang="ru-RU" sz="2400" dirty="0" err="1"/>
              <a:t>Оцінка</a:t>
            </a:r>
            <a:r>
              <a:rPr lang="ru-RU" sz="2400" dirty="0"/>
              <a:t> </a:t>
            </a:r>
            <a:r>
              <a:rPr lang="ru-RU" sz="2400" dirty="0" err="1"/>
              <a:t>ступеня</a:t>
            </a:r>
            <a:r>
              <a:rPr lang="ru-RU" sz="2400" dirty="0"/>
              <a:t> </a:t>
            </a:r>
            <a:r>
              <a:rPr lang="ru-RU" sz="2400" dirty="0" err="1"/>
              <a:t>ризику</a:t>
            </a:r>
            <a:r>
              <a:rPr lang="ru-RU" sz="2400" dirty="0"/>
              <a:t> </a:t>
            </a:r>
            <a:r>
              <a:rPr lang="ru-RU" sz="2400" dirty="0" err="1"/>
              <a:t>самогубства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err="1" smtClean="0"/>
              <a:t>Насамперед</a:t>
            </a:r>
            <a:r>
              <a:rPr lang="ru-RU" sz="2400" dirty="0" smtClean="0"/>
              <a:t> </a:t>
            </a:r>
            <a:r>
              <a:rPr lang="ru-RU" sz="2400" dirty="0" err="1"/>
              <a:t>необхідно</a:t>
            </a:r>
            <a:r>
              <a:rPr lang="ru-RU" sz="2400" dirty="0"/>
              <a:t> </a:t>
            </a:r>
            <a:r>
              <a:rPr lang="ru-RU" sz="2400" dirty="0" err="1"/>
              <a:t>з'ясувати</a:t>
            </a:r>
            <a:r>
              <a:rPr lang="ru-RU" sz="2400" dirty="0"/>
              <a:t> </a:t>
            </a:r>
            <a:r>
              <a:rPr lang="ru-RU" sz="2400" dirty="0" err="1"/>
              <a:t>серйозність</a:t>
            </a:r>
            <a:r>
              <a:rPr lang="ru-RU" sz="2400" dirty="0"/>
              <a:t> </a:t>
            </a:r>
            <a:r>
              <a:rPr lang="ru-RU" sz="2400" dirty="0" err="1"/>
              <a:t>суїцидальних</a:t>
            </a:r>
            <a:r>
              <a:rPr lang="ru-RU" sz="2400" dirty="0"/>
              <a:t> </a:t>
            </a:r>
            <a:r>
              <a:rPr lang="ru-RU" sz="2400" dirty="0" err="1"/>
              <a:t>намірів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err="1" smtClean="0"/>
              <a:t>Від</a:t>
            </a:r>
            <a:r>
              <a:rPr lang="ru-RU" sz="2400" dirty="0" smtClean="0"/>
              <a:t> </a:t>
            </a:r>
            <a:r>
              <a:rPr lang="ru-RU" sz="2400" dirty="0" err="1"/>
              <a:t>швидкоплинних</a:t>
            </a:r>
            <a:r>
              <a:rPr lang="ru-RU" sz="2400" dirty="0"/>
              <a:t>, </a:t>
            </a:r>
            <a:r>
              <a:rPr lang="ru-RU" sz="2400" dirty="0" err="1"/>
              <a:t>неоформлених</a:t>
            </a:r>
            <a:r>
              <a:rPr lang="ru-RU" sz="2400" dirty="0"/>
              <a:t> думок про </a:t>
            </a:r>
            <a:r>
              <a:rPr lang="ru-RU" sz="2400" dirty="0" err="1"/>
              <a:t>таку</a:t>
            </a:r>
            <a:r>
              <a:rPr lang="ru-RU" sz="2400" dirty="0"/>
              <a:t> </a:t>
            </a:r>
            <a:r>
              <a:rPr lang="ru-RU" sz="2400" dirty="0" err="1"/>
              <a:t>можливість</a:t>
            </a:r>
            <a:r>
              <a:rPr lang="ru-RU" sz="2400" dirty="0"/>
              <a:t> до </a:t>
            </a:r>
            <a:r>
              <a:rPr lang="ru-RU" sz="2400" dirty="0" err="1"/>
              <a:t>реалізації</a:t>
            </a:r>
            <a:r>
              <a:rPr lang="ru-RU" sz="2400" dirty="0"/>
              <a:t> плану </a:t>
            </a:r>
            <a:r>
              <a:rPr lang="ru-RU" sz="2400" dirty="0" err="1"/>
              <a:t>суїциду</a:t>
            </a:r>
            <a:r>
              <a:rPr lang="ru-RU" sz="2400" dirty="0"/>
              <a:t> за актуального </a:t>
            </a:r>
            <a:r>
              <a:rPr lang="ru-RU" sz="2400" dirty="0" err="1"/>
              <a:t>суїцидогенного</a:t>
            </a:r>
            <a:r>
              <a:rPr lang="ru-RU" sz="2400" dirty="0"/>
              <a:t> </a:t>
            </a:r>
            <a:r>
              <a:rPr lang="ru-RU" sz="2400" dirty="0" err="1"/>
              <a:t>конфлікту</a:t>
            </a:r>
            <a:r>
              <a:rPr lang="ru-RU" sz="2400" dirty="0"/>
              <a:t> </a:t>
            </a:r>
            <a:r>
              <a:rPr lang="ru-RU" sz="2400" dirty="0" err="1"/>
              <a:t>може</a:t>
            </a:r>
            <a:r>
              <a:rPr lang="ru-RU" sz="2400" dirty="0"/>
              <a:t> </a:t>
            </a:r>
            <a:r>
              <a:rPr lang="ru-RU" sz="2400" dirty="0" err="1"/>
              <a:t>минути</a:t>
            </a:r>
            <a:r>
              <a:rPr lang="ru-RU" sz="2400" dirty="0"/>
              <a:t> </a:t>
            </a:r>
            <a:r>
              <a:rPr lang="ru-RU" sz="2400" dirty="0" err="1"/>
              <a:t>дуже</a:t>
            </a:r>
            <a:r>
              <a:rPr lang="ru-RU" sz="2400" dirty="0"/>
              <a:t> мало часу.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Чим </a:t>
            </a:r>
            <a:r>
              <a:rPr lang="ru-RU" sz="2400" dirty="0" err="1"/>
              <a:t>більш</a:t>
            </a:r>
            <a:r>
              <a:rPr lang="ru-RU" sz="2400" dirty="0"/>
              <a:t> </a:t>
            </a:r>
            <a:r>
              <a:rPr lang="ru-RU" sz="2400" dirty="0" err="1"/>
              <a:t>продуманий</a:t>
            </a:r>
            <a:r>
              <a:rPr lang="ru-RU" sz="2400" dirty="0"/>
              <a:t>, </a:t>
            </a:r>
            <a:r>
              <a:rPr lang="ru-RU" sz="2400" dirty="0" err="1"/>
              <a:t>підготовлений</a:t>
            </a:r>
            <a:r>
              <a:rPr lang="ru-RU" sz="2400" dirty="0"/>
              <a:t> метод </a:t>
            </a:r>
            <a:r>
              <a:rPr lang="ru-RU" sz="2400" dirty="0" err="1"/>
              <a:t>самогубства</a:t>
            </a:r>
            <a:r>
              <a:rPr lang="ru-RU" sz="2400" dirty="0"/>
              <a:t>, </a:t>
            </a:r>
            <a:r>
              <a:rPr lang="ru-RU" sz="2400" dirty="0" err="1"/>
              <a:t>тим</a:t>
            </a:r>
            <a:r>
              <a:rPr lang="ru-RU" sz="2400" dirty="0"/>
              <a:t> </a:t>
            </a:r>
            <a:r>
              <a:rPr lang="ru-RU" sz="2400" dirty="0" err="1"/>
              <a:t>вищий</a:t>
            </a:r>
            <a:r>
              <a:rPr lang="ru-RU" sz="2400" dirty="0"/>
              <a:t> </a:t>
            </a:r>
            <a:r>
              <a:rPr lang="ru-RU" sz="2400" dirty="0" err="1"/>
              <a:t>потенційний</a:t>
            </a:r>
            <a:r>
              <a:rPr lang="ru-RU" sz="2400" dirty="0"/>
              <a:t> </a:t>
            </a:r>
            <a:r>
              <a:rPr lang="ru-RU" sz="2400" dirty="0" err="1"/>
              <a:t>ризик</a:t>
            </a:r>
            <a:r>
              <a:rPr lang="ru-RU" sz="2400" dirty="0"/>
              <a:t> летального </a:t>
            </a:r>
            <a:r>
              <a:rPr lang="ru-RU" sz="2400" dirty="0" err="1"/>
              <a:t>фіналу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5517896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1200"/>
            <a:ext cx="8363272" cy="281595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/>
              <a:t>4. </a:t>
            </a:r>
            <a:r>
              <a:rPr lang="ru-RU" sz="2400" b="1" dirty="0" err="1"/>
              <a:t>Оцінка</a:t>
            </a:r>
            <a:r>
              <a:rPr lang="ru-RU" sz="2400" b="1" dirty="0"/>
              <a:t> </a:t>
            </a:r>
            <a:r>
              <a:rPr lang="ru-RU" sz="2400" b="1" dirty="0" err="1"/>
              <a:t>наявності</a:t>
            </a:r>
            <a:r>
              <a:rPr lang="ru-RU" sz="2400" b="1" dirty="0"/>
              <a:t> і </a:t>
            </a:r>
            <a:r>
              <a:rPr lang="ru-RU" sz="2400" b="1" dirty="0" err="1"/>
              <a:t>вираження</a:t>
            </a:r>
            <a:r>
              <a:rPr lang="ru-RU" sz="2400" b="1" dirty="0"/>
              <a:t> </a:t>
            </a:r>
            <a:r>
              <a:rPr lang="ru-RU" sz="2400" b="1" dirty="0" err="1"/>
              <a:t>психопатологічних</a:t>
            </a:r>
            <a:r>
              <a:rPr lang="ru-RU" sz="2400" b="1" dirty="0"/>
              <a:t> </a:t>
            </a:r>
            <a:r>
              <a:rPr lang="ru-RU" sz="2400" b="1" dirty="0" err="1"/>
              <a:t>розладів</a:t>
            </a:r>
            <a:r>
              <a:rPr lang="ru-RU" sz="2400" b="1" dirty="0"/>
              <a:t>. </a:t>
            </a:r>
            <a:endParaRPr lang="ru-RU" sz="2400" b="1" dirty="0" smtClean="0"/>
          </a:p>
          <a:p>
            <a:pPr marL="0" indent="0" algn="just">
              <a:buNone/>
            </a:pPr>
            <a:r>
              <a:rPr lang="ru-RU" sz="2400" dirty="0" err="1" smtClean="0"/>
              <a:t>Розпочинаючи</a:t>
            </a:r>
            <a:r>
              <a:rPr lang="ru-RU" sz="2400" dirty="0" smtClean="0"/>
              <a:t> </a:t>
            </a:r>
            <a:r>
              <a:rPr lang="ru-RU" sz="2400" dirty="0"/>
              <a:t>роботу з </a:t>
            </a:r>
            <a:r>
              <a:rPr lang="ru-RU" sz="2400" dirty="0" err="1"/>
              <a:t>суїцидентом</a:t>
            </a:r>
            <a:r>
              <a:rPr lang="ru-RU" sz="2400" dirty="0"/>
              <a:t>, </a:t>
            </a:r>
            <a:r>
              <a:rPr lang="ru-RU" sz="2400" dirty="0" err="1"/>
              <a:t>важливо</a:t>
            </a:r>
            <a:r>
              <a:rPr lang="ru-RU" sz="2400" dirty="0"/>
              <a:t> </a:t>
            </a:r>
            <a:r>
              <a:rPr lang="ru-RU" sz="2400" dirty="0" err="1"/>
              <a:t>з'ясувати</a:t>
            </a:r>
            <a:r>
              <a:rPr lang="ru-RU" sz="2400" dirty="0"/>
              <a:t> </a:t>
            </a:r>
            <a:r>
              <a:rPr lang="ru-RU" sz="2400" dirty="0" err="1"/>
              <a:t>наявність</a:t>
            </a:r>
            <a:r>
              <a:rPr lang="ru-RU" sz="2400" dirty="0"/>
              <a:t> і </a:t>
            </a:r>
            <a:r>
              <a:rPr lang="ru-RU" sz="2400" dirty="0" err="1"/>
              <a:t>ступінь</a:t>
            </a:r>
            <a:r>
              <a:rPr lang="ru-RU" sz="2400" dirty="0"/>
              <a:t> </a:t>
            </a:r>
            <a:r>
              <a:rPr lang="ru-RU" sz="2400" dirty="0" err="1"/>
              <a:t>вираження</a:t>
            </a:r>
            <a:r>
              <a:rPr lang="ru-RU" sz="2400" dirty="0"/>
              <a:t> </a:t>
            </a:r>
            <a:r>
              <a:rPr lang="ru-RU" sz="2400" dirty="0" err="1"/>
              <a:t>психічних</a:t>
            </a:r>
            <a:r>
              <a:rPr lang="ru-RU" sz="2400" dirty="0"/>
              <a:t>, </a:t>
            </a:r>
            <a:r>
              <a:rPr lang="ru-RU" sz="2400" dirty="0" err="1"/>
              <a:t>насамперед</a:t>
            </a:r>
            <a:r>
              <a:rPr lang="ru-RU" sz="2400" dirty="0"/>
              <a:t> </a:t>
            </a:r>
            <a:r>
              <a:rPr lang="ru-RU" sz="2400" dirty="0" err="1"/>
              <a:t>афективних</a:t>
            </a:r>
            <a:r>
              <a:rPr lang="ru-RU" sz="2400" dirty="0"/>
              <a:t> </a:t>
            </a:r>
            <a:r>
              <a:rPr lang="ru-RU" sz="2400" dirty="0" err="1"/>
              <a:t>порушень</a:t>
            </a:r>
            <a:r>
              <a:rPr lang="ru-RU" sz="2400" dirty="0"/>
              <a:t> (</a:t>
            </a:r>
            <a:r>
              <a:rPr lang="ru-RU" sz="2400" dirty="0" err="1"/>
              <a:t>почуття</a:t>
            </a:r>
            <a:r>
              <a:rPr lang="ru-RU" sz="2400" dirty="0"/>
              <a:t> </a:t>
            </a:r>
            <a:r>
              <a:rPr lang="ru-RU" sz="2400" dirty="0" err="1"/>
              <a:t>безнадійності</a:t>
            </a:r>
            <a:r>
              <a:rPr lang="ru-RU" sz="2400" dirty="0"/>
              <a:t>, </a:t>
            </a:r>
            <a:r>
              <a:rPr lang="ru-RU" sz="2400" dirty="0" err="1"/>
              <a:t>безпорадності</a:t>
            </a:r>
            <a:r>
              <a:rPr lang="ru-RU" sz="2400" dirty="0"/>
              <a:t>), </a:t>
            </a:r>
            <a:r>
              <a:rPr lang="ru-RU" sz="2400" dirty="0" err="1"/>
              <a:t>особистісних</a:t>
            </a:r>
            <a:r>
              <a:rPr lang="ru-RU" sz="2400" dirty="0"/>
              <a:t> </a:t>
            </a:r>
            <a:r>
              <a:rPr lang="ru-RU" sz="2400" dirty="0" err="1"/>
              <a:t>розладів</a:t>
            </a:r>
            <a:r>
              <a:rPr lang="ru-RU" sz="2400" dirty="0"/>
              <a:t> (</a:t>
            </a:r>
            <a:r>
              <a:rPr lang="ru-RU" sz="2400" dirty="0" err="1"/>
              <a:t>ступеня</a:t>
            </a:r>
            <a:r>
              <a:rPr lang="ru-RU" sz="2400" dirty="0"/>
              <a:t> </a:t>
            </a:r>
            <a:r>
              <a:rPr lang="ru-RU" sz="2400" dirty="0" err="1"/>
              <a:t>дезорганізації</a:t>
            </a:r>
            <a:r>
              <a:rPr lang="ru-RU" sz="2400" dirty="0"/>
              <a:t> </a:t>
            </a:r>
            <a:r>
              <a:rPr lang="ru-RU" sz="2400" dirty="0" err="1"/>
              <a:t>поведінки</a:t>
            </a:r>
            <a:r>
              <a:rPr lang="ru-RU" sz="2400" dirty="0"/>
              <a:t>), </a:t>
            </a:r>
            <a:r>
              <a:rPr lang="ru-RU" sz="2400" dirty="0" err="1"/>
              <a:t>алкогольної</a:t>
            </a:r>
            <a:r>
              <a:rPr lang="ru-RU" sz="2400" dirty="0"/>
              <a:t>, </a:t>
            </a:r>
            <a:r>
              <a:rPr lang="ru-RU" sz="2400" dirty="0" err="1"/>
              <a:t>наркотичної</a:t>
            </a:r>
            <a:r>
              <a:rPr lang="ru-RU" sz="2400" dirty="0"/>
              <a:t> </a:t>
            </a:r>
            <a:r>
              <a:rPr lang="ru-RU" sz="2400" dirty="0" err="1"/>
              <a:t>залежності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762025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60640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/>
              <a:t>5. </a:t>
            </a:r>
            <a:r>
              <a:rPr lang="ru-RU" sz="2000" b="1" dirty="0" err="1"/>
              <a:t>Емпатійний</a:t>
            </a:r>
            <a:r>
              <a:rPr lang="ru-RU" sz="2000" b="1" dirty="0"/>
              <a:t> контакт. </a:t>
            </a:r>
            <a:endParaRPr lang="ru-RU" sz="2000" b="1" dirty="0" smtClean="0"/>
          </a:p>
          <a:p>
            <a:pPr marL="0" indent="0">
              <a:buNone/>
            </a:pPr>
            <a:endParaRPr lang="ru-RU" sz="2000" b="1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/>
              <a:t>Особливо </a:t>
            </a:r>
            <a:r>
              <a:rPr lang="ru-RU" sz="2000" dirty="0" err="1"/>
              <a:t>страждають</a:t>
            </a:r>
            <a:r>
              <a:rPr lang="ru-RU" sz="2000" dirty="0"/>
              <a:t> </a:t>
            </a:r>
            <a:r>
              <a:rPr lang="ru-RU" sz="2000" dirty="0" err="1"/>
              <a:t>суїциденти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сильного </a:t>
            </a:r>
            <a:r>
              <a:rPr lang="ru-RU" sz="2000" dirty="0" err="1"/>
              <a:t>почуття</a:t>
            </a:r>
            <a:r>
              <a:rPr lang="ru-RU" sz="2000" dirty="0"/>
              <a:t> </a:t>
            </a:r>
            <a:r>
              <a:rPr lang="ru-RU" sz="2000" dirty="0" err="1"/>
              <a:t>відчуження</a:t>
            </a:r>
            <a:r>
              <a:rPr lang="ru-RU" sz="2000" dirty="0"/>
              <a:t>, тому </a:t>
            </a:r>
            <a:r>
              <a:rPr lang="ru-RU" sz="2000" dirty="0" err="1"/>
              <a:t>потребують</a:t>
            </a:r>
            <a:r>
              <a:rPr lang="ru-RU" sz="2000" dirty="0"/>
              <a:t> </a:t>
            </a:r>
            <a:r>
              <a:rPr lang="ru-RU" sz="2000" dirty="0" err="1"/>
              <a:t>уважного</a:t>
            </a:r>
            <a:r>
              <a:rPr lang="ru-RU" sz="2000" dirty="0"/>
              <a:t> </a:t>
            </a:r>
            <a:r>
              <a:rPr lang="ru-RU" sz="2000" dirty="0" err="1"/>
              <a:t>вислуховування</a:t>
            </a:r>
            <a:r>
              <a:rPr lang="ru-RU" sz="2000" dirty="0"/>
              <a:t>, </a:t>
            </a:r>
            <a:r>
              <a:rPr lang="ru-RU" sz="2000" dirty="0" err="1"/>
              <a:t>співчуття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err="1" smtClean="0"/>
              <a:t>Суїциденту</a:t>
            </a:r>
            <a:r>
              <a:rPr lang="ru-RU" sz="2000" dirty="0" smtClean="0"/>
              <a:t> </a:t>
            </a:r>
            <a:r>
              <a:rPr lang="ru-RU" sz="2000" dirty="0" err="1"/>
              <a:t>потрібне</a:t>
            </a:r>
            <a:r>
              <a:rPr lang="ru-RU" sz="2000" dirty="0"/>
              <a:t> </a:t>
            </a:r>
            <a:r>
              <a:rPr lang="ru-RU" sz="2000" dirty="0" err="1"/>
              <a:t>обговорення</a:t>
            </a:r>
            <a:r>
              <a:rPr lang="ru-RU" sz="2000" dirty="0"/>
              <a:t> його болю і </a:t>
            </a:r>
            <a:r>
              <a:rPr lang="ru-RU" sz="2000" dirty="0" err="1"/>
              <a:t>фрустрації</a:t>
            </a:r>
            <a:r>
              <a:rPr lang="ru-RU" sz="2000" dirty="0"/>
              <a:t>. Але </a:t>
            </a:r>
            <a:r>
              <a:rPr lang="ru-RU" sz="2000" dirty="0" err="1"/>
              <a:t>він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не </a:t>
            </a:r>
            <a:r>
              <a:rPr lang="ru-RU" sz="2000" dirty="0" err="1"/>
              <a:t>прийняти</a:t>
            </a:r>
            <a:r>
              <a:rPr lang="ru-RU" sz="2000" dirty="0"/>
              <a:t> </a:t>
            </a:r>
            <a:r>
              <a:rPr lang="ru-RU" sz="2000" dirty="0" err="1"/>
              <a:t>прямих</a:t>
            </a:r>
            <a:r>
              <a:rPr lang="ru-RU" sz="2000" dirty="0"/>
              <a:t> </a:t>
            </a:r>
            <a:r>
              <a:rPr lang="ru-RU" sz="2000" dirty="0" err="1"/>
              <a:t>порад</a:t>
            </a:r>
            <a:r>
              <a:rPr lang="ru-RU" sz="2000" dirty="0"/>
              <a:t> (</a:t>
            </a:r>
            <a:r>
              <a:rPr lang="ru-RU" sz="2000" dirty="0" err="1"/>
              <a:t>ситуативних</a:t>
            </a:r>
            <a:r>
              <a:rPr lang="ru-RU" sz="2000" dirty="0"/>
              <a:t> </a:t>
            </a:r>
            <a:r>
              <a:rPr lang="ru-RU" sz="2000" dirty="0" err="1"/>
              <a:t>вказівок</a:t>
            </a:r>
            <a:r>
              <a:rPr lang="ru-RU" sz="2000" dirty="0"/>
              <a:t>) психолога (</a:t>
            </a:r>
            <a:r>
              <a:rPr lang="ru-RU" sz="2000" dirty="0" err="1"/>
              <a:t>соціального</a:t>
            </a:r>
            <a:r>
              <a:rPr lang="ru-RU" sz="2000" dirty="0"/>
              <a:t> педагога), </a:t>
            </a:r>
            <a:r>
              <a:rPr lang="ru-RU" sz="2000" dirty="0" err="1"/>
              <a:t>оскільки</a:t>
            </a:r>
            <a:r>
              <a:rPr lang="ru-RU" sz="2000" dirty="0"/>
              <a:t> у </a:t>
            </a:r>
            <a:r>
              <a:rPr lang="ru-RU" sz="2000" dirty="0" err="1"/>
              <a:t>кризовому</a:t>
            </a:r>
            <a:r>
              <a:rPr lang="ru-RU" sz="2000" dirty="0"/>
              <a:t> </a:t>
            </a:r>
            <a:r>
              <a:rPr lang="ru-RU" sz="2000" dirty="0" err="1"/>
              <a:t>втручанні</a:t>
            </a:r>
            <a:r>
              <a:rPr lang="ru-RU" sz="2000" dirty="0"/>
              <a:t> </a:t>
            </a:r>
            <a:r>
              <a:rPr lang="ru-RU" sz="2000" dirty="0" err="1"/>
              <a:t>доречніша</a:t>
            </a:r>
            <a:r>
              <a:rPr lang="ru-RU" sz="2000" dirty="0"/>
              <a:t> не </a:t>
            </a:r>
            <a:r>
              <a:rPr lang="ru-RU" sz="2000" dirty="0" err="1"/>
              <a:t>раціональна</a:t>
            </a:r>
            <a:r>
              <a:rPr lang="ru-RU" sz="2000" dirty="0"/>
              <a:t> </a:t>
            </a:r>
            <a:r>
              <a:rPr lang="ru-RU" sz="2000" dirty="0" err="1"/>
              <a:t>оцінка</a:t>
            </a:r>
            <a:r>
              <a:rPr lang="ru-RU" sz="2000" dirty="0"/>
              <a:t> </a:t>
            </a:r>
            <a:r>
              <a:rPr lang="ru-RU" sz="2000" dirty="0" err="1"/>
              <a:t>неадекватності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 </a:t>
            </a:r>
            <a:r>
              <a:rPr lang="ru-RU" sz="2000" dirty="0" err="1"/>
              <a:t>суїцидента</a:t>
            </a:r>
            <a:r>
              <a:rPr lang="ru-RU" sz="2000" dirty="0"/>
              <a:t>, а </a:t>
            </a:r>
            <a:r>
              <a:rPr lang="ru-RU" sz="2000" dirty="0" err="1"/>
              <a:t>підтримка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2000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err="1" smtClean="0"/>
              <a:t>Практичний</a:t>
            </a:r>
            <a:r>
              <a:rPr lang="ru-RU" sz="2000" dirty="0" smtClean="0"/>
              <a:t> </a:t>
            </a:r>
            <a:r>
              <a:rPr lang="ru-RU" sz="2000" dirty="0"/>
              <a:t>психолог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суїцидальної</a:t>
            </a:r>
            <a:r>
              <a:rPr lang="ru-RU" sz="2000" dirty="0"/>
              <a:t> </a:t>
            </a:r>
            <a:r>
              <a:rPr lang="ru-RU" sz="2000" dirty="0" err="1"/>
              <a:t>інтервенції</a:t>
            </a:r>
            <a:r>
              <a:rPr lang="ru-RU" sz="2000" dirty="0"/>
              <a:t> </a:t>
            </a:r>
            <a:r>
              <a:rPr lang="ru-RU" sz="2000" dirty="0" err="1"/>
              <a:t>відстежувати</a:t>
            </a:r>
            <a:r>
              <a:rPr lang="ru-RU" sz="2000" dirty="0"/>
              <a:t> </a:t>
            </a:r>
            <a:r>
              <a:rPr lang="ru-RU" sz="2000" dirty="0" err="1"/>
              <a:t>невербальну</a:t>
            </a:r>
            <a:r>
              <a:rPr lang="ru-RU" sz="2000" dirty="0"/>
              <a:t> </a:t>
            </a:r>
            <a:r>
              <a:rPr lang="ru-RU" sz="2000" dirty="0" err="1"/>
              <a:t>інформацію</a:t>
            </a:r>
            <a:r>
              <a:rPr lang="ru-RU" sz="2000" dirty="0"/>
              <a:t>, </a:t>
            </a:r>
            <a:r>
              <a:rPr lang="ru-RU" sz="2000" dirty="0" err="1"/>
              <a:t>оскільки</a:t>
            </a:r>
            <a:r>
              <a:rPr lang="ru-RU" sz="2000" dirty="0"/>
              <a:t> за </a:t>
            </a:r>
            <a:r>
              <a:rPr lang="ru-RU" sz="2000" dirty="0" err="1"/>
              <a:t>збереження</a:t>
            </a:r>
            <a:r>
              <a:rPr lang="ru-RU" sz="2000" dirty="0"/>
              <a:t> </a:t>
            </a:r>
            <a:r>
              <a:rPr lang="ru-RU" sz="2000" dirty="0" err="1"/>
              <a:t>актуальності</a:t>
            </a:r>
            <a:r>
              <a:rPr lang="ru-RU" sz="2000" dirty="0"/>
              <a:t> </a:t>
            </a:r>
            <a:r>
              <a:rPr lang="ru-RU" sz="2000" dirty="0" err="1"/>
              <a:t>суїцидогенного</a:t>
            </a:r>
            <a:r>
              <a:rPr lang="ru-RU" sz="2000" dirty="0"/>
              <a:t> </a:t>
            </a:r>
            <a:r>
              <a:rPr lang="ru-RU" sz="2000" dirty="0" err="1"/>
              <a:t>конфлікту</a:t>
            </a:r>
            <a:r>
              <a:rPr lang="ru-RU" sz="2000" dirty="0"/>
              <a:t> </a:t>
            </a:r>
            <a:r>
              <a:rPr lang="ru-RU" sz="2000" dirty="0" err="1"/>
              <a:t>суїцидент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</a:t>
            </a:r>
            <a:r>
              <a:rPr lang="ru-RU" sz="2000" dirty="0" err="1"/>
              <a:t>повторювати</a:t>
            </a:r>
            <a:r>
              <a:rPr lang="ru-RU" sz="2000" dirty="0"/>
              <a:t> </a:t>
            </a:r>
            <a:r>
              <a:rPr lang="ru-RU" sz="2000" dirty="0" err="1"/>
              <a:t>імпульсивні</a:t>
            </a:r>
            <a:r>
              <a:rPr lang="ru-RU" sz="2000" dirty="0"/>
              <a:t> </a:t>
            </a:r>
            <a:r>
              <a:rPr lang="ru-RU" sz="2000" dirty="0" err="1"/>
              <a:t>вчинки</a:t>
            </a:r>
            <a:r>
              <a:rPr lang="ru-RU" sz="2000" dirty="0"/>
              <a:t>. </a:t>
            </a:r>
            <a:r>
              <a:rPr lang="ru-RU" sz="2000" dirty="0" err="1"/>
              <a:t>Хоча</a:t>
            </a:r>
            <a:r>
              <a:rPr lang="ru-RU" sz="2000" dirty="0"/>
              <a:t> </a:t>
            </a:r>
            <a:r>
              <a:rPr lang="ru-RU" sz="2000" dirty="0" err="1"/>
              <a:t>основні</a:t>
            </a:r>
            <a:r>
              <a:rPr lang="ru-RU" sz="2000" dirty="0"/>
              <a:t> </a:t>
            </a:r>
            <a:r>
              <a:rPr lang="ru-RU" sz="2000" dirty="0" err="1"/>
              <a:t>симптоми</a:t>
            </a:r>
            <a:r>
              <a:rPr lang="ru-RU" sz="2000" dirty="0"/>
              <a:t> </a:t>
            </a:r>
            <a:r>
              <a:rPr lang="ru-RU" sz="2000" dirty="0" err="1"/>
              <a:t>самогубства</a:t>
            </a:r>
            <a:r>
              <a:rPr lang="ru-RU" sz="2000" dirty="0"/>
              <a:t> часто </a:t>
            </a:r>
            <a:r>
              <a:rPr lang="ru-RU" sz="2000" dirty="0" err="1"/>
              <a:t>завуальовані</a:t>
            </a:r>
            <a:r>
              <a:rPr lang="ru-RU" sz="2000" dirty="0"/>
              <a:t>, вони все ж </a:t>
            </a:r>
            <a:r>
              <a:rPr lang="ru-RU" sz="2000" dirty="0" err="1"/>
              <a:t>можуть</a:t>
            </a:r>
            <a:r>
              <a:rPr lang="ru-RU" sz="2000" dirty="0"/>
              <a:t> і </a:t>
            </a:r>
            <a:r>
              <a:rPr lang="ru-RU" sz="2000" dirty="0" err="1"/>
              <a:t>повинні</a:t>
            </a:r>
            <a:r>
              <a:rPr lang="ru-RU" sz="2000" dirty="0"/>
              <a:t> бути </a:t>
            </a:r>
            <a:r>
              <a:rPr lang="ru-RU" sz="2000" dirty="0" err="1"/>
              <a:t>розпізнані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59177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104" y="332656"/>
            <a:ext cx="8964488" cy="6381328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/>
              <a:t>6. </a:t>
            </a:r>
            <a:r>
              <a:rPr lang="ru-RU" sz="1800" b="1" dirty="0" err="1"/>
              <a:t>Відверта</a:t>
            </a:r>
            <a:r>
              <a:rPr lang="ru-RU" sz="1800" b="1" dirty="0"/>
              <a:t> </a:t>
            </a:r>
            <a:r>
              <a:rPr lang="ru-RU" sz="1800" b="1" dirty="0" err="1"/>
              <a:t>розмова</a:t>
            </a:r>
            <a:r>
              <a:rPr lang="ru-RU" sz="1800" b="1" dirty="0"/>
              <a:t> про </a:t>
            </a:r>
            <a:r>
              <a:rPr lang="ru-RU" sz="1800" b="1" dirty="0" err="1"/>
              <a:t>бажання</a:t>
            </a:r>
            <a:r>
              <a:rPr lang="ru-RU" sz="1800" b="1" dirty="0"/>
              <a:t> </a:t>
            </a:r>
            <a:r>
              <a:rPr lang="ru-RU" sz="1800" b="1" dirty="0" err="1"/>
              <a:t>самогубства</a:t>
            </a:r>
            <a:r>
              <a:rPr lang="ru-RU" sz="1800" dirty="0"/>
              <a:t>. 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err="1" smtClean="0"/>
              <a:t>Найкращим</a:t>
            </a:r>
            <a:r>
              <a:rPr lang="ru-RU" sz="1800" dirty="0" smtClean="0"/>
              <a:t> </a:t>
            </a:r>
            <a:r>
              <a:rPr lang="ru-RU" sz="1800" dirty="0"/>
              <a:t>способом </a:t>
            </a:r>
            <a:r>
              <a:rPr lang="ru-RU" sz="1800" dirty="0" err="1"/>
              <a:t>втрутитися</a:t>
            </a:r>
            <a:r>
              <a:rPr lang="ru-RU" sz="1800" dirty="0"/>
              <a:t> в кризу є </a:t>
            </a:r>
            <a:r>
              <a:rPr lang="ru-RU" sz="1800" dirty="0" err="1"/>
              <a:t>відверта</a:t>
            </a:r>
            <a:r>
              <a:rPr lang="ru-RU" sz="1800" dirty="0"/>
              <a:t> </a:t>
            </a:r>
            <a:r>
              <a:rPr lang="ru-RU" sz="1800" dirty="0" err="1"/>
              <a:t>розмова</a:t>
            </a:r>
            <a:r>
              <a:rPr lang="ru-RU" sz="1800" dirty="0"/>
              <a:t> про </a:t>
            </a:r>
            <a:r>
              <a:rPr lang="ru-RU" sz="1800" dirty="0" err="1"/>
              <a:t>наявні</a:t>
            </a:r>
            <a:r>
              <a:rPr lang="ru-RU" sz="1800" dirty="0"/>
              <a:t> </a:t>
            </a:r>
            <a:r>
              <a:rPr lang="ru-RU" sz="1800" dirty="0" err="1"/>
              <a:t>суїцидальні</a:t>
            </a:r>
            <a:r>
              <a:rPr lang="ru-RU" sz="1800" dirty="0"/>
              <a:t> </a:t>
            </a:r>
            <a:r>
              <a:rPr lang="ru-RU" sz="1800" dirty="0" err="1"/>
              <a:t>прагнення</a:t>
            </a:r>
            <a:r>
              <a:rPr lang="ru-RU" sz="1800" dirty="0"/>
              <a:t> і </a:t>
            </a:r>
            <a:r>
              <a:rPr lang="ru-RU" sz="1800" dirty="0" err="1"/>
              <a:t>ступінь</a:t>
            </a:r>
            <a:r>
              <a:rPr lang="ru-RU" sz="1800" dirty="0"/>
              <a:t> </a:t>
            </a:r>
            <a:r>
              <a:rPr lang="ru-RU" sz="1800" dirty="0" err="1"/>
              <a:t>їх</a:t>
            </a:r>
            <a:r>
              <a:rPr lang="ru-RU" sz="1800" dirty="0"/>
              <a:t> </a:t>
            </a:r>
            <a:r>
              <a:rPr lang="ru-RU" sz="1800" dirty="0" err="1"/>
              <a:t>вираження</a:t>
            </a:r>
            <a:r>
              <a:rPr lang="ru-RU" sz="1800" dirty="0"/>
              <a:t>. 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Коли </a:t>
            </a:r>
            <a:r>
              <a:rPr lang="ru-RU" sz="1800" dirty="0" err="1"/>
              <a:t>людина</a:t>
            </a:r>
            <a:r>
              <a:rPr lang="ru-RU" sz="1800" dirty="0"/>
              <a:t>, </a:t>
            </a:r>
            <a:r>
              <a:rPr lang="ru-RU" sz="1800" dirty="0" err="1"/>
              <a:t>обмірковуючи</a:t>
            </a:r>
            <a:r>
              <a:rPr lang="ru-RU" sz="1800" dirty="0"/>
              <a:t> </a:t>
            </a:r>
            <a:r>
              <a:rPr lang="ru-RU" sz="1800" dirty="0" err="1"/>
              <a:t>свій</a:t>
            </a:r>
            <a:r>
              <a:rPr lang="ru-RU" sz="1800" dirty="0"/>
              <a:t> </a:t>
            </a:r>
            <a:r>
              <a:rPr lang="ru-RU" sz="1800" dirty="0" err="1"/>
              <a:t>суїцидальний</a:t>
            </a:r>
            <a:r>
              <a:rPr lang="ru-RU" sz="1800" dirty="0"/>
              <a:t> </a:t>
            </a:r>
            <a:r>
              <a:rPr lang="ru-RU" sz="1800" dirty="0" err="1"/>
              <a:t>намір</a:t>
            </a:r>
            <a:r>
              <a:rPr lang="ru-RU" sz="1800" dirty="0"/>
              <a:t>, </a:t>
            </a:r>
            <a:r>
              <a:rPr lang="ru-RU" sz="1800" dirty="0" err="1"/>
              <a:t>знаходить</a:t>
            </a:r>
            <a:r>
              <a:rPr lang="ru-RU" sz="1800" dirty="0"/>
              <a:t> того, </a:t>
            </a:r>
            <a:r>
              <a:rPr lang="ru-RU" sz="1800" dirty="0" err="1"/>
              <a:t>хто</a:t>
            </a:r>
            <a:r>
              <a:rPr lang="ru-RU" sz="1800" dirty="0"/>
              <a:t> </a:t>
            </a:r>
            <a:r>
              <a:rPr lang="ru-RU" sz="1800" dirty="0" err="1"/>
              <a:t>їй</a:t>
            </a:r>
            <a:r>
              <a:rPr lang="ru-RU" sz="1800" dirty="0"/>
              <a:t> </a:t>
            </a:r>
            <a:r>
              <a:rPr lang="ru-RU" sz="1800" dirty="0" err="1"/>
              <a:t>співчуває</a:t>
            </a:r>
            <a:r>
              <a:rPr lang="ru-RU" sz="1800" dirty="0"/>
              <a:t> і </a:t>
            </a:r>
            <a:r>
              <a:rPr lang="ru-RU" sz="1800" dirty="0" err="1"/>
              <a:t>згоден</a:t>
            </a:r>
            <a:r>
              <a:rPr lang="ru-RU" sz="1800" dirty="0"/>
              <a:t> </a:t>
            </a:r>
            <a:r>
              <a:rPr lang="ru-RU" sz="1800" dirty="0" err="1"/>
              <a:t>поговорити</a:t>
            </a:r>
            <a:r>
              <a:rPr lang="ru-RU" sz="1800" dirty="0"/>
              <a:t> про </a:t>
            </a:r>
            <a:r>
              <a:rPr lang="ru-RU" sz="1800" dirty="0" err="1"/>
              <a:t>її</a:t>
            </a:r>
            <a:r>
              <a:rPr lang="ru-RU" sz="1800" dirty="0"/>
              <a:t> </a:t>
            </a:r>
            <a:r>
              <a:rPr lang="ru-RU" sz="1800" dirty="0" err="1"/>
              <a:t>переживання</a:t>
            </a:r>
            <a:r>
              <a:rPr lang="ru-RU" sz="1800" dirty="0"/>
              <a:t>, вона часто </a:t>
            </a:r>
            <a:r>
              <a:rPr lang="ru-RU" sz="1800" dirty="0" err="1"/>
              <a:t>відчуває</a:t>
            </a:r>
            <a:r>
              <a:rPr lang="ru-RU" sz="1800" dirty="0"/>
              <a:t> </a:t>
            </a:r>
            <a:r>
              <a:rPr lang="ru-RU" sz="1800" dirty="0" err="1"/>
              <a:t>полегшення</a:t>
            </a:r>
            <a:r>
              <a:rPr lang="ru-RU" sz="1800" dirty="0"/>
              <a:t>. </a:t>
            </a:r>
            <a:r>
              <a:rPr lang="ru-RU" sz="1800" dirty="0" err="1" smtClean="0"/>
              <a:t>Таке</a:t>
            </a:r>
            <a:r>
              <a:rPr lang="ru-RU" sz="1800" dirty="0" smtClean="0"/>
              <a:t> </a:t>
            </a:r>
            <a:r>
              <a:rPr lang="ru-RU" sz="1800" dirty="0" err="1"/>
              <a:t>спілкування</a:t>
            </a:r>
            <a:r>
              <a:rPr lang="ru-RU" sz="1800" dirty="0"/>
              <a:t> </a:t>
            </a:r>
            <a:r>
              <a:rPr lang="ru-RU" sz="1800" dirty="0" err="1"/>
              <a:t>допомагає</a:t>
            </a:r>
            <a:r>
              <a:rPr lang="ru-RU" sz="1800" dirty="0"/>
              <a:t> </a:t>
            </a:r>
            <a:r>
              <a:rPr lang="ru-RU" sz="1800" dirty="0" err="1" smtClean="0"/>
              <a:t>дитині</a:t>
            </a:r>
            <a:r>
              <a:rPr lang="ru-RU" sz="1800" dirty="0" smtClean="0"/>
              <a:t> </a:t>
            </a:r>
            <a:r>
              <a:rPr lang="ru-RU" sz="1800" dirty="0" err="1"/>
              <a:t>зрозуміти</a:t>
            </a:r>
            <a:r>
              <a:rPr lang="ru-RU" sz="1800" dirty="0"/>
              <a:t> </a:t>
            </a:r>
            <a:r>
              <a:rPr lang="ru-RU" sz="1800" dirty="0" err="1"/>
              <a:t>свої</a:t>
            </a:r>
            <a:r>
              <a:rPr lang="ru-RU" sz="1800" dirty="0"/>
              <a:t> </a:t>
            </a:r>
            <a:r>
              <a:rPr lang="ru-RU" sz="1800" dirty="0" err="1"/>
              <a:t>почуття</a:t>
            </a:r>
            <a:r>
              <a:rPr lang="ru-RU" sz="1800" dirty="0"/>
              <a:t>, </a:t>
            </a:r>
            <a:r>
              <a:rPr lang="ru-RU" sz="1800" dirty="0" err="1"/>
              <a:t>відреагувати</a:t>
            </a:r>
            <a:r>
              <a:rPr lang="ru-RU" sz="1800" dirty="0"/>
              <a:t> (</a:t>
            </a:r>
            <a:r>
              <a:rPr lang="ru-RU" sz="1800" dirty="0" err="1"/>
              <a:t>виразити</a:t>
            </a:r>
            <a:r>
              <a:rPr lang="ru-RU" sz="1800" dirty="0"/>
              <a:t>) </a:t>
            </a:r>
            <a:r>
              <a:rPr lang="ru-RU" sz="1800" dirty="0" err="1"/>
              <a:t>їх</a:t>
            </a:r>
            <a:r>
              <a:rPr lang="ru-RU" sz="1800" dirty="0"/>
              <a:t> і </a:t>
            </a:r>
            <a:r>
              <a:rPr lang="ru-RU" sz="1800" dirty="0" err="1"/>
              <a:t>досягти</a:t>
            </a:r>
            <a:r>
              <a:rPr lang="ru-RU" sz="1800" dirty="0"/>
              <a:t> катарсису, </a:t>
            </a:r>
            <a:r>
              <a:rPr lang="ru-RU" sz="1800" dirty="0" err="1"/>
              <a:t>тобто</a:t>
            </a:r>
            <a:r>
              <a:rPr lang="ru-RU" sz="1800" dirty="0"/>
              <a:t> </a:t>
            </a:r>
            <a:r>
              <a:rPr lang="ru-RU" sz="1800" dirty="0" err="1"/>
              <a:t>якісно</a:t>
            </a:r>
            <a:r>
              <a:rPr lang="ru-RU" sz="1800" dirty="0"/>
              <a:t> </a:t>
            </a:r>
            <a:r>
              <a:rPr lang="ru-RU" sz="1800" dirty="0" err="1"/>
              <a:t>зменшити</a:t>
            </a:r>
            <a:r>
              <a:rPr lang="ru-RU" sz="1800" dirty="0"/>
              <a:t> </a:t>
            </a:r>
            <a:r>
              <a:rPr lang="ru-RU" sz="1800" dirty="0" err="1"/>
              <a:t>актуальність</a:t>
            </a:r>
            <a:r>
              <a:rPr lang="ru-RU" sz="1800" dirty="0"/>
              <a:t> </a:t>
            </a:r>
            <a:r>
              <a:rPr lang="ru-RU" sz="1800" dirty="0" err="1"/>
              <a:t>суїцидальних</a:t>
            </a:r>
            <a:r>
              <a:rPr lang="ru-RU" sz="1800" dirty="0"/>
              <a:t> </a:t>
            </a:r>
            <a:r>
              <a:rPr lang="ru-RU" sz="1800" dirty="0" err="1"/>
              <a:t>намірів</a:t>
            </a:r>
            <a:r>
              <a:rPr lang="ru-RU" sz="1800" dirty="0"/>
              <a:t>. 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err="1" smtClean="0"/>
              <a:t>Неповнолітня</a:t>
            </a:r>
            <a:r>
              <a:rPr lang="ru-RU" sz="1800" dirty="0" smtClean="0"/>
              <a:t> особа, </a:t>
            </a:r>
            <a:r>
              <a:rPr lang="ru-RU" sz="1800" dirty="0"/>
              <a:t>яка </a:t>
            </a:r>
            <a:r>
              <a:rPr lang="ru-RU" sz="1800" dirty="0" err="1"/>
              <a:t>переживає</a:t>
            </a:r>
            <a:r>
              <a:rPr lang="ru-RU" sz="1800" dirty="0"/>
              <a:t> </a:t>
            </a:r>
            <a:r>
              <a:rPr lang="ru-RU" sz="1800" dirty="0" err="1"/>
              <a:t>відчай</a:t>
            </a:r>
            <a:r>
              <a:rPr lang="ru-RU" sz="1800" dirty="0"/>
              <a:t>, </a:t>
            </a:r>
            <a:r>
              <a:rPr lang="ru-RU" sz="1800" dirty="0" err="1"/>
              <a:t>необхідно</a:t>
            </a:r>
            <a:r>
              <a:rPr lang="ru-RU" sz="1800" dirty="0"/>
              <a:t> </a:t>
            </a:r>
            <a:r>
              <a:rPr lang="ru-RU" sz="1800" dirty="0" err="1" smtClean="0"/>
              <a:t>переконати</a:t>
            </a:r>
            <a:r>
              <a:rPr lang="ru-RU" sz="1800" dirty="0" smtClean="0"/>
              <a:t> і </a:t>
            </a:r>
            <a:r>
              <a:rPr lang="ru-RU" sz="1800" dirty="0" err="1" smtClean="0"/>
              <a:t>показати</a:t>
            </a:r>
            <a:r>
              <a:rPr lang="ru-RU" sz="1800" dirty="0" smtClean="0"/>
              <a:t>, </a:t>
            </a:r>
            <a:r>
              <a:rPr lang="ru-RU" sz="1800" dirty="0" err="1"/>
              <a:t>що</a:t>
            </a:r>
            <a:r>
              <a:rPr lang="ru-RU" sz="1800" dirty="0"/>
              <a:t> вона </a:t>
            </a:r>
            <a:r>
              <a:rPr lang="ru-RU" sz="1800" dirty="0" err="1"/>
              <a:t>може</a:t>
            </a:r>
            <a:r>
              <a:rPr lang="ru-RU" sz="1800" dirty="0"/>
              <a:t> </a:t>
            </a:r>
            <a:r>
              <a:rPr lang="ru-RU" sz="1800" dirty="0" err="1"/>
              <a:t>розповідати</a:t>
            </a:r>
            <a:r>
              <a:rPr lang="ru-RU" sz="1800" dirty="0"/>
              <a:t> про </a:t>
            </a:r>
            <a:r>
              <a:rPr lang="ru-RU" sz="1800" dirty="0" err="1"/>
              <a:t>почуття</a:t>
            </a:r>
            <a:r>
              <a:rPr lang="ru-RU" sz="1800" dirty="0"/>
              <a:t> не </a:t>
            </a:r>
            <a:r>
              <a:rPr lang="ru-RU" sz="1800" dirty="0" err="1"/>
              <a:t>соромлячись</a:t>
            </a:r>
            <a:r>
              <a:rPr lang="ru-RU" sz="1800" dirty="0"/>
              <a:t>, </a:t>
            </a:r>
            <a:r>
              <a:rPr lang="ru-RU" sz="1800" dirty="0" err="1"/>
              <a:t>навіть</a:t>
            </a:r>
            <a:r>
              <a:rPr lang="ru-RU" sz="1800" dirty="0"/>
              <a:t> </a:t>
            </a:r>
            <a:r>
              <a:rPr lang="ru-RU" sz="1800" dirty="0" err="1"/>
              <a:t>якщо</a:t>
            </a:r>
            <a:r>
              <a:rPr lang="ru-RU" sz="1800" dirty="0"/>
              <a:t> </a:t>
            </a:r>
            <a:r>
              <a:rPr lang="ru-RU" sz="1800" dirty="0" err="1"/>
              <a:t>йдеться</a:t>
            </a:r>
            <a:r>
              <a:rPr lang="ru-RU" sz="1800" dirty="0"/>
              <a:t> про ненависть, </a:t>
            </a:r>
            <a:r>
              <a:rPr lang="ru-RU" sz="1800" dirty="0" err="1"/>
              <a:t>гіркоту</a:t>
            </a:r>
            <a:r>
              <a:rPr lang="ru-RU" sz="1800" dirty="0"/>
              <a:t> </a:t>
            </a:r>
            <a:r>
              <a:rPr lang="ru-RU" sz="1800" dirty="0" err="1"/>
              <a:t>чи</a:t>
            </a:r>
            <a:r>
              <a:rPr lang="ru-RU" sz="1800" dirty="0"/>
              <a:t> </a:t>
            </a:r>
            <a:r>
              <a:rPr lang="ru-RU" sz="1800" dirty="0" err="1"/>
              <a:t>бажання</a:t>
            </a:r>
            <a:r>
              <a:rPr lang="ru-RU" sz="1800" dirty="0"/>
              <a:t> </a:t>
            </a:r>
            <a:r>
              <a:rPr lang="ru-RU" sz="1800" dirty="0" err="1"/>
              <a:t>помститись</a:t>
            </a:r>
            <a:r>
              <a:rPr lang="ru-RU" sz="1800" dirty="0"/>
              <a:t>. 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err="1" smtClean="0"/>
              <a:t>Необхідно</a:t>
            </a:r>
            <a:r>
              <a:rPr lang="ru-RU" sz="1800" dirty="0" smtClean="0"/>
              <a:t> </a:t>
            </a:r>
            <a:r>
              <a:rPr lang="ru-RU" sz="1800" dirty="0"/>
              <a:t>при </a:t>
            </a:r>
            <a:r>
              <a:rPr lang="ru-RU" sz="1800" dirty="0" err="1"/>
              <a:t>цьому</a:t>
            </a:r>
            <a:r>
              <a:rPr lang="ru-RU" sz="1800" dirty="0"/>
              <a:t> </a:t>
            </a:r>
            <a:r>
              <a:rPr lang="ru-RU" sz="1800" dirty="0" err="1"/>
              <a:t>враховувати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суїцидент</a:t>
            </a:r>
            <a:r>
              <a:rPr lang="ru-RU" sz="1800" dirty="0"/>
              <a:t> часто </a:t>
            </a:r>
            <a:r>
              <a:rPr lang="ru-RU" sz="1800" b="1" dirty="0" err="1"/>
              <a:t>боїться</a:t>
            </a:r>
            <a:r>
              <a:rPr lang="ru-RU" sz="1800" dirty="0"/>
              <a:t> </a:t>
            </a:r>
            <a:r>
              <a:rPr lang="ru-RU" sz="1800" dirty="0" err="1"/>
              <a:t>осуду</a:t>
            </a:r>
            <a:r>
              <a:rPr lang="ru-RU" sz="1800" dirty="0"/>
              <a:t>, </a:t>
            </a:r>
            <a:r>
              <a:rPr lang="ru-RU" sz="1800" dirty="0" err="1"/>
              <a:t>нерозуміння</a:t>
            </a:r>
            <a:r>
              <a:rPr lang="ru-RU" sz="1800" dirty="0"/>
              <a:t> і </a:t>
            </a:r>
            <a:r>
              <a:rPr lang="ru-RU" sz="1800" dirty="0" err="1"/>
              <a:t>нехтування</a:t>
            </a:r>
            <a:r>
              <a:rPr lang="ru-RU" sz="1800" dirty="0"/>
              <a:t> </a:t>
            </a:r>
            <a:r>
              <a:rPr lang="ru-RU" sz="1800" dirty="0" err="1"/>
              <a:t>іншими</a:t>
            </a:r>
            <a:r>
              <a:rPr lang="ru-RU" sz="1800" dirty="0"/>
              <a:t> </a:t>
            </a:r>
            <a:r>
              <a:rPr lang="ru-RU" sz="1800" dirty="0" smtClean="0"/>
              <a:t>людьми.</a:t>
            </a:r>
          </a:p>
          <a:p>
            <a:pPr marL="0" indent="0" algn="just">
              <a:buNone/>
            </a:pPr>
            <a:r>
              <a:rPr lang="ru-RU" sz="1800" dirty="0" err="1"/>
              <a:t>Відверте</a:t>
            </a:r>
            <a:r>
              <a:rPr lang="ru-RU" sz="1800" dirty="0"/>
              <a:t> </a:t>
            </a:r>
            <a:r>
              <a:rPr lang="ru-RU" sz="1800" dirty="0" err="1"/>
              <a:t>обговорення</a:t>
            </a:r>
            <a:r>
              <a:rPr lang="ru-RU" sz="1800" dirty="0"/>
              <a:t> </a:t>
            </a:r>
            <a:r>
              <a:rPr lang="ru-RU" sz="1800" dirty="0" err="1"/>
              <a:t>проблеми</a:t>
            </a:r>
            <a:r>
              <a:rPr lang="ru-RU" sz="1800" dirty="0"/>
              <a:t> </a:t>
            </a:r>
            <a:r>
              <a:rPr lang="ru-RU" sz="1800" dirty="0" err="1"/>
              <a:t>самогубства</a:t>
            </a:r>
            <a:r>
              <a:rPr lang="ru-RU" sz="1800" dirty="0"/>
              <a:t> часто </a:t>
            </a:r>
            <a:r>
              <a:rPr lang="ru-RU" sz="1800" dirty="0" err="1"/>
              <a:t>виводить</a:t>
            </a:r>
            <a:r>
              <a:rPr lang="ru-RU" sz="1800" dirty="0"/>
              <a:t> на </a:t>
            </a:r>
            <a:r>
              <a:rPr lang="ru-RU" sz="1800" dirty="0" err="1"/>
              <a:t>конструктивне</a:t>
            </a:r>
            <a:r>
              <a:rPr lang="ru-RU" sz="1800" dirty="0"/>
              <a:t> </a:t>
            </a:r>
            <a:r>
              <a:rPr lang="ru-RU" sz="1800" dirty="0" err="1"/>
              <a:t>розв'язання</a:t>
            </a:r>
            <a:r>
              <a:rPr lang="ru-RU" sz="1800" dirty="0"/>
              <a:t> </a:t>
            </a:r>
            <a:r>
              <a:rPr lang="ru-RU" sz="1800" dirty="0" err="1"/>
              <a:t>суїцидогенного</a:t>
            </a:r>
            <a:r>
              <a:rPr lang="ru-RU" sz="1800" dirty="0"/>
              <a:t> </a:t>
            </a:r>
            <a:r>
              <a:rPr lang="ru-RU" sz="1800" dirty="0" err="1"/>
              <a:t>конфлікту</a:t>
            </a:r>
            <a:r>
              <a:rPr lang="ru-RU" sz="1800" dirty="0"/>
              <a:t>. 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err="1" smtClean="0"/>
              <a:t>Якщо</a:t>
            </a:r>
            <a:r>
              <a:rPr lang="ru-RU" sz="1800" dirty="0" smtClean="0"/>
              <a:t> </a:t>
            </a:r>
            <a:r>
              <a:rPr lang="ru-RU" sz="1800" dirty="0" err="1"/>
              <a:t>кризова</a:t>
            </a:r>
            <a:r>
              <a:rPr lang="ru-RU" sz="1800" dirty="0"/>
              <a:t> </a:t>
            </a:r>
            <a:r>
              <a:rPr lang="ru-RU" sz="1800" dirty="0" err="1"/>
              <a:t>ситуація</a:t>
            </a:r>
            <a:r>
              <a:rPr lang="ru-RU" sz="1800" dirty="0"/>
              <a:t> та </a:t>
            </a:r>
            <a:r>
              <a:rPr lang="ru-RU" sz="1800" dirty="0" err="1"/>
              <a:t>емоції</a:t>
            </a:r>
            <a:r>
              <a:rPr lang="ru-RU" sz="1800" dirty="0"/>
              <a:t> </a:t>
            </a:r>
            <a:r>
              <a:rPr lang="ru-RU" sz="1800" dirty="0" err="1"/>
              <a:t>яскраво</a:t>
            </a:r>
            <a:r>
              <a:rPr lang="ru-RU" sz="1800" dirty="0"/>
              <a:t> </a:t>
            </a:r>
            <a:r>
              <a:rPr lang="ru-RU" sz="1800" dirty="0" err="1"/>
              <a:t>виражені</a:t>
            </a:r>
            <a:r>
              <a:rPr lang="ru-RU" sz="1800" dirty="0"/>
              <a:t>, </a:t>
            </a:r>
            <a:r>
              <a:rPr lang="ru-RU" sz="1800" dirty="0" err="1"/>
              <a:t>розв’язанню</a:t>
            </a:r>
            <a:r>
              <a:rPr lang="ru-RU" sz="1800" dirty="0"/>
              <a:t> </a:t>
            </a:r>
            <a:r>
              <a:rPr lang="ru-RU" sz="1800" dirty="0" err="1"/>
              <a:t>конфлікту</a:t>
            </a:r>
            <a:r>
              <a:rPr lang="ru-RU" sz="1800" dirty="0"/>
              <a:t> </a:t>
            </a:r>
            <a:r>
              <a:rPr lang="ru-RU" sz="1800" dirty="0" err="1"/>
              <a:t>може</a:t>
            </a:r>
            <a:r>
              <a:rPr lang="ru-RU" sz="1800" dirty="0"/>
              <a:t> </a:t>
            </a:r>
            <a:r>
              <a:rPr lang="ru-RU" sz="1800" dirty="0" err="1"/>
              <a:t>посприяти</a:t>
            </a:r>
            <a:r>
              <a:rPr lang="ru-RU" sz="1800" dirty="0"/>
              <a:t> </a:t>
            </a:r>
            <a:r>
              <a:rPr lang="ru-RU" sz="1800" dirty="0" err="1"/>
              <a:t>інформація</a:t>
            </a:r>
            <a:r>
              <a:rPr lang="ru-RU" sz="1800" dirty="0"/>
              <a:t> про те, </a:t>
            </a:r>
            <a:r>
              <a:rPr lang="ru-RU" sz="1800" b="1" dirty="0"/>
              <a:t>як </a:t>
            </a:r>
            <a:r>
              <a:rPr lang="ru-RU" sz="1800" b="1" dirty="0" err="1"/>
              <a:t>людина</a:t>
            </a:r>
            <a:r>
              <a:rPr lang="ru-RU" sz="1800" b="1" dirty="0"/>
              <a:t> </a:t>
            </a:r>
            <a:r>
              <a:rPr lang="ru-RU" sz="1800" b="1" dirty="0" err="1"/>
              <a:t>вирішувала</a:t>
            </a:r>
            <a:r>
              <a:rPr lang="ru-RU" sz="1800" b="1" dirty="0"/>
              <a:t> </a:t>
            </a:r>
            <a:r>
              <a:rPr lang="ru-RU" sz="1800" b="1" dirty="0" err="1"/>
              <a:t>подібні</a:t>
            </a:r>
            <a:r>
              <a:rPr lang="ru-RU" sz="1800" b="1" dirty="0"/>
              <a:t> </a:t>
            </a:r>
            <a:r>
              <a:rPr lang="ru-RU" sz="1800" b="1" dirty="0" err="1"/>
              <a:t>проблеми</a:t>
            </a:r>
            <a:r>
              <a:rPr lang="ru-RU" sz="1800" b="1" dirty="0"/>
              <a:t> у </a:t>
            </a:r>
            <a:r>
              <a:rPr lang="ru-RU" sz="1800" b="1" dirty="0" err="1"/>
              <a:t>минулому</a:t>
            </a:r>
            <a:r>
              <a:rPr lang="ru-RU" sz="1800" b="1" dirty="0"/>
              <a:t>.</a:t>
            </a:r>
            <a:r>
              <a:rPr lang="ru-RU" sz="1800" dirty="0"/>
              <a:t> 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err="1" smtClean="0"/>
              <a:t>Підліткам</a:t>
            </a:r>
            <a:r>
              <a:rPr lang="ru-RU" sz="1800" dirty="0" smtClean="0"/>
              <a:t> </a:t>
            </a:r>
            <a:r>
              <a:rPr lang="ru-RU" sz="1800" dirty="0" err="1"/>
              <a:t>необхідно</a:t>
            </a:r>
            <a:r>
              <a:rPr lang="ru-RU" sz="1800" dirty="0"/>
              <a:t> </a:t>
            </a:r>
            <a:r>
              <a:rPr lang="ru-RU" sz="1800" b="1" dirty="0" err="1"/>
              <a:t>допомогти</a:t>
            </a:r>
            <a:r>
              <a:rPr lang="ru-RU" sz="1800" b="1" dirty="0"/>
              <a:t> </a:t>
            </a:r>
            <a:r>
              <a:rPr lang="ru-RU" sz="1800" b="1" dirty="0" err="1"/>
              <a:t>ідентифікувати</a:t>
            </a:r>
            <a:r>
              <a:rPr lang="ru-RU" sz="1800" b="1" dirty="0"/>
              <a:t> проблему </a:t>
            </a:r>
            <a:r>
              <a:rPr lang="ru-RU" sz="1800" dirty="0"/>
              <a:t>і </a:t>
            </a:r>
            <a:r>
              <a:rPr lang="ru-RU" sz="1800" dirty="0" err="1"/>
              <a:t>якомога</a:t>
            </a:r>
            <a:r>
              <a:rPr lang="ru-RU" sz="1800" dirty="0"/>
              <a:t> </a:t>
            </a:r>
            <a:r>
              <a:rPr lang="ru-RU" sz="1800" dirty="0" err="1"/>
              <a:t>точніше</a:t>
            </a:r>
            <a:r>
              <a:rPr lang="ru-RU" sz="1800" dirty="0"/>
              <a:t> </a:t>
            </a:r>
            <a:r>
              <a:rPr lang="ru-RU" sz="1800" dirty="0" err="1"/>
              <a:t>визначити</a:t>
            </a:r>
            <a:r>
              <a:rPr lang="ru-RU" sz="1800" dirty="0"/>
              <a:t> </a:t>
            </a:r>
            <a:r>
              <a:rPr lang="ru-RU" sz="1800" dirty="0" err="1"/>
              <a:t>чинники</a:t>
            </a:r>
            <a:r>
              <a:rPr lang="ru-RU" sz="1800" dirty="0"/>
              <a:t>, </a:t>
            </a:r>
            <a:r>
              <a:rPr lang="ru-RU" sz="1800" dirty="0" err="1"/>
              <a:t>які</a:t>
            </a:r>
            <a:r>
              <a:rPr lang="ru-RU" sz="1800" dirty="0"/>
              <a:t> </a:t>
            </a:r>
            <a:r>
              <a:rPr lang="ru-RU" sz="1800" dirty="0" err="1"/>
              <a:t>ускладнюють</a:t>
            </a:r>
            <a:r>
              <a:rPr lang="ru-RU" sz="1800" dirty="0"/>
              <a:t> </a:t>
            </a:r>
            <a:r>
              <a:rPr lang="ru-RU" sz="1800" dirty="0" err="1"/>
              <a:t>її</a:t>
            </a:r>
            <a:r>
              <a:rPr lang="ru-RU" sz="1800" dirty="0"/>
              <a:t>. </a:t>
            </a:r>
            <a:r>
              <a:rPr lang="ru-RU" sz="1800" dirty="0" err="1"/>
              <a:t>Принципово</a:t>
            </a:r>
            <a:r>
              <a:rPr lang="ru-RU" sz="1800" dirty="0"/>
              <a:t> </a:t>
            </a:r>
            <a:r>
              <a:rPr lang="ru-RU" sz="1800" dirty="0" err="1"/>
              <a:t>важливо</a:t>
            </a:r>
            <a:r>
              <a:rPr lang="ru-RU" sz="1800" dirty="0"/>
              <a:t> </a:t>
            </a:r>
            <a:r>
              <a:rPr lang="ru-RU" sz="1800" dirty="0" err="1"/>
              <a:t>переконати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 smtClean="0"/>
              <a:t>сенс</a:t>
            </a:r>
            <a:r>
              <a:rPr lang="ru-RU" sz="1800" dirty="0" smtClean="0"/>
              <a:t> </a:t>
            </a:r>
            <a:r>
              <a:rPr lang="ru-RU" sz="1800" dirty="0" err="1"/>
              <a:t>життя</a:t>
            </a:r>
            <a:r>
              <a:rPr lang="ru-RU" sz="1800" dirty="0"/>
              <a:t> не </a:t>
            </a:r>
            <a:r>
              <a:rPr lang="ru-RU" sz="1800" dirty="0" err="1"/>
              <a:t>зникає</a:t>
            </a:r>
            <a:r>
              <a:rPr lang="ru-RU" sz="1800" dirty="0"/>
              <a:t>, </a:t>
            </a:r>
            <a:r>
              <a:rPr lang="ru-RU" sz="1800" dirty="0" err="1"/>
              <a:t>навіть</a:t>
            </a:r>
            <a:r>
              <a:rPr lang="ru-RU" sz="1800" dirty="0"/>
              <a:t> </a:t>
            </a:r>
            <a:r>
              <a:rPr lang="ru-RU" sz="1800" dirty="0" err="1"/>
              <a:t>якщо</a:t>
            </a:r>
            <a:r>
              <a:rPr lang="ru-RU" sz="1800" dirty="0"/>
              <a:t> </a:t>
            </a:r>
            <a:r>
              <a:rPr lang="ru-RU" sz="1800" dirty="0" err="1"/>
              <a:t>воно</a:t>
            </a:r>
            <a:r>
              <a:rPr lang="ru-RU" sz="1800" dirty="0"/>
              <a:t> </a:t>
            </a:r>
            <a:r>
              <a:rPr lang="ru-RU" sz="1800" dirty="0" err="1"/>
              <a:t>завдає</a:t>
            </a:r>
            <a:r>
              <a:rPr lang="ru-RU" sz="1800" dirty="0"/>
              <a:t> душевного болю, </a:t>
            </a:r>
            <a:r>
              <a:rPr lang="ru-RU" sz="1800" dirty="0" err="1"/>
              <a:t>кризові</a:t>
            </a:r>
            <a:r>
              <a:rPr lang="ru-RU" sz="1800" dirty="0"/>
              <a:t> </a:t>
            </a:r>
            <a:r>
              <a:rPr lang="ru-RU" sz="1800" dirty="0" err="1"/>
              <a:t>проблеми</a:t>
            </a:r>
            <a:r>
              <a:rPr lang="ru-RU" sz="1800" dirty="0"/>
              <a:t> </a:t>
            </a:r>
            <a:r>
              <a:rPr lang="ru-RU" sz="1800" dirty="0" err="1"/>
              <a:t>минущі</a:t>
            </a:r>
            <a:r>
              <a:rPr lang="ru-RU" sz="1800" dirty="0"/>
              <a:t>, а </a:t>
            </a:r>
            <a:r>
              <a:rPr lang="ru-RU" sz="1800" dirty="0" err="1"/>
              <a:t>рішення</a:t>
            </a:r>
            <a:r>
              <a:rPr lang="ru-RU" sz="1800" dirty="0"/>
              <a:t> про </a:t>
            </a:r>
            <a:r>
              <a:rPr lang="ru-RU" sz="1800" dirty="0" err="1"/>
              <a:t>самогубство</a:t>
            </a:r>
            <a:r>
              <a:rPr lang="ru-RU" sz="1800" dirty="0"/>
              <a:t> не є </a:t>
            </a:r>
            <a:r>
              <a:rPr lang="ru-RU" sz="1800" dirty="0" err="1" smtClean="0"/>
              <a:t>незворотним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53014259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764704"/>
            <a:ext cx="8712968" cy="568863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/>
              <a:t>7. </a:t>
            </a:r>
            <a:r>
              <a:rPr lang="ru-RU" sz="2000" b="1" dirty="0" err="1"/>
              <a:t>Орієнтація</a:t>
            </a:r>
            <a:r>
              <a:rPr lang="ru-RU" sz="2000" b="1" dirty="0"/>
              <a:t> на </a:t>
            </a:r>
            <a:r>
              <a:rPr lang="ru-RU" sz="2000" b="1" dirty="0" err="1"/>
              <a:t>майбутнє</a:t>
            </a:r>
            <a:r>
              <a:rPr lang="ru-RU" sz="2000" b="1" dirty="0"/>
              <a:t>. </a:t>
            </a:r>
            <a:endParaRPr lang="ru-RU" sz="2000" b="1" dirty="0" smtClean="0"/>
          </a:p>
          <a:p>
            <a:pPr marL="0" indent="0" algn="just">
              <a:buNone/>
            </a:pPr>
            <a:r>
              <a:rPr lang="ru-RU" sz="2000" dirty="0" err="1" smtClean="0"/>
              <a:t>Допомогти</a:t>
            </a:r>
            <a:r>
              <a:rPr lang="ru-RU" sz="2000" dirty="0" smtClean="0"/>
              <a:t> </a:t>
            </a:r>
            <a:r>
              <a:rPr lang="ru-RU" sz="2000" dirty="0" err="1"/>
              <a:t>підлітку</a:t>
            </a:r>
            <a:r>
              <a:rPr lang="ru-RU" sz="2000" dirty="0"/>
              <a:t> </a:t>
            </a:r>
            <a:r>
              <a:rPr lang="ru-RU" sz="2000" dirty="0" err="1"/>
              <a:t>відчути</a:t>
            </a:r>
            <a:r>
              <a:rPr lang="ru-RU" sz="2000" dirty="0"/>
              <a:t> й </a:t>
            </a:r>
            <a:r>
              <a:rPr lang="ru-RU" sz="2000" dirty="0" err="1"/>
              <a:t>усвідомити</a:t>
            </a:r>
            <a:r>
              <a:rPr lang="ru-RU" sz="2000" dirty="0"/>
              <a:t> </a:t>
            </a:r>
            <a:r>
              <a:rPr lang="ru-RU" sz="2000" dirty="0" err="1"/>
              <a:t>життєву</a:t>
            </a:r>
            <a:r>
              <a:rPr lang="ru-RU" sz="2000" dirty="0"/>
              <a:t> перспективу. </a:t>
            </a:r>
            <a:r>
              <a:rPr lang="ru-RU" sz="2000" dirty="0" err="1"/>
              <a:t>Емоційні</a:t>
            </a:r>
            <a:r>
              <a:rPr lang="ru-RU" sz="2000" dirty="0"/>
              <a:t> </a:t>
            </a:r>
            <a:r>
              <a:rPr lang="ru-RU" sz="2000" dirty="0" err="1"/>
              <a:t>проблеми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призводять</a:t>
            </a:r>
            <a:r>
              <a:rPr lang="ru-RU" sz="2000" dirty="0"/>
              <a:t> до </a:t>
            </a:r>
            <a:r>
              <a:rPr lang="ru-RU" sz="2000" dirty="0" err="1"/>
              <a:t>самогубства</a:t>
            </a:r>
            <a:r>
              <a:rPr lang="ru-RU" sz="2000" dirty="0"/>
              <a:t>, </a:t>
            </a:r>
            <a:r>
              <a:rPr lang="ru-RU" sz="2000" dirty="0" err="1"/>
              <a:t>рідко</a:t>
            </a:r>
            <a:r>
              <a:rPr lang="ru-RU" sz="2000" dirty="0"/>
              <a:t> </a:t>
            </a:r>
            <a:r>
              <a:rPr lang="ru-RU" sz="2000" dirty="0" err="1"/>
              <a:t>бувають</a:t>
            </a:r>
            <a:r>
              <a:rPr lang="ru-RU" sz="2000" dirty="0"/>
              <a:t> </a:t>
            </a:r>
            <a:r>
              <a:rPr lang="ru-RU" sz="2000" dirty="0" err="1"/>
              <a:t>вирішені</a:t>
            </a:r>
            <a:r>
              <a:rPr lang="ru-RU" sz="2000" dirty="0"/>
              <a:t> </a:t>
            </a:r>
            <a:r>
              <a:rPr lang="ru-RU" sz="2000" dirty="0" err="1"/>
              <a:t>повністю</a:t>
            </a:r>
            <a:r>
              <a:rPr lang="ru-RU" sz="2000" dirty="0"/>
              <a:t>. Тому не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обіцяти</a:t>
            </a:r>
            <a:r>
              <a:rPr lang="ru-RU" sz="2000" dirty="0"/>
              <a:t> </a:t>
            </a:r>
            <a:r>
              <a:rPr lang="ru-RU" sz="2000" dirty="0" err="1"/>
              <a:t>підлітку</a:t>
            </a:r>
            <a:r>
              <a:rPr lang="ru-RU" sz="2000" dirty="0"/>
              <a:t> </a:t>
            </a:r>
            <a:r>
              <a:rPr lang="ru-RU" sz="2000" dirty="0" err="1"/>
              <a:t>цілковиту</a:t>
            </a:r>
            <a:r>
              <a:rPr lang="ru-RU" sz="2000" dirty="0"/>
              <a:t> </a:t>
            </a:r>
            <a:r>
              <a:rPr lang="ru-RU" sz="2000" dirty="0" err="1"/>
              <a:t>конфіденційність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У </a:t>
            </a:r>
            <a:r>
              <a:rPr lang="ru-RU" sz="2000" dirty="0" err="1"/>
              <a:t>процесі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 </a:t>
            </a:r>
            <a:r>
              <a:rPr lang="ru-RU" sz="2000" dirty="0" err="1"/>
              <a:t>доцільно</a:t>
            </a:r>
            <a:r>
              <a:rPr lang="ru-RU" sz="2000" dirty="0"/>
              <a:t> </a:t>
            </a:r>
            <a:r>
              <a:rPr lang="ru-RU" sz="2000" dirty="0" err="1"/>
              <a:t>зосередитись</a:t>
            </a:r>
            <a:r>
              <a:rPr lang="ru-RU" sz="2000" dirty="0"/>
              <a:t> </a:t>
            </a:r>
            <a:r>
              <a:rPr lang="ru-RU" sz="2000" dirty="0" err="1"/>
              <a:t>насамперед</a:t>
            </a:r>
            <a:r>
              <a:rPr lang="ru-RU" sz="2000" dirty="0"/>
              <a:t> на </a:t>
            </a:r>
            <a:r>
              <a:rPr lang="ru-RU" sz="2000" dirty="0" err="1"/>
              <a:t>невербальній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, </a:t>
            </a:r>
            <a:r>
              <a:rPr lang="ru-RU" sz="2000" dirty="0" err="1"/>
              <a:t>почуттях</a:t>
            </a:r>
            <a:r>
              <a:rPr lang="ru-RU" sz="2000" dirty="0"/>
              <a:t>, </a:t>
            </a:r>
            <a:r>
              <a:rPr lang="ru-RU" sz="2000" dirty="0" err="1"/>
              <a:t>уявленнях</a:t>
            </a:r>
            <a:r>
              <a:rPr lang="ru-RU" sz="2000" dirty="0"/>
              <a:t>, </a:t>
            </a:r>
            <a:r>
              <a:rPr lang="ru-RU" sz="2000" dirty="0" err="1"/>
              <a:t>раціональному</a:t>
            </a:r>
            <a:r>
              <a:rPr lang="ru-RU" sz="2000" dirty="0"/>
              <a:t> </a:t>
            </a:r>
            <a:r>
              <a:rPr lang="ru-RU" sz="2000" dirty="0" err="1"/>
              <a:t>описі</a:t>
            </a:r>
            <a:r>
              <a:rPr lang="ru-RU" sz="2000" dirty="0"/>
              <a:t> проблем. </a:t>
            </a:r>
            <a:endParaRPr lang="ru-RU" sz="2000" dirty="0" smtClean="0"/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/>
              <a:t>зумовлено</a:t>
            </a:r>
            <a:r>
              <a:rPr lang="ru-RU" sz="2000" dirty="0"/>
              <a:t> </a:t>
            </a:r>
            <a:r>
              <a:rPr lang="ru-RU" sz="2000" dirty="0" err="1"/>
              <a:t>тим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суїциденти</a:t>
            </a:r>
            <a:r>
              <a:rPr lang="ru-RU" sz="2000" dirty="0"/>
              <a:t> не </a:t>
            </a:r>
            <a:r>
              <a:rPr lang="ru-RU" sz="2000" dirty="0" err="1"/>
              <a:t>можуть</a:t>
            </a:r>
            <a:r>
              <a:rPr lang="ru-RU" sz="2000" dirty="0"/>
              <a:t> </a:t>
            </a:r>
            <a:r>
              <a:rPr lang="ru-RU" sz="2000" dirty="0" err="1"/>
              <a:t>самостійно</a:t>
            </a:r>
            <a:r>
              <a:rPr lang="ru-RU" sz="2000" dirty="0"/>
              <a:t> адекватно </a:t>
            </a:r>
            <a:r>
              <a:rPr lang="ru-RU" sz="2000" dirty="0" err="1"/>
              <a:t>взаємодіяти</a:t>
            </a:r>
            <a:r>
              <a:rPr lang="ru-RU" sz="2000" dirty="0"/>
              <a:t> з </a:t>
            </a:r>
            <a:r>
              <a:rPr lang="ru-RU" sz="2000" dirty="0" err="1"/>
              <a:t>реальністю</a:t>
            </a:r>
            <a:r>
              <a:rPr lang="ru-RU" sz="2000" dirty="0"/>
              <a:t> і </a:t>
            </a:r>
            <a:r>
              <a:rPr lang="ru-RU" sz="2000" dirty="0" err="1"/>
              <a:t>формувати</a:t>
            </a:r>
            <a:r>
              <a:rPr lang="ru-RU" sz="2000" dirty="0"/>
              <a:t> </a:t>
            </a:r>
            <a:r>
              <a:rPr lang="ru-RU" sz="2000" dirty="0" err="1"/>
              <a:t>конструктивну</a:t>
            </a:r>
            <a:r>
              <a:rPr lang="ru-RU" sz="2000" dirty="0"/>
              <a:t> </a:t>
            </a:r>
            <a:r>
              <a:rPr lang="ru-RU" sz="2000" dirty="0" err="1"/>
              <a:t>поведінку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 smtClean="0"/>
              <a:t> </a:t>
            </a:r>
            <a:r>
              <a:rPr lang="ru-RU" sz="2000" dirty="0" err="1"/>
              <a:t>Орієнтація</a:t>
            </a:r>
            <a:r>
              <a:rPr lang="ru-RU" sz="2000" dirty="0"/>
              <a:t> на </a:t>
            </a:r>
            <a:r>
              <a:rPr lang="ru-RU" sz="2000" dirty="0" err="1"/>
              <a:t>майбутнє</a:t>
            </a:r>
            <a:r>
              <a:rPr lang="ru-RU" sz="2000" dirty="0"/>
              <a:t>, </a:t>
            </a:r>
            <a:r>
              <a:rPr lang="ru-RU" sz="2000" dirty="0" err="1"/>
              <a:t>надія</a:t>
            </a:r>
            <a:r>
              <a:rPr lang="ru-RU" sz="2000" dirty="0"/>
              <a:t> на </a:t>
            </a:r>
            <a:r>
              <a:rPr lang="ru-RU" sz="2000" dirty="0" err="1"/>
              <a:t>конструктивне</a:t>
            </a:r>
            <a:r>
              <a:rPr lang="ru-RU" sz="2000" dirty="0"/>
              <a:t> </a:t>
            </a:r>
            <a:r>
              <a:rPr lang="ru-RU" sz="2000" dirty="0" err="1"/>
              <a:t>розв'язання</a:t>
            </a:r>
            <a:r>
              <a:rPr lang="ru-RU" sz="2000" dirty="0"/>
              <a:t> </a:t>
            </a:r>
            <a:r>
              <a:rPr lang="ru-RU" sz="2000" dirty="0" err="1"/>
              <a:t>суїцидогенного</a:t>
            </a:r>
            <a:r>
              <a:rPr lang="ru-RU" sz="2000" dirty="0"/>
              <a:t> </a:t>
            </a:r>
            <a:r>
              <a:rPr lang="ru-RU" sz="2000" dirty="0" err="1"/>
              <a:t>конфлікту</a:t>
            </a:r>
            <a:r>
              <a:rPr lang="ru-RU" sz="2000" dirty="0"/>
              <a:t> </a:t>
            </a:r>
            <a:r>
              <a:rPr lang="ru-RU" sz="2000" dirty="0" err="1"/>
              <a:t>допомагають</a:t>
            </a:r>
            <a:r>
              <a:rPr lang="ru-RU" sz="2000" dirty="0"/>
              <a:t> </a:t>
            </a:r>
            <a:r>
              <a:rPr lang="ru-RU" sz="2000" dirty="0" err="1"/>
              <a:t>дитині</a:t>
            </a:r>
            <a:r>
              <a:rPr lang="ru-RU" sz="2000" dirty="0"/>
              <a:t> </a:t>
            </a:r>
            <a:r>
              <a:rPr lang="ru-RU" sz="2000" dirty="0" err="1"/>
              <a:t>позбутися</a:t>
            </a:r>
            <a:r>
              <a:rPr lang="ru-RU" sz="2000" dirty="0"/>
              <a:t> думок про </a:t>
            </a:r>
            <a:r>
              <a:rPr lang="ru-RU" sz="2000" dirty="0" err="1"/>
              <a:t>самогубство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err="1" smtClean="0"/>
              <a:t>Підліток</a:t>
            </a:r>
            <a:r>
              <a:rPr lang="ru-RU" sz="2000" dirty="0" smtClean="0"/>
              <a:t> </a:t>
            </a:r>
            <a:r>
              <a:rPr lang="ru-RU" sz="2000" dirty="0" err="1"/>
              <a:t>скоює</a:t>
            </a:r>
            <a:r>
              <a:rPr lang="ru-RU" sz="2000" dirty="0"/>
              <a:t> </a:t>
            </a:r>
            <a:r>
              <a:rPr lang="ru-RU" sz="2000" dirty="0" err="1"/>
              <a:t>суїцид</a:t>
            </a:r>
            <a:r>
              <a:rPr lang="ru-RU" sz="2000" dirty="0"/>
              <a:t>, </a:t>
            </a:r>
            <a:r>
              <a:rPr lang="ru-RU" sz="2000" dirty="0" err="1"/>
              <a:t>втративши</a:t>
            </a:r>
            <a:r>
              <a:rPr lang="ru-RU" sz="2000" dirty="0"/>
              <a:t> </a:t>
            </a:r>
            <a:r>
              <a:rPr lang="ru-RU" sz="2000" dirty="0" err="1"/>
              <a:t>надію</a:t>
            </a:r>
            <a:r>
              <a:rPr lang="ru-RU" sz="2000" dirty="0"/>
              <a:t> на </a:t>
            </a:r>
            <a:r>
              <a:rPr lang="ru-RU" sz="2000" dirty="0" err="1"/>
              <a:t>вихід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ситуації</a:t>
            </a:r>
            <a:r>
              <a:rPr lang="ru-RU" sz="2000" dirty="0"/>
              <a:t>. </a:t>
            </a:r>
            <a:r>
              <a:rPr lang="ru-RU" sz="2000" dirty="0" err="1"/>
              <a:t>Вселяючи</a:t>
            </a:r>
            <a:r>
              <a:rPr lang="ru-RU" sz="2000" dirty="0"/>
              <a:t> </a:t>
            </a:r>
            <a:r>
              <a:rPr lang="ru-RU" sz="2000" dirty="0" err="1"/>
              <a:t>надію</a:t>
            </a:r>
            <a:r>
              <a:rPr lang="ru-RU" sz="2000" dirty="0"/>
              <a:t> на </a:t>
            </a:r>
            <a:r>
              <a:rPr lang="ru-RU" sz="2000" dirty="0" err="1"/>
              <a:t>майбутнє</a:t>
            </a:r>
            <a:r>
              <a:rPr lang="ru-RU" sz="2000" dirty="0"/>
              <a:t>,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пам'ятати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вона повинна бути </a:t>
            </a:r>
            <a:r>
              <a:rPr lang="ru-RU" sz="2000" dirty="0" err="1"/>
              <a:t>зумовлена</a:t>
            </a:r>
            <a:r>
              <a:rPr lang="ru-RU" sz="2000" dirty="0"/>
              <a:t> </a:t>
            </a:r>
            <a:r>
              <a:rPr lang="ru-RU" sz="2000" dirty="0" err="1" smtClean="0"/>
              <a:t>реальністю</a:t>
            </a:r>
            <a:r>
              <a:rPr lang="ru-RU" sz="2000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1214167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595536"/>
          </a:xfrm>
        </p:spPr>
        <p:txBody>
          <a:bodyPr/>
          <a:lstStyle/>
          <a:p>
            <a:r>
              <a:rPr lang="ru-RU" sz="2000" dirty="0" err="1"/>
              <a:t>Профілактична</a:t>
            </a:r>
            <a:r>
              <a:rPr lang="ru-RU" sz="2000" dirty="0"/>
              <a:t> робота з </a:t>
            </a:r>
            <a:r>
              <a:rPr lang="ru-RU" sz="2000" dirty="0" err="1"/>
              <a:t>попередження</a:t>
            </a:r>
            <a:r>
              <a:rPr lang="ru-RU" sz="2000" dirty="0"/>
              <a:t> </a:t>
            </a:r>
            <a:r>
              <a:rPr lang="ru-RU" sz="2000" dirty="0" err="1"/>
              <a:t>суїцидальної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 </a:t>
            </a:r>
            <a:r>
              <a:rPr lang="ru-RU" sz="2000" dirty="0" err="1"/>
              <a:t>серед</a:t>
            </a:r>
            <a:r>
              <a:rPr lang="ru-RU" sz="2000" dirty="0"/>
              <a:t> </a:t>
            </a:r>
            <a:r>
              <a:rPr lang="ru-RU" sz="2000" dirty="0" err="1"/>
              <a:t>неповнолітніх</a:t>
            </a:r>
            <a:r>
              <a:rPr lang="ru-RU" sz="2000" dirty="0"/>
              <a:t> </a:t>
            </a:r>
            <a:r>
              <a:rPr lang="ru-RU" sz="2000" dirty="0" err="1"/>
              <a:t>включає</a:t>
            </a:r>
            <a:r>
              <a:rPr lang="ru-RU" sz="20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8768" y="1412776"/>
            <a:ext cx="8685232" cy="5445224"/>
          </a:xfrm>
        </p:spPr>
        <p:txBody>
          <a:bodyPr/>
          <a:lstStyle/>
          <a:p>
            <a:pPr marL="457200" indent="-457200" algn="just">
              <a:buAutoNum type="arabicPeriod"/>
            </a:pPr>
            <a:r>
              <a:rPr lang="ru-RU" sz="2000" dirty="0" err="1" smtClean="0"/>
              <a:t>Виявлення</a:t>
            </a:r>
            <a:r>
              <a:rPr lang="ru-RU" sz="2000" dirty="0" smtClean="0"/>
              <a:t> </a:t>
            </a:r>
            <a:r>
              <a:rPr lang="ru-RU" sz="2000" dirty="0" err="1"/>
              <a:t>підлітків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складнощі</a:t>
            </a:r>
            <a:r>
              <a:rPr lang="ru-RU" sz="2000" dirty="0"/>
              <a:t> у </a:t>
            </a:r>
            <a:r>
              <a:rPr lang="ru-RU" sz="2000" dirty="0" err="1"/>
              <a:t>навчанні</a:t>
            </a:r>
            <a:r>
              <a:rPr lang="ru-RU" sz="2000" dirty="0"/>
              <a:t>, </a:t>
            </a:r>
            <a:r>
              <a:rPr lang="ru-RU" sz="2000" dirty="0" err="1"/>
              <a:t>поведінці</a:t>
            </a:r>
            <a:r>
              <a:rPr lang="ru-RU" sz="2000" dirty="0"/>
              <a:t>, </a:t>
            </a:r>
            <a:r>
              <a:rPr lang="ru-RU" sz="2000" dirty="0" err="1"/>
              <a:t>ознаки</a:t>
            </a:r>
            <a:r>
              <a:rPr lang="ru-RU" sz="2000" dirty="0"/>
              <a:t> </a:t>
            </a:r>
            <a:r>
              <a:rPr lang="ru-RU" sz="2000" dirty="0" err="1"/>
              <a:t>емоційних</a:t>
            </a:r>
            <a:r>
              <a:rPr lang="ru-RU" sz="2000" dirty="0"/>
              <a:t> </a:t>
            </a:r>
            <a:r>
              <a:rPr lang="ru-RU" sz="2000" dirty="0" err="1"/>
              <a:t>розладів</a:t>
            </a:r>
            <a:r>
              <a:rPr lang="ru-RU" sz="2000" dirty="0"/>
              <a:t>: – </a:t>
            </a:r>
            <a:r>
              <a:rPr lang="ru-RU" sz="2000" dirty="0" err="1"/>
              <a:t>бесіди</a:t>
            </a:r>
            <a:r>
              <a:rPr lang="ru-RU" sz="2000" dirty="0"/>
              <a:t> з </a:t>
            </a:r>
            <a:r>
              <a:rPr lang="ru-RU" sz="2000" dirty="0" err="1"/>
              <a:t>класними</a:t>
            </a:r>
            <a:r>
              <a:rPr lang="ru-RU" sz="2000" dirty="0"/>
              <a:t> </a:t>
            </a:r>
            <a:r>
              <a:rPr lang="ru-RU" sz="2000" dirty="0" err="1"/>
              <a:t>керівниками</a:t>
            </a:r>
            <a:r>
              <a:rPr lang="ru-RU" sz="2000" dirty="0"/>
              <a:t>, </a:t>
            </a:r>
            <a:r>
              <a:rPr lang="ru-RU" sz="2000" dirty="0" err="1"/>
              <a:t>вчителями</a:t>
            </a:r>
            <a:r>
              <a:rPr lang="ru-RU" sz="2000" dirty="0"/>
              <a:t>-предметниками; – </a:t>
            </a:r>
            <a:r>
              <a:rPr lang="ru-RU" sz="2000" dirty="0" err="1"/>
              <a:t>спостереження</a:t>
            </a:r>
            <a:r>
              <a:rPr lang="ru-RU" sz="2000" dirty="0"/>
              <a:t> у </a:t>
            </a:r>
            <a:r>
              <a:rPr lang="ru-RU" sz="2000" dirty="0" err="1"/>
              <a:t>класі</a:t>
            </a:r>
            <a:r>
              <a:rPr lang="ru-RU" sz="2000" dirty="0"/>
              <a:t>; – </a:t>
            </a:r>
            <a:r>
              <a:rPr lang="ru-RU" sz="2000" dirty="0" err="1"/>
              <a:t>тестування</a:t>
            </a:r>
            <a:r>
              <a:rPr lang="ru-RU" sz="2000" dirty="0"/>
              <a:t>, </a:t>
            </a:r>
            <a:r>
              <a:rPr lang="ru-RU" sz="2000" dirty="0" err="1"/>
              <a:t>соціометричне</a:t>
            </a:r>
            <a:r>
              <a:rPr lang="ru-RU" sz="2000" dirty="0"/>
              <a:t> </a:t>
            </a:r>
            <a:r>
              <a:rPr lang="ru-RU" sz="2000" dirty="0" err="1"/>
              <a:t>дослідження</a:t>
            </a:r>
            <a:r>
              <a:rPr lang="ru-RU" sz="2000" dirty="0"/>
              <a:t>, </a:t>
            </a:r>
            <a:r>
              <a:rPr lang="ru-RU" sz="2000" dirty="0" err="1"/>
              <a:t>аналіз</a:t>
            </a:r>
            <a:r>
              <a:rPr lang="ru-RU" sz="2000" dirty="0"/>
              <a:t> анкет; – </a:t>
            </a:r>
            <a:r>
              <a:rPr lang="ru-RU" sz="2000" dirty="0" err="1"/>
              <a:t>бесіди</a:t>
            </a:r>
            <a:r>
              <a:rPr lang="ru-RU" sz="2000" dirty="0"/>
              <a:t> та </a:t>
            </a:r>
            <a:r>
              <a:rPr lang="ru-RU" sz="2000" dirty="0" err="1"/>
              <a:t>консультації</a:t>
            </a:r>
            <a:r>
              <a:rPr lang="ru-RU" sz="2000" dirty="0"/>
              <a:t> для </a:t>
            </a:r>
            <a:r>
              <a:rPr lang="ru-RU" sz="2000" dirty="0" err="1" smtClean="0"/>
              <a:t>батьків</a:t>
            </a:r>
            <a:r>
              <a:rPr lang="ru-RU" sz="2000" dirty="0" smtClean="0"/>
              <a:t>.</a:t>
            </a:r>
          </a:p>
          <a:p>
            <a:pPr marL="457200" indent="-457200" algn="just">
              <a:buAutoNum type="arabicPeriod"/>
            </a:pPr>
            <a:endParaRPr lang="uk-UA" sz="2000" dirty="0"/>
          </a:p>
          <a:p>
            <a:pPr marL="457200" indent="-457200" algn="just">
              <a:buAutoNum type="arabicPeriod"/>
            </a:pPr>
            <a:r>
              <a:rPr lang="ru-RU" sz="2000" dirty="0" err="1" smtClean="0"/>
              <a:t>Визначенння</a:t>
            </a:r>
            <a:r>
              <a:rPr lang="ru-RU" sz="2000" dirty="0" smtClean="0"/>
              <a:t> </a:t>
            </a:r>
            <a:r>
              <a:rPr lang="ru-RU" sz="2000" dirty="0"/>
              <a:t>причин </a:t>
            </a:r>
            <a:r>
              <a:rPr lang="ru-RU" sz="2000" dirty="0" err="1"/>
              <a:t>складнощів</a:t>
            </a:r>
            <a:r>
              <a:rPr lang="ru-RU" sz="2000" dirty="0"/>
              <a:t>, проблем </a:t>
            </a:r>
            <a:r>
              <a:rPr lang="ru-RU" sz="2000" dirty="0" err="1"/>
              <a:t>дитини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можливе</a:t>
            </a:r>
            <a:r>
              <a:rPr lang="ru-RU" sz="2000" dirty="0"/>
              <a:t> через: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-  </a:t>
            </a:r>
            <a:r>
              <a:rPr lang="ru-RU" sz="2000" dirty="0" err="1"/>
              <a:t>індивідуальне</a:t>
            </a:r>
            <a:r>
              <a:rPr lang="ru-RU" sz="2000" dirty="0"/>
              <a:t> </a:t>
            </a:r>
            <a:r>
              <a:rPr lang="ru-RU" sz="2000" dirty="0" err="1"/>
              <a:t>обстеження</a:t>
            </a:r>
            <a:r>
              <a:rPr lang="ru-RU" sz="2000" dirty="0"/>
              <a:t> </a:t>
            </a:r>
            <a:r>
              <a:rPr lang="ru-RU" sz="2000" dirty="0" err="1"/>
              <a:t>дітей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бесіди</a:t>
            </a:r>
            <a:r>
              <a:rPr lang="ru-RU" sz="2000" dirty="0"/>
              <a:t>, </a:t>
            </a:r>
            <a:r>
              <a:rPr lang="ru-RU" sz="2000" dirty="0" err="1"/>
              <a:t>тестування</a:t>
            </a:r>
            <a:r>
              <a:rPr lang="ru-RU" sz="2000" dirty="0"/>
              <a:t>, </a:t>
            </a:r>
            <a:r>
              <a:rPr lang="ru-RU" sz="2000" dirty="0" err="1"/>
              <a:t>інтерв’ю</a:t>
            </a:r>
            <a:r>
              <a:rPr lang="ru-RU" sz="2000" dirty="0"/>
              <a:t>; </a:t>
            </a:r>
            <a:endParaRPr lang="ru-RU" sz="2000" dirty="0" smtClean="0"/>
          </a:p>
          <a:p>
            <a:pPr algn="just">
              <a:buFontTx/>
              <a:buChar char="-"/>
            </a:pPr>
            <a:r>
              <a:rPr lang="ru-RU" sz="2000" dirty="0" err="1" smtClean="0"/>
              <a:t>функціональний</a:t>
            </a:r>
            <a:r>
              <a:rPr lang="ru-RU" sz="2000" dirty="0" smtClean="0"/>
              <a:t> </a:t>
            </a:r>
            <a:r>
              <a:rPr lang="ru-RU" sz="2000" dirty="0" err="1"/>
              <a:t>аналіз</a:t>
            </a:r>
            <a:r>
              <a:rPr lang="ru-RU" sz="2000" dirty="0"/>
              <a:t> проблем </a:t>
            </a:r>
            <a:r>
              <a:rPr lang="ru-RU" sz="2000" dirty="0" err="1"/>
              <a:t>дитини</a:t>
            </a:r>
            <a:r>
              <a:rPr lang="ru-RU" sz="2000" dirty="0"/>
              <a:t>, </a:t>
            </a:r>
            <a:r>
              <a:rPr lang="ru-RU" sz="2000" dirty="0" err="1"/>
              <a:t>виявлення</a:t>
            </a:r>
            <a:r>
              <a:rPr lang="ru-RU" sz="2000" dirty="0"/>
              <a:t> </a:t>
            </a:r>
            <a:r>
              <a:rPr lang="ru-RU" sz="2000" dirty="0" err="1"/>
              <a:t>головних</a:t>
            </a:r>
            <a:r>
              <a:rPr lang="ru-RU" sz="2000" dirty="0"/>
              <a:t> причин,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зумовлюють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труднощі</a:t>
            </a:r>
            <a:r>
              <a:rPr lang="ru-RU" sz="2000" dirty="0"/>
              <a:t>; </a:t>
            </a:r>
            <a:endParaRPr lang="ru-RU" sz="2000" dirty="0" smtClean="0"/>
          </a:p>
          <a:p>
            <a:pPr algn="just">
              <a:buFontTx/>
              <a:buChar char="-"/>
            </a:pPr>
            <a:r>
              <a:rPr lang="ru-RU" sz="2000" dirty="0" err="1" smtClean="0"/>
              <a:t>визначення</a:t>
            </a:r>
            <a:r>
              <a:rPr lang="ru-RU" sz="2000" dirty="0" smtClean="0"/>
              <a:t> </a:t>
            </a:r>
            <a:r>
              <a:rPr lang="ru-RU" sz="2000" dirty="0"/>
              <a:t>типу </a:t>
            </a:r>
            <a:r>
              <a:rPr lang="ru-RU" sz="2000" dirty="0" err="1"/>
              <a:t>групи</a:t>
            </a:r>
            <a:r>
              <a:rPr lang="ru-RU" sz="2000" dirty="0"/>
              <a:t> </a:t>
            </a:r>
            <a:r>
              <a:rPr lang="ru-RU" sz="2000" dirty="0" err="1"/>
              <a:t>суїцидального</a:t>
            </a:r>
            <a:r>
              <a:rPr lang="ru-RU" sz="2000" dirty="0"/>
              <a:t> </a:t>
            </a:r>
            <a:r>
              <a:rPr lang="ru-RU" sz="2000" dirty="0" err="1"/>
              <a:t>ризику</a:t>
            </a:r>
            <a:r>
              <a:rPr lang="ru-RU" sz="2000" dirty="0"/>
              <a:t> та </a:t>
            </a:r>
            <a:r>
              <a:rPr lang="ru-RU" sz="2000" dirty="0" err="1"/>
              <a:t>рівня</a:t>
            </a:r>
            <a:r>
              <a:rPr lang="ru-RU" sz="2000" dirty="0"/>
              <a:t> </a:t>
            </a:r>
            <a:r>
              <a:rPr lang="ru-RU" sz="2000" dirty="0" err="1"/>
              <a:t>небезпеки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541270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238600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Зазвичай</a:t>
            </a:r>
            <a:r>
              <a:rPr lang="ru-RU" dirty="0"/>
              <a:t> </a:t>
            </a:r>
            <a:r>
              <a:rPr lang="ru-RU" dirty="0" err="1"/>
              <a:t>підлітковий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11-12 до 15 </a:t>
            </a:r>
            <a:r>
              <a:rPr lang="ru-RU" dirty="0" err="1"/>
              <a:t>років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/>
              <a:t>є </a:t>
            </a:r>
            <a:r>
              <a:rPr lang="ru-RU" dirty="0" err="1"/>
              <a:t>учні</a:t>
            </a:r>
            <a:r>
              <a:rPr lang="ru-RU" dirty="0"/>
              <a:t> 5-9 </a:t>
            </a:r>
            <a:r>
              <a:rPr lang="ru-RU" dirty="0" err="1"/>
              <a:t>класів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/>
              <a:t>період</a:t>
            </a:r>
            <a:r>
              <a:rPr lang="ru-RU" dirty="0"/>
              <a:t> є одним з </a:t>
            </a:r>
            <a:r>
              <a:rPr lang="ru-RU" dirty="0" err="1"/>
              <a:t>найскладніших</a:t>
            </a:r>
            <a:r>
              <a:rPr lang="ru-RU" dirty="0"/>
              <a:t> у </a:t>
            </a:r>
            <a:r>
              <a:rPr lang="ru-RU" dirty="0" err="1"/>
              <a:t>житті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Часто </a:t>
            </a:r>
            <a:r>
              <a:rPr lang="ru-RU" dirty="0"/>
              <a:t>його </a:t>
            </a:r>
            <a:r>
              <a:rPr lang="ru-RU" dirty="0" err="1"/>
              <a:t>називають</a:t>
            </a:r>
            <a:r>
              <a:rPr lang="ru-RU" dirty="0"/>
              <a:t> "</a:t>
            </a:r>
            <a:r>
              <a:rPr lang="ru-RU" dirty="0" err="1"/>
              <a:t>критичним</a:t>
            </a:r>
            <a:r>
              <a:rPr lang="ru-RU" dirty="0"/>
              <a:t>", "</a:t>
            </a:r>
            <a:r>
              <a:rPr lang="ru-RU" dirty="0" err="1"/>
              <a:t>зламним</a:t>
            </a:r>
            <a:r>
              <a:rPr lang="ru-RU" dirty="0"/>
              <a:t>" </a:t>
            </a:r>
            <a:r>
              <a:rPr lang="ru-RU" dirty="0" err="1"/>
              <a:t>або</a:t>
            </a:r>
            <a:r>
              <a:rPr lang="ru-RU" dirty="0"/>
              <a:t> "</a:t>
            </a:r>
            <a:r>
              <a:rPr lang="ru-RU" dirty="0" err="1"/>
              <a:t>перехідним</a:t>
            </a:r>
            <a:r>
              <a:rPr lang="ru-RU" dirty="0"/>
              <a:t>" </a:t>
            </a:r>
            <a:r>
              <a:rPr lang="ru-RU" dirty="0" err="1"/>
              <a:t>віком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427674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534744"/>
          </a:xfrm>
        </p:spPr>
        <p:txBody>
          <a:bodyPr/>
          <a:lstStyle/>
          <a:p>
            <a:pPr marL="0" indent="0">
              <a:buNone/>
            </a:pPr>
            <a:r>
              <a:rPr lang="ru-RU" sz="1800" dirty="0"/>
              <a:t>3. </a:t>
            </a:r>
            <a:r>
              <a:rPr lang="ru-RU" sz="1800" dirty="0" err="1"/>
              <a:t>Можливості</a:t>
            </a:r>
            <a:r>
              <a:rPr lang="ru-RU" sz="1800" dirty="0"/>
              <a:t> </a:t>
            </a:r>
            <a:r>
              <a:rPr lang="ru-RU" sz="1800" dirty="0" err="1"/>
              <a:t>подолання</a:t>
            </a:r>
            <a:r>
              <a:rPr lang="ru-RU" sz="1800" dirty="0"/>
              <a:t> </a:t>
            </a:r>
            <a:r>
              <a:rPr lang="ru-RU" sz="1800" dirty="0" err="1"/>
              <a:t>труднощів</a:t>
            </a:r>
            <a:r>
              <a:rPr lang="ru-RU" sz="1800" dirty="0" smtClean="0"/>
              <a:t>:</a:t>
            </a:r>
          </a:p>
          <a:p>
            <a:pPr marL="0" indent="0">
              <a:buNone/>
            </a:pPr>
            <a:r>
              <a:rPr lang="ru-RU" sz="1800" dirty="0" smtClean="0"/>
              <a:t> </a:t>
            </a:r>
            <a:r>
              <a:rPr lang="ru-RU" sz="1800" dirty="0"/>
              <a:t>- </a:t>
            </a:r>
            <a:r>
              <a:rPr lang="ru-RU" sz="1800" dirty="0" err="1"/>
              <a:t>переадресування</a:t>
            </a:r>
            <a:r>
              <a:rPr lang="ru-RU" sz="1800" dirty="0"/>
              <a:t> до </a:t>
            </a:r>
            <a:r>
              <a:rPr lang="ru-RU" sz="1800" dirty="0" err="1"/>
              <a:t>спеціалістів</a:t>
            </a:r>
            <a:r>
              <a:rPr lang="ru-RU" sz="1800" dirty="0"/>
              <a:t>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– </a:t>
            </a:r>
            <a:r>
              <a:rPr lang="ru-RU" sz="1800" dirty="0" err="1"/>
              <a:t>дитячого</a:t>
            </a:r>
            <a:r>
              <a:rPr lang="ru-RU" sz="1800" dirty="0"/>
              <a:t> психоневролога, психотерапевта, у </a:t>
            </a:r>
            <a:r>
              <a:rPr lang="ru-RU" sz="1800" dirty="0" err="1"/>
              <a:t>соціальні</a:t>
            </a:r>
            <a:r>
              <a:rPr lang="ru-RU" sz="1800" dirty="0"/>
              <a:t> </a:t>
            </a:r>
            <a:r>
              <a:rPr lang="ru-RU" sz="1800" dirty="0" err="1"/>
              <a:t>служби</a:t>
            </a:r>
            <a:r>
              <a:rPr lang="ru-RU" sz="1800" dirty="0"/>
              <a:t> для </a:t>
            </a:r>
            <a:r>
              <a:rPr lang="ru-RU" sz="1800" dirty="0" err="1"/>
              <a:t>дітей</a:t>
            </a:r>
            <a:r>
              <a:rPr lang="ru-RU" sz="1800" dirty="0"/>
              <a:t>, </a:t>
            </a:r>
            <a:r>
              <a:rPr lang="ru-RU" sz="1800" dirty="0" err="1"/>
              <a:t>сім'ї</a:t>
            </a:r>
            <a:r>
              <a:rPr lang="ru-RU" sz="1800" dirty="0"/>
              <a:t> та </a:t>
            </a:r>
            <a:r>
              <a:rPr lang="ru-RU" sz="1800" dirty="0" err="1"/>
              <a:t>молоді</a:t>
            </a:r>
            <a:r>
              <a:rPr lang="ru-RU" sz="1800" dirty="0"/>
              <a:t>; </a:t>
            </a:r>
            <a:endParaRPr lang="ru-RU" sz="1800" dirty="0" smtClean="0"/>
          </a:p>
          <a:p>
            <a:pPr marL="0" indent="0">
              <a:buNone/>
            </a:pPr>
            <a:r>
              <a:rPr lang="ru-RU" sz="1800" dirty="0" smtClean="0"/>
              <a:t>- </a:t>
            </a:r>
            <a:r>
              <a:rPr lang="ru-RU" sz="1800" dirty="0" err="1"/>
              <a:t>індивідуальна</a:t>
            </a:r>
            <a:r>
              <a:rPr lang="ru-RU" sz="1800" dirty="0"/>
              <a:t> </a:t>
            </a:r>
            <a:r>
              <a:rPr lang="ru-RU" sz="1800" dirty="0" err="1"/>
              <a:t>чи</a:t>
            </a:r>
            <a:r>
              <a:rPr lang="ru-RU" sz="1800" dirty="0"/>
              <a:t> </a:t>
            </a:r>
            <a:r>
              <a:rPr lang="ru-RU" sz="1800" dirty="0" err="1"/>
              <a:t>групова</a:t>
            </a:r>
            <a:r>
              <a:rPr lang="ru-RU" sz="1800" dirty="0"/>
              <a:t> психолого-</a:t>
            </a:r>
            <a:r>
              <a:rPr lang="ru-RU" sz="1800" dirty="0" err="1"/>
              <a:t>педагогічна</a:t>
            </a:r>
            <a:r>
              <a:rPr lang="ru-RU" sz="1800" dirty="0"/>
              <a:t> </a:t>
            </a:r>
            <a:r>
              <a:rPr lang="ru-RU" sz="1800" dirty="0" err="1"/>
              <a:t>корекція</a:t>
            </a:r>
            <a:r>
              <a:rPr lang="ru-RU" sz="1800" dirty="0"/>
              <a:t>; </a:t>
            </a:r>
            <a:endParaRPr lang="ru-RU" sz="1800" dirty="0" smtClean="0"/>
          </a:p>
          <a:p>
            <a:pPr>
              <a:buFontTx/>
              <a:buChar char="-"/>
            </a:pPr>
            <a:r>
              <a:rPr lang="ru-RU" sz="1800" dirty="0" smtClean="0"/>
              <a:t>робота </a:t>
            </a:r>
            <a:r>
              <a:rPr lang="ru-RU" sz="1800" dirty="0"/>
              <a:t>психолога та </a:t>
            </a:r>
            <a:r>
              <a:rPr lang="ru-RU" sz="1800" dirty="0" err="1"/>
              <a:t>соціального</a:t>
            </a:r>
            <a:r>
              <a:rPr lang="ru-RU" sz="1800" dirty="0"/>
              <a:t> педагога з </a:t>
            </a:r>
            <a:r>
              <a:rPr lang="ru-RU" sz="1800" dirty="0" err="1"/>
              <a:t>сім’єю</a:t>
            </a:r>
            <a:r>
              <a:rPr lang="ru-RU" sz="1800" dirty="0"/>
              <a:t>: </a:t>
            </a:r>
            <a:r>
              <a:rPr lang="ru-RU" sz="1800" dirty="0" err="1"/>
              <a:t>рекомендації</a:t>
            </a:r>
            <a:r>
              <a:rPr lang="ru-RU" sz="1800" dirty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/>
              <a:t>перебудови</a:t>
            </a:r>
            <a:r>
              <a:rPr lang="ru-RU" sz="1800" dirty="0"/>
              <a:t> </a:t>
            </a:r>
            <a:r>
              <a:rPr lang="ru-RU" sz="1800" dirty="0" err="1"/>
              <a:t>сімейних</a:t>
            </a:r>
            <a:r>
              <a:rPr lang="ru-RU" sz="1800" dirty="0"/>
              <a:t> </a:t>
            </a:r>
            <a:r>
              <a:rPr lang="ru-RU" sz="1800" dirty="0" err="1"/>
              <a:t>стосунків</a:t>
            </a:r>
            <a:r>
              <a:rPr lang="ru-RU" sz="1800" dirty="0"/>
              <a:t>, </a:t>
            </a:r>
            <a:r>
              <a:rPr lang="ru-RU" sz="1800" dirty="0" err="1"/>
              <a:t>зміни</a:t>
            </a:r>
            <a:r>
              <a:rPr lang="ru-RU" sz="1800" dirty="0"/>
              <a:t> стилю </a:t>
            </a:r>
            <a:r>
              <a:rPr lang="ru-RU" sz="1800" dirty="0" err="1"/>
              <a:t>виховання</a:t>
            </a:r>
            <a:r>
              <a:rPr lang="ru-RU" sz="1800" dirty="0"/>
              <a:t> </a:t>
            </a:r>
            <a:r>
              <a:rPr lang="ru-RU" sz="1800" dirty="0" err="1"/>
              <a:t>тощо</a:t>
            </a:r>
            <a:r>
              <a:rPr lang="ru-RU" sz="1800" dirty="0"/>
              <a:t>; </a:t>
            </a:r>
            <a:endParaRPr lang="ru-RU" sz="1800" dirty="0" smtClean="0"/>
          </a:p>
          <a:p>
            <a:pPr>
              <a:buFontTx/>
              <a:buChar char="-"/>
            </a:pPr>
            <a:r>
              <a:rPr lang="ru-RU" sz="1800" dirty="0" err="1" smtClean="0"/>
              <a:t>рекомендації</a:t>
            </a:r>
            <a:r>
              <a:rPr lang="ru-RU" sz="1800" dirty="0" smtClean="0"/>
              <a:t> </a:t>
            </a:r>
            <a:r>
              <a:rPr lang="ru-RU" sz="1800" dirty="0" err="1"/>
              <a:t>вчителям</a:t>
            </a:r>
            <a:r>
              <a:rPr lang="ru-RU" sz="1800" dirty="0"/>
              <a:t> про </a:t>
            </a:r>
            <a:r>
              <a:rPr lang="ru-RU" sz="1800" dirty="0" err="1"/>
              <a:t>вибір</a:t>
            </a:r>
            <a:r>
              <a:rPr lang="ru-RU" sz="1800" dirty="0"/>
              <a:t> </a:t>
            </a:r>
            <a:r>
              <a:rPr lang="ru-RU" sz="1800" dirty="0" err="1"/>
              <a:t>індивідуального</a:t>
            </a:r>
            <a:r>
              <a:rPr lang="ru-RU" sz="1800" dirty="0"/>
              <a:t> </a:t>
            </a:r>
            <a:r>
              <a:rPr lang="ru-RU" sz="1800" dirty="0" err="1"/>
              <a:t>педагогічного</a:t>
            </a:r>
            <a:r>
              <a:rPr lang="ru-RU" sz="1800" dirty="0"/>
              <a:t> стилю </a:t>
            </a:r>
            <a:r>
              <a:rPr lang="ru-RU" sz="1800" dirty="0" err="1"/>
              <a:t>спілкування</a:t>
            </a:r>
            <a:r>
              <a:rPr lang="ru-RU" sz="1800" dirty="0"/>
              <a:t> з конкретною </a:t>
            </a:r>
            <a:r>
              <a:rPr lang="ru-RU" sz="1800" dirty="0" err="1"/>
              <a:t>дитиною</a:t>
            </a:r>
            <a:r>
              <a:rPr lang="ru-RU" sz="1800" dirty="0"/>
              <a:t>; </a:t>
            </a:r>
          </a:p>
          <a:p>
            <a:pPr>
              <a:buFontTx/>
              <a:buChar char="-"/>
            </a:pPr>
            <a:r>
              <a:rPr lang="ru-RU" sz="1800" dirty="0" err="1" smtClean="0"/>
              <a:t>тимчасовий</a:t>
            </a:r>
            <a:r>
              <a:rPr lang="ru-RU" sz="1800" dirty="0" smtClean="0"/>
              <a:t> </a:t>
            </a:r>
            <a:r>
              <a:rPr lang="ru-RU" sz="1800" dirty="0" err="1"/>
              <a:t>перехід</a:t>
            </a:r>
            <a:r>
              <a:rPr lang="ru-RU" sz="1800" dirty="0"/>
              <a:t> на </a:t>
            </a:r>
            <a:r>
              <a:rPr lang="ru-RU" sz="1800" dirty="0" err="1"/>
              <a:t>індивідуальну</a:t>
            </a:r>
            <a:r>
              <a:rPr lang="ru-RU" sz="1800" dirty="0"/>
              <a:t> форму </a:t>
            </a:r>
            <a:r>
              <a:rPr lang="ru-RU" sz="1800" dirty="0" err="1"/>
              <a:t>навчання</a:t>
            </a:r>
            <a:r>
              <a:rPr lang="ru-RU" sz="1800" dirty="0"/>
              <a:t>; </a:t>
            </a:r>
          </a:p>
          <a:p>
            <a:pPr>
              <a:buFontTx/>
              <a:buChar char="-"/>
            </a:pPr>
            <a:r>
              <a:rPr lang="ru-RU" sz="1800" dirty="0" err="1" smtClean="0"/>
              <a:t>зміна</a:t>
            </a:r>
            <a:r>
              <a:rPr lang="ru-RU" sz="1800" dirty="0" smtClean="0"/>
              <a:t> </a:t>
            </a:r>
            <a:r>
              <a:rPr lang="ru-RU" sz="1800" dirty="0" err="1"/>
              <a:t>дитячого</a:t>
            </a:r>
            <a:r>
              <a:rPr lang="ru-RU" sz="1800" dirty="0"/>
              <a:t> </a:t>
            </a:r>
            <a:r>
              <a:rPr lang="ru-RU" sz="1800" dirty="0" err="1"/>
              <a:t>колективу</a:t>
            </a:r>
            <a:r>
              <a:rPr lang="ru-RU" sz="1800" dirty="0"/>
              <a:t>; </a:t>
            </a:r>
          </a:p>
          <a:p>
            <a:pPr>
              <a:buFontTx/>
              <a:buChar char="-"/>
            </a:pPr>
            <a:r>
              <a:rPr lang="ru-RU" sz="1800" dirty="0" err="1" smtClean="0"/>
              <a:t>переведення</a:t>
            </a:r>
            <a:r>
              <a:rPr lang="ru-RU" sz="1800" dirty="0" smtClean="0"/>
              <a:t> </a:t>
            </a:r>
            <a:r>
              <a:rPr lang="ru-RU" sz="1800" dirty="0"/>
              <a:t>до </a:t>
            </a:r>
            <a:r>
              <a:rPr lang="ru-RU" sz="1800" dirty="0" err="1"/>
              <a:t>іншого</a:t>
            </a:r>
            <a:r>
              <a:rPr lang="ru-RU" sz="1800" dirty="0"/>
              <a:t> </a:t>
            </a:r>
            <a:r>
              <a:rPr lang="ru-RU" sz="1800" dirty="0" err="1"/>
              <a:t>вчителя</a:t>
            </a:r>
            <a:r>
              <a:rPr lang="ru-RU" sz="1800" dirty="0"/>
              <a:t>; </a:t>
            </a:r>
          </a:p>
          <a:p>
            <a:pPr>
              <a:buFontTx/>
              <a:buChar char="-"/>
            </a:pPr>
            <a:r>
              <a:rPr lang="ru-RU" sz="1800" dirty="0" err="1" smtClean="0"/>
              <a:t>заохочення</a:t>
            </a:r>
            <a:r>
              <a:rPr lang="ru-RU" sz="1800" dirty="0" smtClean="0"/>
              <a:t> </a:t>
            </a:r>
            <a:r>
              <a:rPr lang="ru-RU" sz="1800" dirty="0"/>
              <a:t>до </a:t>
            </a:r>
            <a:r>
              <a:rPr lang="ru-RU" sz="1800" dirty="0" err="1"/>
              <a:t>позашкільної</a:t>
            </a:r>
            <a:r>
              <a:rPr lang="ru-RU" sz="1800" dirty="0"/>
              <a:t> </a:t>
            </a:r>
            <a:r>
              <a:rPr lang="ru-RU" sz="1800" dirty="0" err="1"/>
              <a:t>діяльності</a:t>
            </a:r>
            <a:r>
              <a:rPr lang="ru-RU" sz="1800" dirty="0"/>
              <a:t>, </a:t>
            </a:r>
            <a:r>
              <a:rPr lang="ru-RU" sz="1800" dirty="0" err="1"/>
              <a:t>створення</a:t>
            </a:r>
            <a:r>
              <a:rPr lang="ru-RU" sz="1800" dirty="0"/>
              <a:t> </a:t>
            </a:r>
            <a:r>
              <a:rPr lang="ru-RU" sz="1800" dirty="0" err="1"/>
              <a:t>ситуацій</a:t>
            </a:r>
            <a:r>
              <a:rPr lang="ru-RU" sz="1800" dirty="0"/>
              <a:t> </a:t>
            </a:r>
            <a:r>
              <a:rPr lang="ru-RU" sz="1800" dirty="0" err="1"/>
              <a:t>успіху</a:t>
            </a:r>
            <a:r>
              <a:rPr lang="ru-RU" sz="1800" dirty="0" smtClean="0"/>
              <a:t>;</a:t>
            </a:r>
          </a:p>
          <a:p>
            <a:pPr>
              <a:buFontTx/>
              <a:buChar char="-"/>
            </a:pPr>
            <a:r>
              <a:rPr lang="ru-RU" sz="1800" dirty="0" err="1" smtClean="0"/>
              <a:t>допомога</a:t>
            </a:r>
            <a:r>
              <a:rPr lang="ru-RU" sz="1800" dirty="0" smtClean="0"/>
              <a:t> </a:t>
            </a:r>
            <a:r>
              <a:rPr lang="ru-RU" sz="1800" dirty="0" err="1"/>
              <a:t>сім'ї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вихователів</a:t>
            </a:r>
            <a:r>
              <a:rPr lang="ru-RU" sz="1800" dirty="0"/>
              <a:t>, </a:t>
            </a:r>
            <a:r>
              <a:rPr lang="ru-RU" sz="1800" dirty="0" err="1"/>
              <a:t>фахівців</a:t>
            </a:r>
            <a:r>
              <a:rPr lang="ru-RU" sz="1800" dirty="0"/>
              <a:t> з </a:t>
            </a:r>
            <a:r>
              <a:rPr lang="ru-RU" sz="1800" dirty="0" err="1"/>
              <a:t>охорони</a:t>
            </a:r>
            <a:r>
              <a:rPr lang="ru-RU" sz="1800" dirty="0"/>
              <a:t> </a:t>
            </a:r>
            <a:r>
              <a:rPr lang="ru-RU" sz="1800" dirty="0" err="1"/>
              <a:t>дитинства</a:t>
            </a:r>
            <a:r>
              <a:rPr lang="ru-RU" sz="1800" dirty="0"/>
              <a:t> </a:t>
            </a:r>
            <a:r>
              <a:rPr lang="ru-RU" sz="1800" dirty="0" err="1" smtClean="0"/>
              <a:t>тощо</a:t>
            </a:r>
            <a:r>
              <a:rPr lang="ru-RU" sz="1800" dirty="0" smtClean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85421965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/>
              <a:t>4. </a:t>
            </a:r>
            <a:r>
              <a:rPr lang="ru-RU" sz="2800" dirty="0" err="1"/>
              <a:t>Психологічна</a:t>
            </a:r>
            <a:r>
              <a:rPr lang="ru-RU" sz="2800" dirty="0"/>
              <a:t> </a:t>
            </a:r>
            <a:r>
              <a:rPr lang="ru-RU" sz="2800" dirty="0" err="1"/>
              <a:t>просвіта</a:t>
            </a:r>
            <a:r>
              <a:rPr lang="ru-RU" sz="2800" dirty="0"/>
              <a:t>: </a:t>
            </a:r>
            <a:endParaRPr lang="ru-RU" sz="2800" dirty="0" smtClean="0"/>
          </a:p>
          <a:p>
            <a:pPr>
              <a:buFontTx/>
              <a:buChar char="-"/>
            </a:pPr>
            <a:r>
              <a:rPr lang="ru-RU" sz="2800" dirty="0" err="1" smtClean="0"/>
              <a:t>вчителів</a:t>
            </a:r>
            <a:r>
              <a:rPr lang="ru-RU" sz="2800" dirty="0" smtClean="0"/>
              <a:t>;</a:t>
            </a:r>
          </a:p>
          <a:p>
            <a:pPr>
              <a:buFontTx/>
              <a:buChar char="-"/>
            </a:pPr>
            <a:r>
              <a:rPr lang="ru-RU" sz="2800" dirty="0" err="1" smtClean="0"/>
              <a:t>батьків</a:t>
            </a:r>
            <a:r>
              <a:rPr lang="ru-RU" sz="2800" dirty="0" smtClean="0"/>
              <a:t>;</a:t>
            </a:r>
          </a:p>
          <a:p>
            <a:pPr>
              <a:buFontTx/>
              <a:buChar char="-"/>
            </a:pPr>
            <a:r>
              <a:rPr lang="ru-RU" sz="2800" dirty="0" err="1" smtClean="0"/>
              <a:t>учнів</a:t>
            </a:r>
            <a:r>
              <a:rPr lang="ru-RU" sz="2800" dirty="0" smtClean="0"/>
              <a:t>;</a:t>
            </a:r>
          </a:p>
          <a:p>
            <a:pPr>
              <a:buFontTx/>
              <a:buChar char="-"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6154292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435280" cy="883568"/>
          </a:xfrm>
        </p:spPr>
        <p:txBody>
          <a:bodyPr/>
          <a:lstStyle/>
          <a:p>
            <a:r>
              <a:rPr lang="ru-RU" sz="2800" dirty="0" err="1"/>
              <a:t>Форми</a:t>
            </a:r>
            <a:r>
              <a:rPr lang="ru-RU" sz="2800" dirty="0"/>
              <a:t> </a:t>
            </a:r>
            <a:r>
              <a:rPr lang="ru-RU" sz="2800" dirty="0" err="1"/>
              <a:t>профілактики</a:t>
            </a:r>
            <a:r>
              <a:rPr lang="ru-RU" sz="2800" dirty="0"/>
              <a:t> </a:t>
            </a:r>
            <a:r>
              <a:rPr lang="ru-RU" sz="2800" dirty="0" err="1"/>
              <a:t>підліткової</a:t>
            </a:r>
            <a:r>
              <a:rPr lang="ru-RU" sz="2800" dirty="0"/>
              <a:t> </a:t>
            </a:r>
            <a:r>
              <a:rPr lang="ru-RU" sz="2800" dirty="0" err="1"/>
              <a:t>суїцидальності</a:t>
            </a:r>
            <a:r>
              <a:rPr lang="ru-RU" sz="2800" dirty="0"/>
              <a:t> у </a:t>
            </a:r>
            <a:r>
              <a:rPr lang="ru-RU" sz="2800" dirty="0" err="1"/>
              <a:t>школі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663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/>
              <a:t>– </a:t>
            </a:r>
            <a:r>
              <a:rPr lang="ru-RU" sz="2000" dirty="0" err="1"/>
              <a:t>дотримання</a:t>
            </a:r>
            <a:r>
              <a:rPr lang="ru-RU" sz="2000" dirty="0"/>
              <a:t> </a:t>
            </a:r>
            <a:r>
              <a:rPr lang="ru-RU" sz="2000" dirty="0" err="1"/>
              <a:t>педагогічної</a:t>
            </a:r>
            <a:r>
              <a:rPr lang="ru-RU" sz="2000" dirty="0"/>
              <a:t> </a:t>
            </a:r>
            <a:r>
              <a:rPr lang="ru-RU" sz="2000" dirty="0" err="1"/>
              <a:t>етики</a:t>
            </a:r>
            <a:r>
              <a:rPr lang="ru-RU" sz="2000" dirty="0" smtClean="0"/>
              <a:t>;</a:t>
            </a:r>
          </a:p>
          <a:p>
            <a:pPr marL="0" indent="0" algn="just">
              <a:buNone/>
            </a:pPr>
            <a:r>
              <a:rPr lang="ru-RU" sz="2000" dirty="0"/>
              <a:t>– </a:t>
            </a:r>
            <a:r>
              <a:rPr lang="ru-RU" sz="2000" dirty="0" err="1"/>
              <a:t>засвоєння</a:t>
            </a:r>
            <a:r>
              <a:rPr lang="ru-RU" sz="2000" dirty="0"/>
              <a:t> </a:t>
            </a:r>
            <a:r>
              <a:rPr lang="ru-RU" sz="2000" dirty="0" err="1"/>
              <a:t>знань</a:t>
            </a:r>
            <a:r>
              <a:rPr lang="ru-RU" sz="2000" dirty="0"/>
              <a:t> з </a:t>
            </a:r>
            <a:r>
              <a:rPr lang="ru-RU" sz="2000" dirty="0" err="1"/>
              <a:t>вікової</a:t>
            </a:r>
            <a:r>
              <a:rPr lang="ru-RU" sz="2000" dirty="0"/>
              <a:t> </a:t>
            </a:r>
            <a:r>
              <a:rPr lang="ru-RU" sz="2000" dirty="0" err="1"/>
              <a:t>патопсихології</a:t>
            </a:r>
            <a:r>
              <a:rPr lang="ru-RU" sz="2000" dirty="0"/>
              <a:t>;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– </a:t>
            </a:r>
            <a:r>
              <a:rPr lang="ru-RU" sz="2000" dirty="0" err="1"/>
              <a:t>виявлення</a:t>
            </a:r>
            <a:r>
              <a:rPr lang="ru-RU" sz="2000" dirty="0"/>
              <a:t> </a:t>
            </a:r>
            <a:r>
              <a:rPr lang="ru-RU" sz="2000" dirty="0" err="1"/>
              <a:t>підлітків</a:t>
            </a:r>
            <a:r>
              <a:rPr lang="ru-RU" sz="2000" dirty="0"/>
              <a:t>, </a:t>
            </a:r>
            <a:r>
              <a:rPr lang="ru-RU" sz="2000" dirty="0" err="1"/>
              <a:t>схильних</a:t>
            </a:r>
            <a:r>
              <a:rPr lang="ru-RU" sz="2000" dirty="0"/>
              <a:t> до </a:t>
            </a:r>
            <a:r>
              <a:rPr lang="ru-RU" sz="2000" dirty="0" err="1"/>
              <a:t>суїцидальної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 smtClean="0"/>
              <a:t>;</a:t>
            </a:r>
          </a:p>
          <a:p>
            <a:pPr marL="0" indent="0" algn="just">
              <a:buNone/>
            </a:pPr>
            <a:r>
              <a:rPr lang="ru-RU" sz="2000" dirty="0" smtClean="0"/>
              <a:t> </a:t>
            </a:r>
            <a:r>
              <a:rPr lang="ru-RU" sz="2000" dirty="0"/>
              <a:t>– патронаж </a:t>
            </a:r>
            <a:r>
              <a:rPr lang="ru-RU" sz="2000" dirty="0" err="1"/>
              <a:t>сімей</a:t>
            </a:r>
            <a:r>
              <a:rPr lang="ru-RU" sz="2000" dirty="0"/>
              <a:t>, у </a:t>
            </a:r>
            <a:r>
              <a:rPr lang="ru-RU" sz="2000" dirty="0" err="1"/>
              <a:t>яких</a:t>
            </a:r>
            <a:r>
              <a:rPr lang="ru-RU" sz="2000" dirty="0"/>
              <a:t> </a:t>
            </a:r>
            <a:r>
              <a:rPr lang="ru-RU" sz="2000" dirty="0" err="1"/>
              <a:t>проживають</a:t>
            </a:r>
            <a:r>
              <a:rPr lang="ru-RU" sz="2000" dirty="0"/>
              <a:t> </a:t>
            </a:r>
            <a:r>
              <a:rPr lang="ru-RU" sz="2000" dirty="0" err="1"/>
              <a:t>діти</a:t>
            </a:r>
            <a:r>
              <a:rPr lang="ru-RU" sz="2000" dirty="0"/>
              <a:t> “</a:t>
            </a:r>
            <a:r>
              <a:rPr lang="ru-RU" sz="2000" dirty="0" err="1"/>
              <a:t>групи</a:t>
            </a:r>
            <a:r>
              <a:rPr lang="ru-RU" sz="2000" dirty="0"/>
              <a:t> </a:t>
            </a:r>
            <a:r>
              <a:rPr lang="ru-RU" sz="2000" dirty="0" err="1"/>
              <a:t>ризику</a:t>
            </a:r>
            <a:r>
              <a:rPr lang="ru-RU" sz="2000" dirty="0"/>
              <a:t>”, </a:t>
            </a:r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прийомів</a:t>
            </a:r>
            <a:r>
              <a:rPr lang="ru-RU" sz="2000" dirty="0"/>
              <a:t> </a:t>
            </a:r>
            <a:r>
              <a:rPr lang="ru-RU" sz="2000" dirty="0" err="1"/>
              <a:t>сімейної</a:t>
            </a:r>
            <a:r>
              <a:rPr lang="ru-RU" sz="2000" dirty="0"/>
              <a:t> </a:t>
            </a:r>
            <a:r>
              <a:rPr lang="ru-RU" sz="2000" dirty="0" err="1"/>
              <a:t>психотерапії</a:t>
            </a:r>
            <a:r>
              <a:rPr lang="ru-RU" sz="2000" dirty="0"/>
              <a:t>, </a:t>
            </a:r>
            <a:r>
              <a:rPr lang="ru-RU" sz="2000" dirty="0" err="1"/>
              <a:t>надання</a:t>
            </a:r>
            <a:r>
              <a:rPr lang="ru-RU" sz="2000" dirty="0"/>
              <a:t> </a:t>
            </a:r>
            <a:r>
              <a:rPr lang="ru-RU" sz="2000" dirty="0" err="1"/>
              <a:t>консультативної</a:t>
            </a:r>
            <a:r>
              <a:rPr lang="ru-RU" sz="2000" dirty="0"/>
              <a:t> </a:t>
            </a:r>
            <a:r>
              <a:rPr lang="ru-RU" sz="2000" dirty="0" err="1"/>
              <a:t>допомоги</a:t>
            </a:r>
            <a:r>
              <a:rPr lang="ru-RU" sz="2000" dirty="0"/>
              <a:t> батькам</a:t>
            </a:r>
            <a:r>
              <a:rPr lang="ru-RU" sz="2000" dirty="0" smtClean="0"/>
              <a:t>;</a:t>
            </a:r>
          </a:p>
          <a:p>
            <a:pPr marL="0" indent="0" algn="just">
              <a:buNone/>
            </a:pPr>
            <a:r>
              <a:rPr lang="ru-RU" sz="2000" dirty="0" smtClean="0"/>
              <a:t> </a:t>
            </a:r>
            <a:r>
              <a:rPr lang="ru-RU" sz="2000" dirty="0"/>
              <a:t>– </a:t>
            </a:r>
            <a:r>
              <a:rPr lang="ru-RU" sz="2000" dirty="0" err="1"/>
              <a:t>нерозголошення</a:t>
            </a:r>
            <a:r>
              <a:rPr lang="ru-RU" sz="2000" dirty="0"/>
              <a:t> </a:t>
            </a:r>
            <a:r>
              <a:rPr lang="ru-RU" sz="2000" dirty="0" err="1"/>
              <a:t>фактів</a:t>
            </a:r>
            <a:r>
              <a:rPr lang="ru-RU" sz="2000" dirty="0"/>
              <a:t> </a:t>
            </a:r>
            <a:r>
              <a:rPr lang="ru-RU" sz="2000" dirty="0" err="1"/>
              <a:t>суїцидальних</a:t>
            </a:r>
            <a:r>
              <a:rPr lang="ru-RU" sz="2000" dirty="0"/>
              <a:t> </a:t>
            </a:r>
            <a:r>
              <a:rPr lang="ru-RU" sz="2000" dirty="0" err="1"/>
              <a:t>випадків</a:t>
            </a:r>
            <a:r>
              <a:rPr lang="ru-RU" sz="2000" dirty="0"/>
              <a:t> у </a:t>
            </a:r>
            <a:r>
              <a:rPr lang="ru-RU" sz="2000" dirty="0" err="1"/>
              <a:t>шкільному</a:t>
            </a:r>
            <a:r>
              <a:rPr lang="ru-RU" sz="2000" dirty="0"/>
              <a:t> </a:t>
            </a:r>
            <a:r>
              <a:rPr lang="ru-RU" sz="2000" dirty="0" err="1"/>
              <a:t>середовищі</a:t>
            </a:r>
            <a:r>
              <a:rPr lang="ru-RU" sz="2000" dirty="0"/>
              <a:t>; – </a:t>
            </a:r>
            <a:r>
              <a:rPr lang="ru-RU" sz="2000" dirty="0" err="1"/>
              <a:t>привернення</a:t>
            </a:r>
            <a:r>
              <a:rPr lang="ru-RU" sz="2000" dirty="0"/>
              <a:t> </a:t>
            </a:r>
            <a:r>
              <a:rPr lang="ru-RU" sz="2000" dirty="0" err="1"/>
              <a:t>уваги</a:t>
            </a:r>
            <a:r>
              <a:rPr lang="ru-RU" sz="2000" dirty="0"/>
              <a:t> </a:t>
            </a:r>
            <a:r>
              <a:rPr lang="ru-RU" sz="2000" dirty="0" err="1"/>
              <a:t>батьків</a:t>
            </a:r>
            <a:r>
              <a:rPr lang="ru-RU" sz="2000" dirty="0"/>
              <a:t> до умов </a:t>
            </a:r>
            <a:r>
              <a:rPr lang="ru-RU" sz="2000" dirty="0" err="1"/>
              <a:t>зберігання</a:t>
            </a:r>
            <a:r>
              <a:rPr lang="ru-RU" sz="2000" dirty="0"/>
              <a:t> </a:t>
            </a:r>
            <a:r>
              <a:rPr lang="ru-RU" sz="2000" dirty="0" err="1"/>
              <a:t>лікарських</a:t>
            </a:r>
            <a:r>
              <a:rPr lang="ru-RU" sz="2000" dirty="0"/>
              <a:t> </a:t>
            </a:r>
            <a:r>
              <a:rPr lang="ru-RU" sz="2000" dirty="0" err="1"/>
              <a:t>препаратів</a:t>
            </a:r>
            <a:r>
              <a:rPr lang="ru-RU" sz="2000" dirty="0"/>
              <a:t>;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– </a:t>
            </a:r>
            <a:r>
              <a:rPr lang="ru-RU" sz="2000" dirty="0" err="1"/>
              <a:t>формування</a:t>
            </a:r>
            <a:r>
              <a:rPr lang="ru-RU" sz="2000" dirty="0"/>
              <a:t> в </a:t>
            </a:r>
            <a:r>
              <a:rPr lang="ru-RU" sz="2000" dirty="0" err="1"/>
              <a:t>учнів</a:t>
            </a:r>
            <a:r>
              <a:rPr lang="ru-RU" sz="2000" dirty="0"/>
              <a:t> таких понять, як “</a:t>
            </a:r>
            <a:r>
              <a:rPr lang="ru-RU" sz="2000" dirty="0" err="1"/>
              <a:t>цінність</a:t>
            </a:r>
            <a:r>
              <a:rPr lang="ru-RU" sz="2000" dirty="0"/>
              <a:t> </a:t>
            </a:r>
            <a:r>
              <a:rPr lang="ru-RU" sz="2000" dirty="0" err="1"/>
              <a:t>людського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”, “мета та </a:t>
            </a:r>
            <a:r>
              <a:rPr lang="ru-RU" sz="2000" dirty="0" err="1"/>
              <a:t>смисл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”,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індивідуальних</a:t>
            </a:r>
            <a:r>
              <a:rPr lang="ru-RU" sz="2000" dirty="0"/>
              <a:t> </a:t>
            </a:r>
            <a:r>
              <a:rPr lang="ru-RU" sz="2000" dirty="0" err="1"/>
              <a:t>прийомів</a:t>
            </a:r>
            <a:r>
              <a:rPr lang="ru-RU" sz="2000" dirty="0"/>
              <a:t> </a:t>
            </a:r>
            <a:r>
              <a:rPr lang="ru-RU" sz="2000" dirty="0" err="1"/>
              <a:t>психологічного</a:t>
            </a:r>
            <a:r>
              <a:rPr lang="ru-RU" sz="2000" dirty="0"/>
              <a:t> </a:t>
            </a:r>
            <a:r>
              <a:rPr lang="ru-RU" sz="2000" dirty="0" err="1"/>
              <a:t>захисту</a:t>
            </a:r>
            <a:r>
              <a:rPr lang="ru-RU" sz="2000" dirty="0"/>
              <a:t> у </a:t>
            </a:r>
            <a:r>
              <a:rPr lang="ru-RU" sz="2000" dirty="0" err="1"/>
              <a:t>складних</a:t>
            </a:r>
            <a:r>
              <a:rPr lang="ru-RU" sz="2000" dirty="0"/>
              <a:t> </a:t>
            </a:r>
            <a:r>
              <a:rPr lang="ru-RU" sz="2000" dirty="0" err="1"/>
              <a:t>життєвих</a:t>
            </a:r>
            <a:r>
              <a:rPr lang="ru-RU" sz="2000" dirty="0"/>
              <a:t> </a:t>
            </a:r>
            <a:r>
              <a:rPr lang="ru-RU" sz="2000" dirty="0" err="1"/>
              <a:t>обставинах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504469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altLang="ru-RU"/>
          </a:p>
        </p:txBody>
      </p:sp>
      <p:pic>
        <p:nvPicPr>
          <p:cNvPr id="33799" name="Picture 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lum contrast="-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476250"/>
            <a:ext cx="8353425" cy="6121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55675"/>
          </a:xfrm>
        </p:spPr>
        <p:txBody>
          <a:bodyPr/>
          <a:lstStyle/>
          <a:p>
            <a:r>
              <a:rPr lang="uk-UA" altLang="ru-RU"/>
              <a:t>Етапи суіцідальної поведінки</a:t>
            </a:r>
            <a:endParaRPr lang="ru-RU" altLang="ru-RU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3100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b="1" i="1"/>
              <a:t>І. Етап суїцидальних тенденцій</a:t>
            </a:r>
            <a:r>
              <a:rPr lang="uk-UA" altLang="ru-RU"/>
              <a:t> - прямі або непрямі ознаки, що свідчать про зниження цінності власного життя, втрати її сенсу або небажання жити, проявляються в думках, намірах, почуттях або погрозах.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i="1" u="sng"/>
              <a:t>Превенція суїциду</a:t>
            </a:r>
            <a:r>
              <a:rPr lang="uk-UA" altLang="ru-RU" b="1" i="1" u="sng"/>
              <a:t> -</a:t>
            </a:r>
            <a:r>
              <a:rPr lang="uk-UA" altLang="ru-RU"/>
              <a:t> запобігання на підставі знання психологічних чи соціальних провісників.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7610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800" b="1" i="1"/>
              <a:t>II . Етап суїцидальних дій</a:t>
            </a:r>
            <a:r>
              <a:rPr lang="uk-UA" altLang="ru-RU" sz="2800"/>
              <a:t> - тенденції переходять в конкретні вчинки. </a:t>
            </a:r>
          </a:p>
          <a:p>
            <a:pPr lvl="1">
              <a:lnSpc>
                <a:spcPct val="80000"/>
              </a:lnSpc>
            </a:pPr>
            <a:r>
              <a:rPr lang="uk-UA" altLang="ru-RU" sz="2400"/>
              <a:t>Суїцидальні спроби. </a:t>
            </a:r>
          </a:p>
          <a:p>
            <a:pPr lvl="1">
              <a:lnSpc>
                <a:spcPct val="80000"/>
              </a:lnSpc>
            </a:pPr>
            <a:r>
              <a:rPr lang="uk-UA" altLang="ru-RU" sz="2400"/>
              <a:t>Парасуицид - самоушкодження, прямо не спрямовані на самознищення, що мають характер демонстративних дій (шантаж , членоушкодження або самоушкодження, задля психологічного або морального тиску на інших для отримання певних вигод ), зазвичай не передбачають смертельного результату, але можна «переграти». </a:t>
            </a:r>
          </a:p>
          <a:p>
            <a:pPr lvl="1">
              <a:lnSpc>
                <a:spcPct val="80000"/>
              </a:lnSpc>
            </a:pPr>
            <a:r>
              <a:rPr lang="uk-UA" altLang="ru-RU" sz="2400"/>
              <a:t>Завершений суїцид.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sz="2800" i="1" u="sng"/>
              <a:t>Інтервенція</a:t>
            </a:r>
            <a:r>
              <a:rPr lang="uk-UA" altLang="ru-RU" sz="2800"/>
              <a:t> - процес втручання в поточний суїцид для запобігання акту саморуйнування і полягає в контакті з людиною і наданні їй емоційної підтримки і співчуття в пережитому кризі.</a:t>
            </a:r>
            <a:endParaRPr lang="ru-RU" altLang="ru-RU" sz="280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uk-UA" altLang="ru-RU" sz="2800" b="1" i="1"/>
              <a:t>ІІІ . Етап постсуїцидального кризи</a:t>
            </a:r>
            <a:r>
              <a:rPr lang="uk-UA" altLang="ru-RU" sz="2800"/>
              <a:t> - триває від моменту здійснення суїцидальної спроби до повного зникнення суїцидальних тенденцій, іноді характеризуються циклічністю прояви. Охоплює стан психічного кризи суїцидента, ознаки якого (соматичні , психічні чи психопатологічні) та різні їх прояви.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800" i="1" u="sng"/>
              <a:t>Поственція</a:t>
            </a:r>
            <a:r>
              <a:rPr lang="uk-UA" altLang="ru-RU" sz="2800"/>
              <a:t> – система заходів, спрямованих на подолання психічної кризи суїцидента та його близьких і рідних.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uk-UA" altLang="ru-RU" sz="2800" i="1" u="sng"/>
              <a:t>Вторинна превенція</a:t>
            </a:r>
            <a:r>
              <a:rPr lang="uk-UA" altLang="ru-RU" sz="2800"/>
              <a:t> - попередженні повторних суїцидальних спроб.</a:t>
            </a:r>
            <a:r>
              <a:rPr lang="ru-RU" altLang="ru-RU" sz="2800"/>
              <a:t> 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68338"/>
          </a:xfrm>
        </p:spPr>
        <p:txBody>
          <a:bodyPr/>
          <a:lstStyle/>
          <a:p>
            <a:r>
              <a:rPr lang="uk-UA" altLang="ru-RU" sz="4000"/>
              <a:t>Особистісні стилі суїцидентів</a:t>
            </a:r>
            <a:endParaRPr lang="ru-RU" altLang="ru-RU" sz="40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1847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200" b="1" i="1"/>
              <a:t>1 . Імнульсівний</a:t>
            </a:r>
            <a:r>
              <a:rPr lang="uk-UA" altLang="ru-RU" sz="2200"/>
              <a:t>: раптове прийняття драматичноних рішень при виникненні проблем і стресові ситуацій , труднощі в словесному вираженні емоційних переживань.</a:t>
            </a:r>
          </a:p>
          <a:p>
            <a:pPr>
              <a:lnSpc>
                <a:spcPct val="80000"/>
              </a:lnSpc>
            </a:pPr>
            <a:r>
              <a:rPr lang="uk-UA" altLang="ru-RU" sz="2200" b="1" i="1"/>
              <a:t>2 . Комнульсівний</a:t>
            </a:r>
            <a:r>
              <a:rPr lang="uk-UA" altLang="ru-RU" sz="2200"/>
              <a:t> : установка в усьому досягати досконалості та успіху часто буває надміру ригидна і при співвіднесенні цілей і бажань з реальністю може призвести до суїциду.</a:t>
            </a:r>
          </a:p>
          <a:p>
            <a:pPr>
              <a:lnSpc>
                <a:spcPct val="80000"/>
              </a:lnSpc>
            </a:pPr>
            <a:r>
              <a:rPr lang="uk-UA" altLang="ru-RU" sz="2200" b="1" i="1"/>
              <a:t>3 . Ризиковий:</a:t>
            </a:r>
            <a:r>
              <a:rPr lang="uk-UA" altLang="ru-RU" sz="2200"/>
              <a:t> балансування на грані небезпеки, «гра зі смертю» приваблює і викликає приємне збудження.</a:t>
            </a:r>
          </a:p>
          <a:p>
            <a:pPr>
              <a:lnSpc>
                <a:spcPct val="80000"/>
              </a:lnSpc>
            </a:pPr>
            <a:r>
              <a:rPr lang="uk-UA" altLang="ru-RU" sz="2200" b="1" i="1"/>
              <a:t>4 . Регресивний</a:t>
            </a:r>
            <a:r>
              <a:rPr lang="uk-UA" altLang="ru-RU" sz="2200"/>
              <a:t>: зниження з різних причин ефективності механізмів психологічної адаптації, емоційна сфера характеризується недостатньою зрілістю, інфантильністю або примітивністю.</a:t>
            </a:r>
          </a:p>
          <a:p>
            <a:pPr>
              <a:lnSpc>
                <a:spcPct val="80000"/>
              </a:lnSpc>
            </a:pPr>
            <a:r>
              <a:rPr lang="uk-UA" altLang="ru-RU" sz="2200" b="1" i="1"/>
              <a:t>5 . Залежний</a:t>
            </a:r>
            <a:r>
              <a:rPr lang="uk-UA" altLang="ru-RU" sz="2200"/>
              <a:t> : безпорадність, безнадійність, пасивність, необхідність і постійний пошук зовнішньої підтримки.</a:t>
            </a:r>
          </a:p>
          <a:p>
            <a:pPr>
              <a:lnSpc>
                <a:spcPct val="80000"/>
              </a:lnSpc>
            </a:pPr>
            <a:r>
              <a:rPr lang="uk-UA" altLang="ru-RU" sz="2200" b="1"/>
              <a:t>6 . Амбівалентний</a:t>
            </a:r>
            <a:r>
              <a:rPr lang="uk-UA" altLang="ru-RU" sz="2200"/>
              <a:t> : наявність одночасного впливу двох мотивів - до життя і смерті.</a:t>
            </a:r>
            <a:br>
              <a:rPr lang="uk-UA" altLang="ru-RU" sz="2200"/>
            </a:br>
            <a:endParaRPr lang="ru-RU" altLang="ru-RU" sz="2200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616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uk-UA" altLang="ru-RU" sz="2200" b="1" i="1"/>
              <a:t>7 . Заперечуючий</a:t>
            </a:r>
            <a:r>
              <a:rPr lang="uk-UA" altLang="ru-RU" sz="2200"/>
              <a:t> : перевага магічного мислення, в силу чого заперечується незворотні наслідки самогубства, заперечення знижує контроль над вольовими спонуками, що посилює ризик </a:t>
            </a:r>
          </a:p>
          <a:p>
            <a:pPr>
              <a:lnSpc>
                <a:spcPct val="80000"/>
              </a:lnSpc>
            </a:pPr>
            <a:r>
              <a:rPr lang="uk-UA" altLang="ru-RU" sz="2200" b="1" i="1"/>
              <a:t>8 . Гнівливий</a:t>
            </a:r>
            <a:r>
              <a:rPr lang="uk-UA" altLang="ru-RU" sz="2200"/>
              <a:t> : утрудняються висловити гнів відносно значущих осіб, що змушує відчувати незадоволеність собою.</a:t>
            </a:r>
          </a:p>
          <a:p>
            <a:pPr>
              <a:lnSpc>
                <a:spcPct val="80000"/>
              </a:lnSpc>
            </a:pPr>
            <a:r>
              <a:rPr lang="uk-UA" altLang="ru-RU" sz="2200" b="1" i="1"/>
              <a:t>9 . Звинувачуючий</a:t>
            </a:r>
            <a:r>
              <a:rPr lang="uk-UA" altLang="ru-RU" sz="2200"/>
              <a:t>: переконаність в тому, що виникаючі проблеми  є чиясь або власна провина.</a:t>
            </a:r>
          </a:p>
          <a:p>
            <a:pPr>
              <a:lnSpc>
                <a:spcPct val="80000"/>
              </a:lnSpc>
            </a:pPr>
            <a:r>
              <a:rPr lang="uk-UA" altLang="ru-RU" sz="2200" b="1" i="1"/>
              <a:t>10 . Уникаючий</a:t>
            </a:r>
            <a:r>
              <a:rPr lang="uk-UA" altLang="ru-RU" sz="2200"/>
              <a:t>: втеча від кризової ситуації через самогубство, прагнення уникнути або піти від психотравмуючої ситуації.</a:t>
            </a:r>
          </a:p>
          <a:p>
            <a:pPr>
              <a:lnSpc>
                <a:spcPct val="80000"/>
              </a:lnSpc>
            </a:pPr>
            <a:r>
              <a:rPr lang="uk-UA" altLang="ru-RU" sz="2200" b="1" i="1"/>
              <a:t>11 . Нечуттевий</a:t>
            </a:r>
            <a:r>
              <a:rPr lang="uk-UA" altLang="ru-RU" sz="2200"/>
              <a:t>: притуплення емоційних переживань.</a:t>
            </a:r>
          </a:p>
          <a:p>
            <a:pPr>
              <a:lnSpc>
                <a:spcPct val="80000"/>
              </a:lnSpc>
            </a:pPr>
            <a:r>
              <a:rPr lang="uk-UA" altLang="ru-RU" sz="2200" b="1" i="1"/>
              <a:t>12 . Покинутий</a:t>
            </a:r>
            <a:r>
              <a:rPr lang="uk-UA" altLang="ru-RU" sz="2200"/>
              <a:t>: переживання порожнечі навколо, суму або глибокої скорботи.</a:t>
            </a:r>
          </a:p>
          <a:p>
            <a:pPr>
              <a:lnSpc>
                <a:spcPct val="80000"/>
              </a:lnSpc>
            </a:pPr>
            <a:r>
              <a:rPr lang="uk-UA" altLang="ru-RU" sz="2200" b="1" i="1"/>
              <a:t>13. Творчий</a:t>
            </a:r>
            <a:r>
              <a:rPr lang="uk-UA" altLang="ru-RU" sz="2200"/>
              <a:t>: сприйняття самогубства як нового привабливого способу виходу з нерозв'язною ситуації.</a:t>
            </a:r>
            <a:r>
              <a:rPr lang="ru-RU" altLang="ru-RU" sz="2200"/>
              <a:t> </a:t>
            </a:r>
          </a:p>
          <a:p>
            <a:pPr>
              <a:lnSpc>
                <a:spcPct val="80000"/>
              </a:lnSpc>
            </a:pPr>
            <a:endParaRPr lang="ru-RU" altLang="ru-RU"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496944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Анатомо-</a:t>
            </a:r>
            <a:r>
              <a:rPr lang="ru-RU" dirty="0" err="1"/>
              <a:t>фізіологічний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у </a:t>
            </a:r>
            <a:r>
              <a:rPr lang="ru-RU" dirty="0" err="1"/>
              <a:t>підлітковому</a:t>
            </a:r>
            <a:r>
              <a:rPr lang="ru-RU" dirty="0"/>
              <a:t> </a:t>
            </a:r>
            <a:r>
              <a:rPr lang="ru-RU" dirty="0" err="1"/>
              <a:t>віці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перебудовою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 </a:t>
            </a:r>
            <a:r>
              <a:rPr lang="ru-RU" dirty="0" err="1"/>
              <a:t>дитини</a:t>
            </a:r>
            <a:r>
              <a:rPr lang="ru-RU" dirty="0"/>
              <a:t> - </a:t>
            </a:r>
            <a:r>
              <a:rPr lang="ru-RU" dirty="0" err="1"/>
              <a:t>статевим</a:t>
            </a:r>
            <a:r>
              <a:rPr lang="ru-RU" dirty="0"/>
              <a:t> </a:t>
            </a:r>
            <a:r>
              <a:rPr lang="ru-RU" dirty="0" err="1"/>
              <a:t>дозріванням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r>
              <a:rPr lang="ru-RU" dirty="0" err="1"/>
              <a:t>Підлітковий</a:t>
            </a:r>
            <a:r>
              <a:rPr lang="ru-RU" dirty="0"/>
              <a:t> </a:t>
            </a:r>
            <a:r>
              <a:rPr lang="ru-RU" dirty="0" err="1"/>
              <a:t>вік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 </a:t>
            </a:r>
            <a:r>
              <a:rPr lang="ru-RU" b="1" dirty="0" err="1"/>
              <a:t>пубертатним</a:t>
            </a:r>
            <a:r>
              <a:rPr lang="ru-RU" b="1" dirty="0"/>
              <a:t> </a:t>
            </a:r>
            <a:r>
              <a:rPr lang="ru-RU" b="1" dirty="0" err="1"/>
              <a:t>періодом</a:t>
            </a:r>
            <a:r>
              <a:rPr lang="ru-RU" b="1" dirty="0"/>
              <a:t> </a:t>
            </a:r>
            <a:r>
              <a:rPr lang="ru-RU" dirty="0"/>
              <a:t>- </a:t>
            </a:r>
            <a:r>
              <a:rPr lang="ru-RU" dirty="0" err="1"/>
              <a:t>стадія</a:t>
            </a:r>
            <a:r>
              <a:rPr lang="ru-RU" dirty="0"/>
              <a:t>, коли </a:t>
            </a:r>
            <a:r>
              <a:rPr lang="ru-RU" dirty="0" err="1"/>
              <a:t>людина</a:t>
            </a:r>
            <a:r>
              <a:rPr lang="ru-RU" dirty="0"/>
              <a:t> </a:t>
            </a:r>
            <a:r>
              <a:rPr lang="ru-RU" dirty="0" err="1"/>
              <a:t>досягає</a:t>
            </a:r>
            <a:r>
              <a:rPr lang="ru-RU" dirty="0"/>
              <a:t> </a:t>
            </a:r>
            <a:r>
              <a:rPr lang="ru-RU" dirty="0" err="1"/>
              <a:t>статевого</a:t>
            </a:r>
            <a:r>
              <a:rPr lang="ru-RU" dirty="0"/>
              <a:t> </a:t>
            </a:r>
            <a:r>
              <a:rPr lang="ru-RU" dirty="0" err="1"/>
              <a:t>дозрівання</a:t>
            </a:r>
            <a:r>
              <a:rPr lang="ru-RU" dirty="0"/>
              <a:t> (в </a:t>
            </a:r>
            <a:r>
              <a:rPr lang="ru-RU" dirty="0" err="1"/>
              <a:t>середньому</a:t>
            </a:r>
            <a:r>
              <a:rPr lang="ru-RU" dirty="0"/>
              <a:t> </a:t>
            </a:r>
            <a:r>
              <a:rPr lang="ru-RU" dirty="0" err="1"/>
              <a:t>триває</a:t>
            </a:r>
            <a:r>
              <a:rPr lang="ru-RU" dirty="0"/>
              <a:t> 3-4 роки).</a:t>
            </a:r>
          </a:p>
        </p:txBody>
      </p:sp>
    </p:spTree>
    <p:extLst>
      <p:ext uri="{BB962C8B-B14F-4D97-AF65-F5344CB8AC3E}">
        <p14:creationId xmlns:p14="http://schemas.microsoft.com/office/powerpoint/2010/main" val="3720746763"/>
      </p:ext>
    </p:extLst>
  </p:cSld>
  <p:clrMapOvr>
    <a:masterClrMapping/>
  </p:clrMapOvr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844</TotalTime>
  <Words>5443</Words>
  <Application>Microsoft Office PowerPoint</Application>
  <PresentationFormat>Экран (4:3)</PresentationFormat>
  <Paragraphs>445</Paragraphs>
  <Slides>88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88</vt:i4>
      </vt:variant>
    </vt:vector>
  </HeadingPairs>
  <TitlesOfParts>
    <vt:vector size="93" baseType="lpstr">
      <vt:lpstr>Arial</vt:lpstr>
      <vt:lpstr>Arial Black</vt:lpstr>
      <vt:lpstr>Times New Roman</vt:lpstr>
      <vt:lpstr>Wingdings</vt:lpstr>
      <vt:lpstr>Пиксел</vt:lpstr>
      <vt:lpstr>Загальна характеристика суїцидальної поведінки </vt:lpstr>
      <vt:lpstr>План лекції</vt:lpstr>
      <vt:lpstr>Основні поняття</vt:lpstr>
      <vt:lpstr>Самогубство психічно нормальної людини</vt:lpstr>
      <vt:lpstr>Презентация PowerPoint</vt:lpstr>
      <vt:lpstr>Автоагресивна поведінка</vt:lpstr>
      <vt:lpstr>Аутоагресія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Передумовами до самогубства підлітків виступають:</vt:lpstr>
      <vt:lpstr>Презентация PowerPoint</vt:lpstr>
      <vt:lpstr> Суїцидологи зазначають, що абиякі несподівані або драматичні зміни, що впливають на поведінку підлітка чи юнака, абиякі зміни в їх поведінці, словесні й емоційні ознаки слід сприймати всерйоз. До них відносяться: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 поведінкових ознак суїцидальної загрози відносять:</vt:lpstr>
      <vt:lpstr>Серед словесних ознак суїцидальної поведінки найпоширенішими є (мовні патерни, вербальні маркери):</vt:lpstr>
      <vt:lpstr>Емоційні прояви суїцидальних тенденцій:</vt:lpstr>
      <vt:lpstr>Ситуаційні прояви:</vt:lpstr>
      <vt:lpstr>Таким чином, депресивні прояви підлітків із суїцидальною поведінкою можуть виражатися як:</vt:lpstr>
      <vt:lpstr>Важливо звертати увагу на раптову зміну поведінки та  висловлювання підлітків, схильних до кризових ситуацій і суїцидальних спроб:</vt:lpstr>
      <vt:lpstr>Розглянемо ці стереотипи детальніше: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Для того, щоб зрозуміти суїцидальну поведінку, необхідно у кожному конкретному випадку дати відповідь на два запитання:</vt:lpstr>
      <vt:lpstr>Презентация PowerPoint</vt:lpstr>
      <vt:lpstr>Презентация PowerPoint</vt:lpstr>
      <vt:lpstr>При цьому необхідно враховувати:</vt:lpstr>
      <vt:lpstr>Презентация PowerPoint</vt:lpstr>
      <vt:lpstr>Серед культурних та соціально-демографічних факторів виділяють: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Профілактична робота з попередження суїцидальної поведінки серед неповнолітніх включає:</vt:lpstr>
      <vt:lpstr>Презентация PowerPoint</vt:lpstr>
      <vt:lpstr>Презентация PowerPoint</vt:lpstr>
      <vt:lpstr>Форми профілактики підліткової суїцидальності у школі:</vt:lpstr>
      <vt:lpstr>Презентация PowerPoint</vt:lpstr>
      <vt:lpstr>Етапи суіцідальної поведінки</vt:lpstr>
      <vt:lpstr>Презентация PowerPoint</vt:lpstr>
      <vt:lpstr>Презентация PowerPoint</vt:lpstr>
      <vt:lpstr>Особистісні стилі суїцидентів</vt:lpstr>
      <vt:lpstr>Презентация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Загальна характеристика суїцидальної поведінки</dc:title>
  <dc:creator>Администратор</dc:creator>
  <cp:lastModifiedBy>Asus</cp:lastModifiedBy>
  <cp:revision>36</cp:revision>
  <dcterms:created xsi:type="dcterms:W3CDTF">2013-09-03T07:19:04Z</dcterms:created>
  <dcterms:modified xsi:type="dcterms:W3CDTF">2022-11-22T09:34:43Z</dcterms:modified>
</cp:coreProperties>
</file>