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2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55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9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5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97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0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79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34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0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1323B-A5A8-41B2-9248-E685EAD80880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3B2B1-D189-42D0-96C8-972131BA3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Спеціалізовані </a:t>
            </a:r>
            <a:r>
              <a:rPr lang="uk-UA" dirty="0" err="1" smtClean="0"/>
              <a:t>відеосистеми</a:t>
            </a:r>
            <a:r>
              <a:rPr lang="uk-UA" dirty="0" smtClean="0"/>
              <a:t> та дослідження їх  якості і ефективності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Дослідження </a:t>
            </a:r>
            <a:r>
              <a:rPr lang="uk-UA" dirty="0" smtClean="0"/>
              <a:t>характеристик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28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Калькулятор </a:t>
            </a:r>
            <a:r>
              <a:rPr lang="uk-UA" dirty="0" err="1" smtClean="0"/>
              <a:t>трафіка</a:t>
            </a:r>
            <a:r>
              <a:rPr lang="uk-UA" dirty="0" smtClean="0"/>
              <a:t> </a:t>
            </a:r>
            <a:r>
              <a:rPr lang="en-US" dirty="0" smtClean="0"/>
              <a:t>IP-</a:t>
            </a:r>
            <a:r>
              <a:rPr lang="uk-UA" dirty="0" smtClean="0"/>
              <a:t>відеокамер</a:t>
            </a:r>
            <a:br>
              <a:rPr lang="uk-UA" dirty="0" smtClean="0"/>
            </a:br>
            <a:r>
              <a:rPr lang="uk-UA" dirty="0" smtClean="0"/>
              <a:t>Завдання на заняття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Виконати дослідження величини необхідного </a:t>
            </a:r>
            <a:r>
              <a:rPr lang="uk-UA" dirty="0" err="1" smtClean="0"/>
              <a:t>трафіка</a:t>
            </a:r>
            <a:r>
              <a:rPr lang="uk-UA" dirty="0" smtClean="0"/>
              <a:t> </a:t>
            </a:r>
            <a:r>
              <a:rPr lang="uk-UA" dirty="0" err="1" smtClean="0"/>
              <a:t>відеосистеми</a:t>
            </a:r>
            <a:r>
              <a:rPr lang="uk-UA" dirty="0" smtClean="0"/>
              <a:t> в залежності від:</a:t>
            </a:r>
          </a:p>
          <a:p>
            <a:r>
              <a:rPr lang="uk-UA" dirty="0" smtClean="0"/>
              <a:t>1)типу камери(роздільної здатності);</a:t>
            </a:r>
          </a:p>
          <a:p>
            <a:r>
              <a:rPr lang="uk-UA" dirty="0" smtClean="0"/>
              <a:t>2)типу стискання кадрів;</a:t>
            </a:r>
          </a:p>
          <a:p>
            <a:r>
              <a:rPr lang="uk-UA" dirty="0" smtClean="0"/>
              <a:t>3)активності в </a:t>
            </a:r>
            <a:r>
              <a:rPr lang="uk-UA" dirty="0" err="1" smtClean="0"/>
              <a:t>кадрі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4)частоти кадрів;</a:t>
            </a:r>
          </a:p>
          <a:p>
            <a:r>
              <a:rPr lang="uk-UA" dirty="0" smtClean="0"/>
              <a:t>5)кількості камер.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44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Калькулятор </a:t>
            </a:r>
            <a:r>
              <a:rPr lang="uk-UA" dirty="0" err="1" smtClean="0"/>
              <a:t>трафіка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42529"/>
            <a:ext cx="1072572" cy="52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755" y="1839401"/>
            <a:ext cx="2723836" cy="441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72" y="1327521"/>
            <a:ext cx="5576937" cy="1237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08920"/>
            <a:ext cx="5361744" cy="38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05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Калькулятор якості відеоспостереження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84" y="1671662"/>
            <a:ext cx="2560100" cy="51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14574"/>
            <a:ext cx="8280920" cy="89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30375"/>
            <a:ext cx="59340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81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Завдання і програма досліджень якості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1) дослідити залежність якості відеоспостереження від дальності, розмірів об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, кількості </a:t>
            </a:r>
            <a:r>
              <a:rPr lang="uk-UA" dirty="0" err="1" smtClean="0"/>
              <a:t>пікселів</a:t>
            </a:r>
            <a:r>
              <a:rPr lang="uk-UA" dirty="0" smtClean="0"/>
              <a:t> ,фокусної відстані;</a:t>
            </a:r>
          </a:p>
          <a:p>
            <a:r>
              <a:rPr lang="uk-UA" dirty="0" smtClean="0"/>
              <a:t>2) дослідити вплив розміру зони огляду,роздільної здатності, параметрів камери і її типу на якість спостереження.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75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Дослідження</a:t>
            </a:r>
            <a:r>
              <a:rPr lang="uk-UA" dirty="0" smtClean="0"/>
              <a:t> </a:t>
            </a:r>
            <a:r>
              <a:rPr lang="uk-UA" dirty="0" smtClean="0"/>
              <a:t>ефективності системи відеоспостереження в комплексі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9913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3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Досл</a:t>
            </a:r>
            <a:r>
              <a:rPr lang="uk-UA" dirty="0" smtClean="0"/>
              <a:t>і</a:t>
            </a:r>
            <a:r>
              <a:rPr lang="ru-RU" dirty="0" err="1" smtClean="0"/>
              <a:t>дження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smtClean="0"/>
              <a:t>ТБ-</a:t>
            </a:r>
            <a:r>
              <a:rPr lang="ru-RU" dirty="0" err="1" smtClean="0"/>
              <a:t>камери</a:t>
            </a:r>
            <a:r>
              <a:rPr lang="ru-RU" dirty="0" smtClean="0"/>
              <a:t> на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184963" cy="90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12976"/>
            <a:ext cx="53340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823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104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Спеціалізовані відеосистеми та дослідження їх  якості і ефективності</vt:lpstr>
      <vt:lpstr>Калькулятор трафіка IP-відеокамер Завдання на заняття</vt:lpstr>
      <vt:lpstr>Калькулятор трафіка </vt:lpstr>
      <vt:lpstr>Калькулятор якості відеоспостереження</vt:lpstr>
      <vt:lpstr>Завдання і програма досліджень якості</vt:lpstr>
      <vt:lpstr>Дослідження ефективності системи відеоспостереження в комплексі</vt:lpstr>
      <vt:lpstr>Дослідження параметрів ТБ-камери на якість спостереження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Спеціалізовані відеосистеми</dc:title>
  <dc:creator>User</dc:creator>
  <cp:lastModifiedBy>User</cp:lastModifiedBy>
  <cp:revision>19</cp:revision>
  <dcterms:created xsi:type="dcterms:W3CDTF">2025-04-30T11:40:46Z</dcterms:created>
  <dcterms:modified xsi:type="dcterms:W3CDTF">2025-05-14T10:34:48Z</dcterms:modified>
</cp:coreProperties>
</file>