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0" r:id="rId13"/>
    <p:sldId id="269" r:id="rId14"/>
    <p:sldId id="268" r:id="rId15"/>
    <p:sldId id="267" r:id="rId16"/>
    <p:sldId id="272" r:id="rId17"/>
    <p:sldId id="266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5"/>
    <p:restoredTop sz="94635"/>
  </p:normalViewPr>
  <p:slideViewPr>
    <p:cSldViewPr snapToGrid="0">
      <p:cViewPr varScale="1">
        <p:scale>
          <a:sx n="115" d="100"/>
          <a:sy n="115" d="100"/>
        </p:scale>
        <p:origin x="9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70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623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277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880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254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8239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9425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469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824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717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954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307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716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870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425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184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4682E-BE1E-A843-B2CD-35F0ED771939}" type="datetimeFigureOut">
              <a:rPr lang="ru-UA" smtClean="0"/>
              <a:t>17.03.2025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534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AC34-5AF9-9882-00CB-6078784D9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Державна закупівля і державне замовлення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748FC0-DE71-4C77-67A7-E1E6DFA4F6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7305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строки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остаточний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заявок на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обґрунтовано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вимагається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результатами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договору;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0172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договору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процедурах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роз'яснення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заявок;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оскарження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позови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зупинення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склад тендерного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оплату ( акцепту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0257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6.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.4.1.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заінтересовані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такою,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методики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найнижча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строк поставки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екологічна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чистота;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післяпродажне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2414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дня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відміняються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участь у торгах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подано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такими,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непередбачуваних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непереборної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надсилає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"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"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444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.4.2.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таких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експериментів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два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підтвердження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компетентності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 переговори з будь-ким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внести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Закону.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другому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7457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тендерною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проводиться так само, як і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349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.4.3.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звернено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 подати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запечатаному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конверті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строку.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розкриваються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найнижчу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5762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.4.4.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переговорів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установленому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порядку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уповноваженим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органом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витворів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мистецтва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захистом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прав;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причин)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поставлені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альтернативи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первинним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поставок,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будівельних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початковий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стали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непередбачувані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договором.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50 %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головного договору;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865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архітектурного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конкурсу;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особливими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соціальними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ліквідацією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наслідків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0864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FB799A-9FDD-FD83-DC3F-BD97D51FF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45688"/>
            <a:ext cx="11485756" cy="6233531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форма державного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регулюючі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проблем,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підтримки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народногосподарського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комплексу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справ,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оборони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.),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гострих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платоспроможності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послідовно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народного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вагомий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попит,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інтервенцію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і,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відновлює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рівновагу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614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2E9B23-598D-883F-4918-ABC7C18E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1396546" cy="623353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утримуються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державного та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місцевого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нормативно-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актами: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кодекс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Антимонопольний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«Про поставки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потреб»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квітня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2008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Законом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Закону 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підставі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Тимчасового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З 25 листопада 2008 р.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офіційним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опублікуванням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вступила в силу нова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редакція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даний час.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дистриб’юторів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постановляє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порядку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скасовують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посередницьку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боку,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суб’єктами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режимі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2133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265146-24B3-617F-0463-90F72CEF5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34537"/>
            <a:ext cx="11452303" cy="63450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конкурсного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досконалою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відчувають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корупції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Положенні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антикорупційного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реформуванні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засадах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прийнятою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практикою.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державного резерву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бюджету,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Кабінету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оплата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межах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виділених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розпорядникам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збалансовані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видатковою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бюджету.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ВВП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Європейського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Союзу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15 % ВВП. Лише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12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1CC5A7-5555-CB0D-E5A4-E60C1452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56839"/>
            <a:ext cx="11251581" cy="622238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реформ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професіоналізму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недискримінаційних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державному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секторі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відіграє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енергосистем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автошляхів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аеропортів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правоохоронних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удосконаленні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шкіл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085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5E9F57-950A-1064-12DA-D3FCF665E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97180"/>
            <a:ext cx="11304270" cy="635507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надмірних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непридатного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проектів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несприятливих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приватного сектора,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малих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громадському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водо-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енергопостачанні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більш-менш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освіти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поза межами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підрядників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провайдерів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стану таких сфер,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мереж,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461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D3F257-D6AA-2080-16F6-1EACE2E5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234177"/>
            <a:ext cx="11363093" cy="628928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200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300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4 млн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інвалідів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участь у тендерах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7737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5F0FF5-E569-7982-A328-86F01574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374244" cy="63673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.2.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Одними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регулюючого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поставку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соціально-економічного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оборона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освітнього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-культурного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9550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AEC65C-17A0-7417-BF3B-E6DF1A1A0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57200"/>
            <a:ext cx="11229278" cy="612201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.3.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друкованих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Магістраль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системах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процедурах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українською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мовою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іноземних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обмежується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таких процедур: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процедурою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940614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136</TotalTime>
  <Words>3316</Words>
  <Application>Microsoft Macintosh PowerPoint</Application>
  <PresentationFormat>Широкоэкранный</PresentationFormat>
  <Paragraphs>138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Державна закупівля і державне замовлення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Державна закупівля і державне замовлення</dc:title>
  <dc:creator>Александр Ткачук</dc:creator>
  <cp:lastModifiedBy>Александр Ткачук</cp:lastModifiedBy>
  <cp:revision>22</cp:revision>
  <dcterms:created xsi:type="dcterms:W3CDTF">2025-02-04T09:54:51Z</dcterms:created>
  <dcterms:modified xsi:type="dcterms:W3CDTF">2025-03-17T07:46:39Z</dcterms:modified>
</cp:coreProperties>
</file>