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F93437-932F-400A-82F2-A137647017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C444F7-4189-46E6-AB6C-C9220B4AD58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40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3437-932F-400A-82F2-A137647017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44F7-4189-46E6-AB6C-C9220B4AD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7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3437-932F-400A-82F2-A137647017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44F7-4189-46E6-AB6C-C9220B4AD58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724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3437-932F-400A-82F2-A137647017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44F7-4189-46E6-AB6C-C9220B4AD58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841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3437-932F-400A-82F2-A137647017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44F7-4189-46E6-AB6C-C9220B4AD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966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3437-932F-400A-82F2-A137647017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44F7-4189-46E6-AB6C-C9220B4AD58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779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3437-932F-400A-82F2-A137647017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44F7-4189-46E6-AB6C-C9220B4AD58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780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3437-932F-400A-82F2-A137647017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44F7-4189-46E6-AB6C-C9220B4AD58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650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3437-932F-400A-82F2-A137647017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44F7-4189-46E6-AB6C-C9220B4AD58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03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3437-932F-400A-82F2-A137647017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44F7-4189-46E6-AB6C-C9220B4AD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52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3437-932F-400A-82F2-A137647017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44F7-4189-46E6-AB6C-C9220B4AD58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24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3437-932F-400A-82F2-A137647017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44F7-4189-46E6-AB6C-C9220B4AD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41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3437-932F-400A-82F2-A137647017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44F7-4189-46E6-AB6C-C9220B4AD58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92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3437-932F-400A-82F2-A137647017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44F7-4189-46E6-AB6C-C9220B4AD58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92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3437-932F-400A-82F2-A137647017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44F7-4189-46E6-AB6C-C9220B4AD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9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3437-932F-400A-82F2-A137647017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44F7-4189-46E6-AB6C-C9220B4AD58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75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93437-932F-400A-82F2-A137647017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444F7-4189-46E6-AB6C-C9220B4AD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2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F93437-932F-400A-82F2-A137647017DC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C444F7-4189-46E6-AB6C-C9220B4AD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5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0705" y="861646"/>
            <a:ext cx="7782824" cy="2725616"/>
          </a:xfrm>
        </p:spPr>
        <p:txBody>
          <a:bodyPr>
            <a:normAutofit/>
          </a:bodyPr>
          <a:lstStyle/>
          <a:p>
            <a:r>
              <a:rPr lang="ru-RU" sz="2800" dirty="0" err="1"/>
              <a:t>Комунікативна</a:t>
            </a:r>
            <a:r>
              <a:rPr lang="ru-RU" sz="2800" dirty="0"/>
              <a:t> </a:t>
            </a:r>
            <a:r>
              <a:rPr lang="ru-RU" sz="2800" dirty="0" err="1"/>
              <a:t>діяльність</a:t>
            </a:r>
            <a:r>
              <a:rPr lang="ru-RU" sz="2800" dirty="0"/>
              <a:t> як основа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лідерського</a:t>
            </a:r>
            <a:r>
              <a:rPr lang="ru-RU" sz="2800" dirty="0"/>
              <a:t> </a:t>
            </a:r>
            <a:r>
              <a:rPr lang="ru-RU" sz="2800" dirty="0" err="1"/>
              <a:t>потенціалу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3213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Вступ</a:t>
            </a:r>
            <a:endParaRPr lang="ru-RU" b="1" dirty="0"/>
          </a:p>
          <a:p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таке</a:t>
            </a:r>
            <a:r>
              <a:rPr lang="ru-RU" b="1" dirty="0"/>
              <a:t> </a:t>
            </a:r>
            <a:r>
              <a:rPr lang="ru-RU" b="1" dirty="0" err="1"/>
              <a:t>комунікативна</a:t>
            </a:r>
            <a:r>
              <a:rPr lang="ru-RU" b="1" dirty="0"/>
              <a:t> </a:t>
            </a:r>
            <a:r>
              <a:rPr lang="ru-RU" b="1" dirty="0" err="1"/>
              <a:t>діяльність</a:t>
            </a:r>
            <a:r>
              <a:rPr lang="ru-RU" b="1" dirty="0"/>
              <a:t>?</a:t>
            </a:r>
          </a:p>
          <a:p>
            <a:r>
              <a:rPr lang="ru-RU" b="1" dirty="0" err="1"/>
              <a:t>Ключові</a:t>
            </a:r>
            <a:r>
              <a:rPr lang="ru-RU" b="1" dirty="0"/>
              <a:t> </a:t>
            </a:r>
            <a:r>
              <a:rPr lang="ru-RU" b="1" dirty="0" err="1"/>
              <a:t>складові</a:t>
            </a:r>
            <a:r>
              <a:rPr lang="ru-RU" b="1" dirty="0"/>
              <a:t> </a:t>
            </a:r>
            <a:r>
              <a:rPr lang="ru-RU" b="1" dirty="0" err="1"/>
              <a:t>комунікативної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endParaRPr lang="ru-RU" b="1" dirty="0"/>
          </a:p>
          <a:p>
            <a:r>
              <a:rPr lang="ru-RU" b="1" dirty="0"/>
              <a:t>Роль </a:t>
            </a:r>
            <a:r>
              <a:rPr lang="ru-RU" b="1" dirty="0" err="1"/>
              <a:t>комунікативної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в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лідерського</a:t>
            </a:r>
            <a:r>
              <a:rPr lang="ru-RU" b="1" dirty="0"/>
              <a:t> </a:t>
            </a:r>
            <a:r>
              <a:rPr lang="ru-RU" b="1" dirty="0" err="1"/>
              <a:t>потенціалу</a:t>
            </a:r>
            <a:endParaRPr lang="ru-RU" b="1" dirty="0"/>
          </a:p>
          <a:p>
            <a:r>
              <a:rPr lang="ru-RU" b="1" dirty="0"/>
              <a:t>Як </a:t>
            </a:r>
            <a:r>
              <a:rPr lang="ru-RU" b="1" dirty="0" err="1"/>
              <a:t>вдосконалювати</a:t>
            </a:r>
            <a:r>
              <a:rPr lang="ru-RU" b="1" dirty="0"/>
              <a:t> </a:t>
            </a:r>
            <a:r>
              <a:rPr lang="ru-RU" b="1" dirty="0" err="1"/>
              <a:t>комунікативну</a:t>
            </a:r>
            <a:r>
              <a:rPr lang="ru-RU" b="1" dirty="0"/>
              <a:t> </a:t>
            </a:r>
            <a:r>
              <a:rPr lang="ru-RU" b="1" dirty="0" err="1"/>
              <a:t>діяльність</a:t>
            </a:r>
            <a:r>
              <a:rPr lang="ru-RU" b="1" dirty="0"/>
              <a:t>?</a:t>
            </a:r>
          </a:p>
          <a:p>
            <a:r>
              <a:rPr lang="ru-RU" b="1" dirty="0" err="1"/>
              <a:t>Висновок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27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Вступ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56139" y="2488223"/>
            <a:ext cx="4256128" cy="2981246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  <a:p>
            <a:r>
              <a:rPr lang="ru-RU" dirty="0"/>
              <a:t>﻿</a:t>
            </a:r>
            <a:br>
              <a:rPr lang="ru-RU" dirty="0"/>
            </a:br>
            <a:endParaRPr lang="ru-RU" dirty="0"/>
          </a:p>
          <a:p>
            <a:r>
              <a:rPr lang="ru-RU" dirty="0"/>
              <a:t>Ми </a:t>
            </a:r>
            <a:r>
              <a:rPr lang="ru-RU" dirty="0" err="1"/>
              <a:t>розглянемо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комунікативна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, яку роль вона </a:t>
            </a:r>
            <a:r>
              <a:rPr lang="ru-RU" dirty="0" err="1"/>
              <a:t>відіграє</a:t>
            </a:r>
            <a:r>
              <a:rPr lang="ru-RU" dirty="0"/>
              <a:t>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лідерського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 та як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вдосконалювати</a:t>
            </a:r>
            <a:r>
              <a:rPr lang="ru-RU" dirty="0"/>
              <a:t> свою </a:t>
            </a:r>
            <a:r>
              <a:rPr lang="ru-RU" dirty="0" err="1"/>
              <a:t>комунікативну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 Будь ласка, </a:t>
            </a:r>
            <a:r>
              <a:rPr lang="ru-RU" dirty="0" err="1"/>
              <a:t>приєднуйтесь</a:t>
            </a:r>
            <a:r>
              <a:rPr lang="ru-RU" dirty="0"/>
              <a:t> до нас і </a:t>
            </a:r>
            <a:r>
              <a:rPr lang="ru-RU" dirty="0" err="1"/>
              <a:t>отримайте</a:t>
            </a:r>
            <a:r>
              <a:rPr lang="ru-RU" dirty="0"/>
              <a:t> </a:t>
            </a:r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та </a:t>
            </a:r>
            <a:r>
              <a:rPr lang="ru-RU" dirty="0" err="1"/>
              <a:t>поради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38" y="817685"/>
            <a:ext cx="4932484" cy="49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4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комунікативна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9423" y="3031065"/>
            <a:ext cx="4352843" cy="322026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Комунікативна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людьми з метою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спільної</a:t>
            </a:r>
            <a:r>
              <a:rPr lang="ru-RU" dirty="0"/>
              <a:t> мети.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мовлення</a:t>
            </a:r>
            <a:r>
              <a:rPr lang="ru-RU" dirty="0"/>
              <a:t>, </a:t>
            </a:r>
            <a:r>
              <a:rPr lang="ru-RU" dirty="0" err="1"/>
              <a:t>невербальну</a:t>
            </a:r>
            <a:r>
              <a:rPr lang="ru-RU" dirty="0"/>
              <a:t> </a:t>
            </a:r>
            <a:r>
              <a:rPr lang="ru-RU" dirty="0" err="1"/>
              <a:t>комунікацію</a:t>
            </a:r>
            <a:r>
              <a:rPr lang="ru-RU" dirty="0"/>
              <a:t> та </a:t>
            </a:r>
            <a:r>
              <a:rPr lang="ru-RU" dirty="0" err="1"/>
              <a:t>слухання</a:t>
            </a:r>
            <a:r>
              <a:rPr lang="ru-RU" dirty="0"/>
              <a:t>.</a:t>
            </a:r>
          </a:p>
          <a:p>
            <a:r>
              <a:rPr lang="ru-RU" dirty="0" err="1"/>
              <a:t>Важливість</a:t>
            </a:r>
            <a:r>
              <a:rPr lang="ru-RU" dirty="0"/>
              <a:t> </a:t>
            </a:r>
            <a:r>
              <a:rPr lang="ru-RU" dirty="0" err="1"/>
              <a:t>комунікативної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для </a:t>
            </a:r>
            <a:r>
              <a:rPr lang="ru-RU" dirty="0" err="1"/>
              <a:t>лідерства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ефективне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є </a:t>
            </a:r>
            <a:r>
              <a:rPr lang="ru-RU" dirty="0" err="1"/>
              <a:t>ключовим</a:t>
            </a:r>
            <a:r>
              <a:rPr lang="ru-RU" dirty="0"/>
              <a:t> фактором у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лідерській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. </a:t>
            </a:r>
            <a:r>
              <a:rPr lang="ru-RU" dirty="0" err="1"/>
              <a:t>Лідер</a:t>
            </a:r>
            <a:r>
              <a:rPr lang="ru-RU" dirty="0"/>
              <a:t> повинен бути </a:t>
            </a:r>
            <a:r>
              <a:rPr lang="ru-RU" dirty="0" err="1"/>
              <a:t>здатним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та </a:t>
            </a:r>
            <a:r>
              <a:rPr lang="ru-RU" dirty="0" err="1"/>
              <a:t>переконливо</a:t>
            </a:r>
            <a:r>
              <a:rPr lang="ru-RU" dirty="0"/>
              <a:t> </a:t>
            </a:r>
            <a:r>
              <a:rPr lang="ru-RU" dirty="0" err="1"/>
              <a:t>висловлювати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думки та </a:t>
            </a:r>
            <a:r>
              <a:rPr lang="ru-RU" dirty="0" err="1"/>
              <a:t>ідеї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здатним</a:t>
            </a:r>
            <a:r>
              <a:rPr lang="ru-RU" dirty="0"/>
              <a:t> </a:t>
            </a:r>
            <a:r>
              <a:rPr lang="ru-RU" dirty="0" err="1"/>
              <a:t>слухати</a:t>
            </a:r>
            <a:r>
              <a:rPr lang="ru-RU" dirty="0"/>
              <a:t> та </a:t>
            </a:r>
            <a:r>
              <a:rPr lang="ru-RU" dirty="0" err="1"/>
              <a:t>розуміти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людей.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лідеру</a:t>
            </a:r>
            <a:r>
              <a:rPr lang="ru-RU" dirty="0"/>
              <a:t> </a:t>
            </a:r>
            <a:r>
              <a:rPr lang="ru-RU" dirty="0" err="1"/>
              <a:t>зберігати</a:t>
            </a:r>
            <a:r>
              <a:rPr lang="ru-RU" dirty="0"/>
              <a:t> контроль над </a:t>
            </a:r>
            <a:r>
              <a:rPr lang="ru-RU" dirty="0" err="1"/>
              <a:t>ситуацією</a:t>
            </a:r>
            <a:r>
              <a:rPr lang="ru-RU" dirty="0"/>
              <a:t> та </a:t>
            </a:r>
            <a:r>
              <a:rPr lang="ru-RU" dirty="0" err="1"/>
              <a:t>досягати</a:t>
            </a:r>
            <a:r>
              <a:rPr lang="ru-RU" dirty="0"/>
              <a:t> </a:t>
            </a:r>
            <a:r>
              <a:rPr lang="ru-RU" dirty="0" err="1"/>
              <a:t>спільних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з командою.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6" y="896815"/>
            <a:ext cx="5234354" cy="52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9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034" y="653143"/>
            <a:ext cx="3718455" cy="961053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Ключові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складові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комунікативної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діяльності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9168" y="1614196"/>
            <a:ext cx="5515110" cy="477781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1" dirty="0" err="1"/>
              <a:t>Ключові</a:t>
            </a:r>
            <a:r>
              <a:rPr lang="ru-RU" sz="1800" b="1" dirty="0"/>
              <a:t> </a:t>
            </a:r>
            <a:r>
              <a:rPr lang="ru-RU" sz="1800" b="1" dirty="0" err="1"/>
              <a:t>складові</a:t>
            </a:r>
            <a:r>
              <a:rPr lang="ru-RU" sz="1800" b="1" dirty="0"/>
              <a:t> </a:t>
            </a:r>
            <a:r>
              <a:rPr lang="ru-RU" sz="1800" b="1" dirty="0" err="1"/>
              <a:t>комунікативної</a:t>
            </a:r>
            <a:r>
              <a:rPr lang="ru-RU" sz="1800" b="1" dirty="0"/>
              <a:t> </a:t>
            </a:r>
            <a:r>
              <a:rPr lang="ru-RU" sz="1800" b="1" dirty="0" err="1"/>
              <a:t>діяльності</a:t>
            </a:r>
            <a:r>
              <a:rPr lang="ru-RU" sz="1800" b="1" dirty="0"/>
              <a:t> </a:t>
            </a:r>
            <a:r>
              <a:rPr lang="ru-RU" sz="1800" b="1" dirty="0" err="1"/>
              <a:t>включають</a:t>
            </a:r>
            <a:r>
              <a:rPr lang="ru-RU" sz="1800" b="1" dirty="0"/>
              <a:t> </a:t>
            </a:r>
            <a:r>
              <a:rPr lang="ru-RU" sz="1800" b="1" dirty="0" err="1"/>
              <a:t>мовлення</a:t>
            </a:r>
            <a:r>
              <a:rPr lang="ru-RU" sz="1800" b="1" dirty="0"/>
              <a:t>, </a:t>
            </a:r>
            <a:r>
              <a:rPr lang="ru-RU" sz="1800" b="1" dirty="0" err="1"/>
              <a:t>невербальну</a:t>
            </a:r>
            <a:r>
              <a:rPr lang="ru-RU" sz="1800" b="1" dirty="0"/>
              <a:t> </a:t>
            </a:r>
            <a:r>
              <a:rPr lang="ru-RU" sz="1800" b="1" dirty="0" err="1"/>
              <a:t>комунікацію</a:t>
            </a:r>
            <a:r>
              <a:rPr lang="ru-RU" sz="1800" b="1" dirty="0"/>
              <a:t> та </a:t>
            </a:r>
            <a:r>
              <a:rPr lang="ru-RU" sz="1800" b="1" dirty="0" err="1"/>
              <a:t>слухання</a:t>
            </a:r>
            <a:r>
              <a:rPr lang="ru-RU" sz="1800" b="1" dirty="0"/>
              <a:t>. </a:t>
            </a:r>
            <a:r>
              <a:rPr lang="ru-RU" sz="1800" b="1" dirty="0" err="1"/>
              <a:t>Мовлення</a:t>
            </a:r>
            <a:r>
              <a:rPr lang="ru-RU" sz="1800" b="1" dirty="0"/>
              <a:t> - </a:t>
            </a:r>
            <a:r>
              <a:rPr lang="ru-RU" sz="1800" b="1" dirty="0" err="1"/>
              <a:t>це</a:t>
            </a:r>
            <a:r>
              <a:rPr lang="ru-RU" sz="1800" b="1" dirty="0"/>
              <a:t> </a:t>
            </a:r>
            <a:r>
              <a:rPr lang="ru-RU" sz="1800" b="1" dirty="0" err="1"/>
              <a:t>здатність</a:t>
            </a:r>
            <a:r>
              <a:rPr lang="ru-RU" sz="1800" b="1" dirty="0"/>
              <a:t> </a:t>
            </a:r>
            <a:r>
              <a:rPr lang="ru-RU" sz="1800" b="1" dirty="0" err="1"/>
              <a:t>передавати</a:t>
            </a:r>
            <a:r>
              <a:rPr lang="ru-RU" sz="1800" b="1" dirty="0"/>
              <a:t> </a:t>
            </a:r>
            <a:r>
              <a:rPr lang="ru-RU" sz="1800" b="1" dirty="0" err="1"/>
              <a:t>інформацію</a:t>
            </a:r>
            <a:r>
              <a:rPr lang="ru-RU" sz="1800" b="1" dirty="0"/>
              <a:t> за </a:t>
            </a:r>
            <a:r>
              <a:rPr lang="ru-RU" sz="1800" b="1" dirty="0" err="1"/>
              <a:t>допомогою</a:t>
            </a:r>
            <a:r>
              <a:rPr lang="ru-RU" sz="1800" b="1" dirty="0"/>
              <a:t> </a:t>
            </a:r>
            <a:r>
              <a:rPr lang="ru-RU" sz="1800" b="1" dirty="0" err="1"/>
              <a:t>слів</a:t>
            </a:r>
            <a:r>
              <a:rPr lang="ru-RU" sz="1800" b="1" dirty="0"/>
              <a:t>. </a:t>
            </a:r>
            <a:r>
              <a:rPr lang="ru-RU" sz="1800" b="1" dirty="0" err="1"/>
              <a:t>Невербальна</a:t>
            </a:r>
            <a:r>
              <a:rPr lang="ru-RU" sz="1800" b="1" dirty="0"/>
              <a:t> </a:t>
            </a:r>
            <a:r>
              <a:rPr lang="ru-RU" sz="1800" b="1" dirty="0" err="1"/>
              <a:t>комунікація</a:t>
            </a:r>
            <a:r>
              <a:rPr lang="ru-RU" sz="1800" b="1" dirty="0"/>
              <a:t> - </a:t>
            </a:r>
            <a:r>
              <a:rPr lang="ru-RU" sz="1800" b="1" dirty="0" err="1"/>
              <a:t>це</a:t>
            </a:r>
            <a:r>
              <a:rPr lang="ru-RU" sz="1800" b="1" dirty="0"/>
              <a:t> </a:t>
            </a:r>
            <a:r>
              <a:rPr lang="ru-RU" sz="1800" b="1" dirty="0" err="1"/>
              <a:t>способи</a:t>
            </a:r>
            <a:r>
              <a:rPr lang="ru-RU" sz="1800" b="1" dirty="0"/>
              <a:t> </a:t>
            </a:r>
            <a:r>
              <a:rPr lang="ru-RU" sz="1800" b="1" dirty="0" err="1"/>
              <a:t>передачі</a:t>
            </a:r>
            <a:r>
              <a:rPr lang="ru-RU" sz="1800" b="1" dirty="0"/>
              <a:t> </a:t>
            </a:r>
            <a:r>
              <a:rPr lang="ru-RU" sz="1800" b="1" dirty="0" err="1"/>
              <a:t>інформації</a:t>
            </a:r>
            <a:r>
              <a:rPr lang="ru-RU" sz="1800" b="1" dirty="0"/>
              <a:t> без </a:t>
            </a:r>
            <a:r>
              <a:rPr lang="ru-RU" sz="1800" b="1" dirty="0" err="1"/>
              <a:t>використання</a:t>
            </a:r>
            <a:r>
              <a:rPr lang="ru-RU" sz="1800" b="1" dirty="0"/>
              <a:t> </a:t>
            </a:r>
            <a:r>
              <a:rPr lang="ru-RU" sz="1800" b="1" dirty="0" err="1"/>
              <a:t>слів</a:t>
            </a:r>
            <a:r>
              <a:rPr lang="ru-RU" sz="1800" b="1" dirty="0"/>
              <a:t>, </a:t>
            </a:r>
            <a:r>
              <a:rPr lang="ru-RU" sz="1800" b="1" dirty="0" err="1"/>
              <a:t>такі</a:t>
            </a:r>
            <a:r>
              <a:rPr lang="ru-RU" sz="1800" b="1" dirty="0"/>
              <a:t> як </a:t>
            </a:r>
            <a:r>
              <a:rPr lang="ru-RU" sz="1800" b="1" dirty="0" err="1"/>
              <a:t>міміка</a:t>
            </a:r>
            <a:r>
              <a:rPr lang="ru-RU" sz="1800" b="1" dirty="0"/>
              <a:t> та </a:t>
            </a:r>
            <a:r>
              <a:rPr lang="ru-RU" sz="1800" b="1" dirty="0" err="1"/>
              <a:t>жестикуляція</a:t>
            </a:r>
            <a:r>
              <a:rPr lang="ru-RU" sz="1800" b="1" dirty="0"/>
              <a:t>. </a:t>
            </a:r>
            <a:r>
              <a:rPr lang="ru-RU" sz="1800" b="1" dirty="0" err="1"/>
              <a:t>Слухання</a:t>
            </a:r>
            <a:r>
              <a:rPr lang="ru-RU" sz="1800" b="1" dirty="0"/>
              <a:t> - </a:t>
            </a:r>
            <a:r>
              <a:rPr lang="ru-RU" sz="1800" b="1" dirty="0" err="1"/>
              <a:t>це</a:t>
            </a:r>
            <a:r>
              <a:rPr lang="ru-RU" sz="1800" b="1" dirty="0"/>
              <a:t> </a:t>
            </a:r>
            <a:r>
              <a:rPr lang="ru-RU" sz="1800" b="1" dirty="0" err="1"/>
              <a:t>здатність</a:t>
            </a:r>
            <a:r>
              <a:rPr lang="ru-RU" sz="1800" b="1" dirty="0"/>
              <a:t> </a:t>
            </a:r>
            <a:r>
              <a:rPr lang="ru-RU" sz="1800" b="1" dirty="0" err="1"/>
              <a:t>уважно</a:t>
            </a:r>
            <a:r>
              <a:rPr lang="ru-RU" sz="1800" b="1" dirty="0"/>
              <a:t> </a:t>
            </a:r>
            <a:r>
              <a:rPr lang="ru-RU" sz="1800" b="1" dirty="0" err="1"/>
              <a:t>слухати</a:t>
            </a:r>
            <a:r>
              <a:rPr lang="ru-RU" sz="1800" b="1" dirty="0"/>
              <a:t> та </a:t>
            </a:r>
            <a:r>
              <a:rPr lang="ru-RU" sz="1800" b="1" dirty="0" err="1"/>
              <a:t>розуміти</a:t>
            </a:r>
            <a:r>
              <a:rPr lang="ru-RU" sz="1800" b="1" dirty="0"/>
              <a:t> </a:t>
            </a:r>
            <a:r>
              <a:rPr lang="ru-RU" sz="1800" b="1" dirty="0" err="1"/>
              <a:t>іншу</a:t>
            </a:r>
            <a:r>
              <a:rPr lang="ru-RU" sz="1800" b="1" dirty="0"/>
              <a:t> сторону.</a:t>
            </a:r>
          </a:p>
          <a:p>
            <a:pPr algn="just"/>
            <a:r>
              <a:rPr lang="ru-RU" sz="1800" b="1" dirty="0" err="1"/>
              <a:t>Додатковими</a:t>
            </a:r>
            <a:r>
              <a:rPr lang="ru-RU" sz="1800" b="1" dirty="0"/>
              <a:t> </a:t>
            </a:r>
            <a:r>
              <a:rPr lang="ru-RU" sz="1800" b="1" dirty="0" err="1"/>
              <a:t>складовими</a:t>
            </a:r>
            <a:r>
              <a:rPr lang="ru-RU" sz="1800" b="1" dirty="0"/>
              <a:t> </a:t>
            </a:r>
            <a:r>
              <a:rPr lang="ru-RU" sz="1800" b="1" dirty="0" err="1"/>
              <a:t>можуть</a:t>
            </a:r>
            <a:r>
              <a:rPr lang="ru-RU" sz="1800" b="1" dirty="0"/>
              <a:t> бути </a:t>
            </a:r>
            <a:r>
              <a:rPr lang="ru-RU" sz="1800" b="1" dirty="0" err="1"/>
              <a:t>емпатія</a:t>
            </a:r>
            <a:r>
              <a:rPr lang="ru-RU" sz="1800" b="1" dirty="0"/>
              <a:t>, </a:t>
            </a:r>
            <a:r>
              <a:rPr lang="ru-RU" sz="1800" b="1" dirty="0" err="1"/>
              <a:t>співпраця</a:t>
            </a:r>
            <a:r>
              <a:rPr lang="ru-RU" sz="1800" b="1" dirty="0"/>
              <a:t> та </a:t>
            </a:r>
            <a:r>
              <a:rPr lang="ru-RU" sz="1800" b="1" dirty="0" err="1"/>
              <a:t>конструктивне</a:t>
            </a:r>
            <a:r>
              <a:rPr lang="ru-RU" sz="1800" b="1" dirty="0"/>
              <a:t> </a:t>
            </a:r>
            <a:r>
              <a:rPr lang="ru-RU" sz="1800" b="1" dirty="0" err="1"/>
              <a:t>спілкування</a:t>
            </a:r>
            <a:r>
              <a:rPr lang="ru-RU" sz="1800" b="1" dirty="0"/>
              <a:t>. </a:t>
            </a:r>
            <a:r>
              <a:rPr lang="ru-RU" sz="1800" b="1" dirty="0" err="1"/>
              <a:t>Емпатія</a:t>
            </a:r>
            <a:r>
              <a:rPr lang="ru-RU" sz="1800" b="1" dirty="0"/>
              <a:t> - </a:t>
            </a:r>
            <a:r>
              <a:rPr lang="ru-RU" sz="1800" b="1" dirty="0" err="1"/>
              <a:t>це</a:t>
            </a:r>
            <a:r>
              <a:rPr lang="ru-RU" sz="1800" b="1" dirty="0"/>
              <a:t> </a:t>
            </a:r>
            <a:r>
              <a:rPr lang="ru-RU" sz="1800" b="1" dirty="0" err="1"/>
              <a:t>здатність</a:t>
            </a:r>
            <a:r>
              <a:rPr lang="ru-RU" sz="1800" b="1" dirty="0"/>
              <a:t> </a:t>
            </a:r>
            <a:r>
              <a:rPr lang="ru-RU" sz="1800" b="1" dirty="0" err="1"/>
              <a:t>сприймати</a:t>
            </a:r>
            <a:r>
              <a:rPr lang="ru-RU" sz="1800" b="1" dirty="0"/>
              <a:t> та </a:t>
            </a:r>
            <a:r>
              <a:rPr lang="ru-RU" sz="1800" b="1" dirty="0" err="1"/>
              <a:t>розуміти</a:t>
            </a:r>
            <a:r>
              <a:rPr lang="ru-RU" sz="1800" b="1" dirty="0"/>
              <a:t> </a:t>
            </a:r>
            <a:r>
              <a:rPr lang="ru-RU" sz="1800" b="1" dirty="0" err="1"/>
              <a:t>почуття</a:t>
            </a:r>
            <a:r>
              <a:rPr lang="ru-RU" sz="1800" b="1" dirty="0"/>
              <a:t> </a:t>
            </a:r>
            <a:r>
              <a:rPr lang="ru-RU" sz="1800" b="1" dirty="0" err="1"/>
              <a:t>інших</a:t>
            </a:r>
            <a:r>
              <a:rPr lang="ru-RU" sz="1800" b="1" dirty="0"/>
              <a:t> людей. </a:t>
            </a:r>
            <a:r>
              <a:rPr lang="ru-RU" sz="1800" b="1" dirty="0" err="1"/>
              <a:t>Співпраця</a:t>
            </a:r>
            <a:r>
              <a:rPr lang="ru-RU" sz="1800" b="1" dirty="0"/>
              <a:t> - </a:t>
            </a:r>
            <a:r>
              <a:rPr lang="ru-RU" sz="1800" b="1" dirty="0" err="1"/>
              <a:t>це</a:t>
            </a:r>
            <a:r>
              <a:rPr lang="ru-RU" sz="1800" b="1" dirty="0"/>
              <a:t> </a:t>
            </a:r>
            <a:r>
              <a:rPr lang="ru-RU" sz="1800" b="1" dirty="0" err="1"/>
              <a:t>здатність</a:t>
            </a:r>
            <a:r>
              <a:rPr lang="ru-RU" sz="1800" b="1" dirty="0"/>
              <a:t> </a:t>
            </a:r>
            <a:r>
              <a:rPr lang="ru-RU" sz="1800" b="1" dirty="0" err="1"/>
              <a:t>працювати</a:t>
            </a:r>
            <a:r>
              <a:rPr lang="ru-RU" sz="1800" b="1" dirty="0"/>
              <a:t> разом з </a:t>
            </a:r>
            <a:r>
              <a:rPr lang="ru-RU" sz="1800" b="1" dirty="0" err="1"/>
              <a:t>іншими</a:t>
            </a:r>
            <a:r>
              <a:rPr lang="ru-RU" sz="1800" b="1" dirty="0"/>
              <a:t> людьми для </a:t>
            </a:r>
            <a:r>
              <a:rPr lang="ru-RU" sz="1800" b="1" dirty="0" err="1"/>
              <a:t>досягнення</a:t>
            </a:r>
            <a:r>
              <a:rPr lang="ru-RU" sz="1800" b="1" dirty="0"/>
              <a:t> </a:t>
            </a:r>
            <a:r>
              <a:rPr lang="ru-RU" sz="1800" b="1" dirty="0" err="1"/>
              <a:t>спільної</a:t>
            </a:r>
            <a:r>
              <a:rPr lang="ru-RU" sz="1800" b="1" dirty="0"/>
              <a:t> мети. </a:t>
            </a:r>
            <a:r>
              <a:rPr lang="ru-RU" sz="1800" b="1" dirty="0" err="1"/>
              <a:t>Конструктивне</a:t>
            </a:r>
            <a:r>
              <a:rPr lang="ru-RU" sz="1800" b="1" dirty="0"/>
              <a:t> </a:t>
            </a:r>
            <a:r>
              <a:rPr lang="ru-RU" sz="1800" b="1" dirty="0" err="1"/>
              <a:t>спілкування</a:t>
            </a:r>
            <a:r>
              <a:rPr lang="ru-RU" sz="1800" b="1" dirty="0"/>
              <a:t> - </a:t>
            </a:r>
            <a:r>
              <a:rPr lang="ru-RU" sz="1800" b="1" dirty="0" err="1"/>
              <a:t>це</a:t>
            </a:r>
            <a:r>
              <a:rPr lang="ru-RU" sz="1800" b="1" dirty="0"/>
              <a:t> </a:t>
            </a:r>
            <a:r>
              <a:rPr lang="ru-RU" sz="1800" b="1" dirty="0" err="1"/>
              <a:t>здатність</a:t>
            </a:r>
            <a:r>
              <a:rPr lang="ru-RU" sz="1800" b="1" dirty="0"/>
              <a:t> </a:t>
            </a:r>
            <a:r>
              <a:rPr lang="ru-RU" sz="1800" b="1" dirty="0" err="1"/>
              <a:t>вислуховувати</a:t>
            </a:r>
            <a:r>
              <a:rPr lang="ru-RU" sz="1800" b="1" dirty="0"/>
              <a:t> та </a:t>
            </a:r>
            <a:r>
              <a:rPr lang="ru-RU" sz="1800" b="1" dirty="0" err="1"/>
              <a:t>висловлювати</a:t>
            </a:r>
            <a:r>
              <a:rPr lang="ru-RU" sz="1800" b="1" dirty="0"/>
              <a:t> </a:t>
            </a:r>
            <a:r>
              <a:rPr lang="ru-RU" sz="1800" b="1" dirty="0" err="1"/>
              <a:t>свої</a:t>
            </a:r>
            <a:r>
              <a:rPr lang="ru-RU" sz="1800" b="1" dirty="0"/>
              <a:t> думки та </a:t>
            </a:r>
            <a:r>
              <a:rPr lang="ru-RU" sz="1800" b="1" dirty="0" err="1"/>
              <a:t>ідеї</a:t>
            </a:r>
            <a:r>
              <a:rPr lang="ru-RU" sz="1800" b="1" dirty="0"/>
              <a:t> у </a:t>
            </a:r>
            <a:r>
              <a:rPr lang="ru-RU" sz="1800" b="1" dirty="0" err="1"/>
              <a:t>такий</a:t>
            </a:r>
            <a:r>
              <a:rPr lang="ru-RU" sz="1800" b="1" dirty="0"/>
              <a:t> </a:t>
            </a:r>
            <a:r>
              <a:rPr lang="ru-RU" sz="1800" b="1" dirty="0" err="1"/>
              <a:t>спосіб</a:t>
            </a:r>
            <a:r>
              <a:rPr lang="ru-RU" sz="1800" b="1" dirty="0"/>
              <a:t>, </a:t>
            </a:r>
            <a:r>
              <a:rPr lang="ru-RU" sz="1800" b="1" dirty="0" err="1"/>
              <a:t>щоб</a:t>
            </a:r>
            <a:r>
              <a:rPr lang="ru-RU" sz="1800" b="1" dirty="0"/>
              <a:t> </a:t>
            </a:r>
            <a:r>
              <a:rPr lang="ru-RU" sz="1800" b="1" dirty="0" err="1"/>
              <a:t>досягнути</a:t>
            </a:r>
            <a:r>
              <a:rPr lang="ru-RU" sz="1800" b="1" dirty="0"/>
              <a:t> </a:t>
            </a:r>
            <a:r>
              <a:rPr lang="ru-RU" sz="1800" b="1" dirty="0" err="1"/>
              <a:t>взаєморозуміння</a:t>
            </a:r>
            <a:r>
              <a:rPr lang="ru-RU" sz="1800" b="1" dirty="0"/>
              <a:t> та </a:t>
            </a:r>
            <a:r>
              <a:rPr lang="ru-RU" sz="1800" b="1" dirty="0" err="1"/>
              <a:t>досягнення</a:t>
            </a:r>
            <a:r>
              <a:rPr lang="ru-RU" sz="1800" b="1" dirty="0"/>
              <a:t> </a:t>
            </a:r>
            <a:r>
              <a:rPr lang="ru-RU" sz="1800" b="1" dirty="0" err="1"/>
              <a:t>спільної</a:t>
            </a:r>
            <a:r>
              <a:rPr lang="ru-RU" sz="1800" b="1" dirty="0"/>
              <a:t> мети.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77" y="1178169"/>
            <a:ext cx="4906108" cy="490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8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43" y="625151"/>
            <a:ext cx="5609910" cy="12689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Роль </a:t>
            </a:r>
            <a:r>
              <a:rPr lang="ru-RU" b="1" dirty="0" err="1">
                <a:solidFill>
                  <a:srgbClr val="002060"/>
                </a:solidFill>
              </a:rPr>
              <a:t>комунікативної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діяльності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розвитку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лідерського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потенціалу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457" y="1791478"/>
            <a:ext cx="5544596" cy="443204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err="1"/>
              <a:t>Комунікативна</a:t>
            </a:r>
            <a:r>
              <a:rPr lang="ru-RU" sz="1800" b="1" dirty="0"/>
              <a:t> </a:t>
            </a:r>
            <a:r>
              <a:rPr lang="ru-RU" sz="1800" b="1" dirty="0" err="1"/>
              <a:t>діяльність</a:t>
            </a:r>
            <a:r>
              <a:rPr lang="ru-RU" sz="1800" b="1" dirty="0"/>
              <a:t> є </a:t>
            </a:r>
            <a:r>
              <a:rPr lang="ru-RU" sz="1800" b="1" dirty="0" err="1"/>
              <a:t>ключовим</a:t>
            </a:r>
            <a:r>
              <a:rPr lang="ru-RU" sz="1800" b="1" dirty="0"/>
              <a:t> </a:t>
            </a:r>
            <a:r>
              <a:rPr lang="ru-RU" sz="1800" b="1" dirty="0" err="1"/>
              <a:t>елементом</a:t>
            </a:r>
            <a:r>
              <a:rPr lang="ru-RU" sz="1800" b="1" dirty="0"/>
              <a:t> </a:t>
            </a:r>
            <a:r>
              <a:rPr lang="ru-RU" sz="1800" b="1" dirty="0" err="1"/>
              <a:t>розвитку</a:t>
            </a:r>
            <a:r>
              <a:rPr lang="ru-RU" sz="1800" b="1" dirty="0"/>
              <a:t> </a:t>
            </a:r>
            <a:r>
              <a:rPr lang="ru-RU" sz="1800" b="1" dirty="0" err="1"/>
              <a:t>лідерського</a:t>
            </a:r>
            <a:r>
              <a:rPr lang="ru-RU" sz="1800" b="1" dirty="0"/>
              <a:t> </a:t>
            </a:r>
            <a:r>
              <a:rPr lang="ru-RU" sz="1800" b="1" dirty="0" err="1"/>
              <a:t>потенціалу</a:t>
            </a:r>
            <a:r>
              <a:rPr lang="ru-RU" sz="1800" b="1" dirty="0"/>
              <a:t>. </a:t>
            </a:r>
            <a:r>
              <a:rPr lang="ru-RU" sz="1800" b="1" dirty="0" err="1"/>
              <a:t>Лідер</a:t>
            </a:r>
            <a:r>
              <a:rPr lang="ru-RU" sz="1800" b="1" dirty="0"/>
              <a:t> повинен </a:t>
            </a:r>
            <a:r>
              <a:rPr lang="ru-RU" sz="1800" b="1" dirty="0" err="1"/>
              <a:t>мати</a:t>
            </a:r>
            <a:r>
              <a:rPr lang="ru-RU" sz="1800" b="1" dirty="0"/>
              <a:t> </a:t>
            </a:r>
            <a:r>
              <a:rPr lang="ru-RU" sz="1800" b="1" dirty="0" err="1"/>
              <a:t>здатність</a:t>
            </a:r>
            <a:r>
              <a:rPr lang="ru-RU" sz="1800" b="1" dirty="0"/>
              <a:t> </a:t>
            </a:r>
            <a:r>
              <a:rPr lang="ru-RU" sz="1800" b="1" dirty="0" err="1"/>
              <a:t>ефективно</a:t>
            </a:r>
            <a:r>
              <a:rPr lang="ru-RU" sz="1800" b="1" dirty="0"/>
              <a:t> </a:t>
            </a:r>
            <a:r>
              <a:rPr lang="ru-RU" sz="1800" b="1" dirty="0" err="1"/>
              <a:t>спілкуватися</a:t>
            </a:r>
            <a:r>
              <a:rPr lang="ru-RU" sz="1800" b="1" dirty="0"/>
              <a:t> </a:t>
            </a:r>
            <a:r>
              <a:rPr lang="ru-RU" sz="1800" b="1" dirty="0" err="1"/>
              <a:t>зі</a:t>
            </a:r>
            <a:r>
              <a:rPr lang="ru-RU" sz="1800" b="1" dirty="0"/>
              <a:t> </a:t>
            </a:r>
            <a:r>
              <a:rPr lang="ru-RU" sz="1800" b="1" dirty="0" err="1"/>
              <a:t>своєю</a:t>
            </a:r>
            <a:r>
              <a:rPr lang="ru-RU" sz="1800" b="1" dirty="0"/>
              <a:t> командою, </a:t>
            </a:r>
            <a:r>
              <a:rPr lang="ru-RU" sz="1800" b="1" dirty="0" err="1"/>
              <a:t>збирати</a:t>
            </a:r>
            <a:r>
              <a:rPr lang="ru-RU" sz="1800" b="1" dirty="0"/>
              <a:t> </a:t>
            </a:r>
            <a:r>
              <a:rPr lang="ru-RU" sz="1800" b="1" dirty="0" err="1"/>
              <a:t>інформацію</a:t>
            </a:r>
            <a:r>
              <a:rPr lang="ru-RU" sz="1800" b="1" dirty="0"/>
              <a:t> та вести переговори з партнерами. </a:t>
            </a:r>
            <a:r>
              <a:rPr lang="ru-RU" sz="1800" b="1" dirty="0" err="1"/>
              <a:t>Крім</a:t>
            </a:r>
            <a:r>
              <a:rPr lang="ru-RU" sz="1800" b="1" dirty="0"/>
              <a:t> того, </a:t>
            </a:r>
            <a:r>
              <a:rPr lang="ru-RU" sz="1800" b="1" dirty="0" err="1"/>
              <a:t>лідер</a:t>
            </a:r>
            <a:r>
              <a:rPr lang="ru-RU" sz="1800" b="1" dirty="0"/>
              <a:t> повинен бути </a:t>
            </a:r>
            <a:r>
              <a:rPr lang="ru-RU" sz="1800" b="1" dirty="0" err="1"/>
              <a:t>здатним</a:t>
            </a:r>
            <a:r>
              <a:rPr lang="ru-RU" sz="1800" b="1" dirty="0"/>
              <a:t> до </a:t>
            </a:r>
            <a:r>
              <a:rPr lang="ru-RU" sz="1800" b="1" dirty="0" err="1"/>
              <a:t>управління</a:t>
            </a:r>
            <a:r>
              <a:rPr lang="ru-RU" sz="1800" b="1" dirty="0"/>
              <a:t> </a:t>
            </a:r>
            <a:r>
              <a:rPr lang="ru-RU" sz="1800" b="1" dirty="0" err="1"/>
              <a:t>конфліктами</a:t>
            </a:r>
            <a:r>
              <a:rPr lang="ru-RU" sz="1800" b="1" dirty="0"/>
              <a:t> та </a:t>
            </a:r>
            <a:r>
              <a:rPr lang="ru-RU" sz="1800" b="1" dirty="0" err="1"/>
              <a:t>вирішення</a:t>
            </a:r>
            <a:r>
              <a:rPr lang="ru-RU" sz="1800" b="1" dirty="0"/>
              <a:t> проблем.</a:t>
            </a:r>
          </a:p>
          <a:p>
            <a:pPr algn="just"/>
            <a:r>
              <a:rPr lang="ru-RU" sz="1800" b="1" dirty="0" err="1"/>
              <a:t>Комунікативна</a:t>
            </a:r>
            <a:r>
              <a:rPr lang="ru-RU" sz="1800" b="1" dirty="0"/>
              <a:t> </a:t>
            </a:r>
            <a:r>
              <a:rPr lang="ru-RU" sz="1800" b="1" dirty="0" err="1"/>
              <a:t>діяльність</a:t>
            </a:r>
            <a:r>
              <a:rPr lang="ru-RU" sz="1800" b="1" dirty="0"/>
              <a:t> </a:t>
            </a:r>
            <a:r>
              <a:rPr lang="ru-RU" sz="1800" b="1" dirty="0" err="1"/>
              <a:t>також</a:t>
            </a:r>
            <a:r>
              <a:rPr lang="ru-RU" sz="1800" b="1" dirty="0"/>
              <a:t> </a:t>
            </a:r>
            <a:r>
              <a:rPr lang="ru-RU" sz="1800" b="1" dirty="0" err="1"/>
              <a:t>допомагає</a:t>
            </a:r>
            <a:r>
              <a:rPr lang="ru-RU" sz="1800" b="1" dirty="0"/>
              <a:t> </a:t>
            </a:r>
            <a:r>
              <a:rPr lang="ru-RU" sz="1800" b="1" dirty="0" err="1"/>
              <a:t>лідеру</a:t>
            </a:r>
            <a:r>
              <a:rPr lang="ru-RU" sz="1800" b="1" dirty="0"/>
              <a:t> </a:t>
            </a:r>
            <a:r>
              <a:rPr lang="ru-RU" sz="1800" b="1" dirty="0" err="1"/>
              <a:t>створити</a:t>
            </a:r>
            <a:r>
              <a:rPr lang="ru-RU" sz="1800" b="1" dirty="0"/>
              <a:t> атмосферу </a:t>
            </a:r>
            <a:r>
              <a:rPr lang="ru-RU" sz="1800" b="1" dirty="0" err="1"/>
              <a:t>довіри</a:t>
            </a:r>
            <a:r>
              <a:rPr lang="ru-RU" sz="1800" b="1" dirty="0"/>
              <a:t> та </a:t>
            </a:r>
            <a:r>
              <a:rPr lang="ru-RU" sz="1800" b="1" dirty="0" err="1"/>
              <a:t>співпраці</a:t>
            </a:r>
            <a:r>
              <a:rPr lang="ru-RU" sz="1800" b="1" dirty="0"/>
              <a:t> в </a:t>
            </a:r>
            <a:r>
              <a:rPr lang="ru-RU" sz="1800" b="1" dirty="0" err="1"/>
              <a:t>команді</a:t>
            </a:r>
            <a:r>
              <a:rPr lang="ru-RU" sz="1800" b="1" dirty="0"/>
              <a:t>. </a:t>
            </a:r>
            <a:r>
              <a:rPr lang="ru-RU" sz="1800" b="1" dirty="0" err="1"/>
              <a:t>Це</a:t>
            </a:r>
            <a:r>
              <a:rPr lang="ru-RU" sz="1800" b="1" dirty="0"/>
              <a:t> </a:t>
            </a:r>
            <a:r>
              <a:rPr lang="ru-RU" sz="1800" b="1" dirty="0" err="1"/>
              <a:t>можливо</a:t>
            </a:r>
            <a:r>
              <a:rPr lang="ru-RU" sz="1800" b="1" dirty="0"/>
              <a:t> </a:t>
            </a:r>
            <a:r>
              <a:rPr lang="ru-RU" sz="1800" b="1" dirty="0" err="1"/>
              <a:t>завдяки</a:t>
            </a:r>
            <a:r>
              <a:rPr lang="ru-RU" sz="1800" b="1" dirty="0"/>
              <a:t> </a:t>
            </a:r>
            <a:r>
              <a:rPr lang="ru-RU" sz="1800" b="1" dirty="0" err="1"/>
              <a:t>вмінню</a:t>
            </a:r>
            <a:r>
              <a:rPr lang="ru-RU" sz="1800" b="1" dirty="0"/>
              <a:t> </a:t>
            </a:r>
            <a:r>
              <a:rPr lang="ru-RU" sz="1800" b="1" dirty="0" err="1"/>
              <a:t>слухати</a:t>
            </a:r>
            <a:r>
              <a:rPr lang="ru-RU" sz="1800" b="1" dirty="0"/>
              <a:t>, </a:t>
            </a:r>
            <a:r>
              <a:rPr lang="ru-RU" sz="1800" b="1" dirty="0" err="1"/>
              <a:t>виявляти</a:t>
            </a:r>
            <a:r>
              <a:rPr lang="ru-RU" sz="1800" b="1" dirty="0"/>
              <a:t> </a:t>
            </a:r>
            <a:r>
              <a:rPr lang="ru-RU" sz="1800" b="1" dirty="0" err="1"/>
              <a:t>емпатію</a:t>
            </a:r>
            <a:r>
              <a:rPr lang="ru-RU" sz="1800" b="1" dirty="0"/>
              <a:t> та </a:t>
            </a:r>
            <a:r>
              <a:rPr lang="ru-RU" sz="1800" b="1" dirty="0" err="1"/>
              <a:t>використовувати</a:t>
            </a:r>
            <a:r>
              <a:rPr lang="ru-RU" sz="1800" b="1" dirty="0"/>
              <a:t> </a:t>
            </a:r>
            <a:r>
              <a:rPr lang="ru-RU" sz="1800" b="1" dirty="0" err="1"/>
              <a:t>невербальну</a:t>
            </a:r>
            <a:r>
              <a:rPr lang="ru-RU" sz="1800" b="1" dirty="0"/>
              <a:t> </a:t>
            </a:r>
            <a:r>
              <a:rPr lang="ru-RU" sz="1800" b="1" dirty="0" err="1"/>
              <a:t>комунікацію</a:t>
            </a:r>
            <a:r>
              <a:rPr lang="ru-RU" sz="1800" b="1" dirty="0"/>
              <a:t>. </a:t>
            </a:r>
            <a:r>
              <a:rPr lang="ru-RU" sz="1800" b="1" dirty="0" err="1"/>
              <a:t>Такі</a:t>
            </a:r>
            <a:r>
              <a:rPr lang="ru-RU" sz="1800" b="1" dirty="0"/>
              <a:t> </a:t>
            </a:r>
            <a:r>
              <a:rPr lang="ru-RU" sz="1800" b="1" dirty="0" err="1"/>
              <a:t>навички</a:t>
            </a:r>
            <a:r>
              <a:rPr lang="ru-RU" sz="1800" b="1" dirty="0"/>
              <a:t> </a:t>
            </a:r>
            <a:r>
              <a:rPr lang="ru-RU" sz="1800" b="1" dirty="0" err="1"/>
              <a:t>допоможуть</a:t>
            </a:r>
            <a:r>
              <a:rPr lang="ru-RU" sz="1800" b="1" dirty="0"/>
              <a:t> </a:t>
            </a:r>
            <a:r>
              <a:rPr lang="ru-RU" sz="1800" b="1" dirty="0" err="1"/>
              <a:t>лідеру</a:t>
            </a:r>
            <a:r>
              <a:rPr lang="ru-RU" sz="1800" b="1" dirty="0"/>
              <a:t> </a:t>
            </a:r>
            <a:r>
              <a:rPr lang="ru-RU" sz="1800" b="1" dirty="0" err="1"/>
              <a:t>залучати</a:t>
            </a:r>
            <a:r>
              <a:rPr lang="ru-RU" sz="1800" b="1" dirty="0"/>
              <a:t> людей до </a:t>
            </a:r>
            <a:r>
              <a:rPr lang="ru-RU" sz="1800" b="1" dirty="0" err="1"/>
              <a:t>спільних</a:t>
            </a:r>
            <a:r>
              <a:rPr lang="ru-RU" sz="1800" b="1" dirty="0"/>
              <a:t> </a:t>
            </a:r>
            <a:r>
              <a:rPr lang="ru-RU" sz="1800" b="1" dirty="0" err="1"/>
              <a:t>цілей</a:t>
            </a:r>
            <a:r>
              <a:rPr lang="ru-RU" sz="1800" b="1" dirty="0"/>
              <a:t> та </a:t>
            </a:r>
            <a:r>
              <a:rPr lang="ru-RU" sz="1800" b="1" dirty="0" err="1"/>
              <a:t>досягати</a:t>
            </a:r>
            <a:r>
              <a:rPr lang="ru-RU" sz="1800" b="1" dirty="0"/>
              <a:t> </a:t>
            </a:r>
            <a:r>
              <a:rPr lang="ru-RU" sz="1800" b="1" dirty="0" err="1"/>
              <a:t>успіху</a:t>
            </a:r>
            <a:r>
              <a:rPr lang="ru-RU" sz="1800" b="1" dirty="0"/>
              <a:t>.</a:t>
            </a:r>
          </a:p>
          <a:p>
            <a:pPr algn="just"/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53" y="1046283"/>
            <a:ext cx="4659923" cy="46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5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159" y="634482"/>
            <a:ext cx="5287826" cy="867747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Як </a:t>
            </a:r>
            <a:r>
              <a:rPr lang="ru-RU" b="1" dirty="0" err="1">
                <a:solidFill>
                  <a:srgbClr val="002060"/>
                </a:solidFill>
              </a:rPr>
              <a:t>вдосконалювати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комунікативну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діяльність</a:t>
            </a:r>
            <a:r>
              <a:rPr lang="ru-RU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102" y="1502229"/>
            <a:ext cx="5091883" cy="470262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dirty="0" err="1"/>
              <a:t>Тренування</a:t>
            </a:r>
            <a:r>
              <a:rPr lang="ru-RU" sz="2000" b="1" dirty="0"/>
              <a:t> </a:t>
            </a:r>
            <a:r>
              <a:rPr lang="ru-RU" sz="2000" b="1" dirty="0" err="1"/>
              <a:t>мовлення</a:t>
            </a:r>
            <a:r>
              <a:rPr lang="ru-RU" sz="2000" b="1" dirty="0"/>
              <a:t> є одним з </a:t>
            </a:r>
            <a:r>
              <a:rPr lang="ru-RU" sz="2000" b="1" dirty="0" err="1"/>
              <a:t>найефективніших</a:t>
            </a:r>
            <a:r>
              <a:rPr lang="ru-RU" sz="2000" b="1" dirty="0"/>
              <a:t> </a:t>
            </a:r>
            <a:r>
              <a:rPr lang="ru-RU" sz="2000" b="1" dirty="0" err="1"/>
              <a:t>способів</a:t>
            </a:r>
            <a:r>
              <a:rPr lang="ru-RU" sz="2000" b="1" dirty="0"/>
              <a:t> </a:t>
            </a:r>
            <a:r>
              <a:rPr lang="ru-RU" sz="2000" b="1" dirty="0" err="1"/>
              <a:t>вдосконалення</a:t>
            </a:r>
            <a:r>
              <a:rPr lang="ru-RU" sz="2000" b="1" dirty="0"/>
              <a:t> </a:t>
            </a:r>
            <a:r>
              <a:rPr lang="ru-RU" sz="2000" b="1" dirty="0" err="1"/>
              <a:t>комунікативної</a:t>
            </a:r>
            <a:r>
              <a:rPr lang="ru-RU" sz="2000" b="1" dirty="0"/>
              <a:t> </a:t>
            </a:r>
            <a:r>
              <a:rPr lang="ru-RU" sz="2000" b="1" dirty="0" err="1"/>
              <a:t>діяльності</a:t>
            </a:r>
            <a:r>
              <a:rPr lang="ru-RU" sz="2000" b="1" dirty="0"/>
              <a:t>. </a:t>
            </a:r>
            <a:r>
              <a:rPr lang="ru-RU" sz="2000" b="1" dirty="0" err="1"/>
              <a:t>Регулярні</a:t>
            </a:r>
            <a:r>
              <a:rPr lang="ru-RU" sz="2000" b="1" dirty="0"/>
              <a:t> </a:t>
            </a:r>
            <a:r>
              <a:rPr lang="ru-RU" sz="2000" b="1" dirty="0" err="1"/>
              <a:t>вправи</a:t>
            </a:r>
            <a:r>
              <a:rPr lang="ru-RU" sz="2000" b="1" dirty="0"/>
              <a:t> на </a:t>
            </a:r>
            <a:r>
              <a:rPr lang="ru-RU" sz="2000" b="1" dirty="0" err="1"/>
              <a:t>артикуляцію</a:t>
            </a:r>
            <a:r>
              <a:rPr lang="ru-RU" sz="2000" b="1" dirty="0"/>
              <a:t> та </a:t>
            </a:r>
            <a:r>
              <a:rPr lang="ru-RU" sz="2000" b="1" dirty="0" err="1"/>
              <a:t>інтонацію</a:t>
            </a:r>
            <a:r>
              <a:rPr lang="ru-RU" sz="2000" b="1" dirty="0"/>
              <a:t> </a:t>
            </a:r>
            <a:r>
              <a:rPr lang="ru-RU" sz="2000" b="1" dirty="0" err="1"/>
              <a:t>допоможуть</a:t>
            </a:r>
            <a:r>
              <a:rPr lang="ru-RU" sz="2000" b="1" dirty="0"/>
              <a:t> </a:t>
            </a:r>
            <a:r>
              <a:rPr lang="ru-RU" sz="2000" b="1" dirty="0" err="1"/>
              <a:t>покращити</a:t>
            </a:r>
            <a:r>
              <a:rPr lang="ru-RU" sz="2000" b="1" dirty="0"/>
              <a:t> </a:t>
            </a:r>
            <a:r>
              <a:rPr lang="ru-RU" sz="2000" b="1" dirty="0" err="1"/>
              <a:t>якість</a:t>
            </a:r>
            <a:r>
              <a:rPr lang="ru-RU" sz="2000" b="1" dirty="0"/>
              <a:t> </a:t>
            </a:r>
            <a:r>
              <a:rPr lang="ru-RU" sz="2000" b="1" dirty="0" err="1"/>
              <a:t>мовлення</a:t>
            </a:r>
            <a:r>
              <a:rPr lang="ru-RU" sz="2000" b="1" dirty="0"/>
              <a:t> та </a:t>
            </a:r>
            <a:r>
              <a:rPr lang="ru-RU" sz="2000" b="1" dirty="0" err="1"/>
              <a:t>збільшити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 </a:t>
            </a:r>
            <a:r>
              <a:rPr lang="ru-RU" sz="2000" b="1" dirty="0" err="1"/>
              <a:t>ефективність</a:t>
            </a:r>
            <a:r>
              <a:rPr lang="ru-RU" sz="2000" b="1" dirty="0"/>
              <a:t>.</a:t>
            </a:r>
          </a:p>
          <a:p>
            <a:pPr algn="just"/>
            <a:r>
              <a:rPr lang="ru-RU" sz="2000" b="1" dirty="0" err="1"/>
              <a:t>Вивчення</a:t>
            </a:r>
            <a:r>
              <a:rPr lang="ru-RU" sz="2000" b="1" dirty="0"/>
              <a:t> </a:t>
            </a:r>
            <a:r>
              <a:rPr lang="ru-RU" sz="2000" b="1" dirty="0" err="1"/>
              <a:t>тіла</a:t>
            </a:r>
            <a:r>
              <a:rPr lang="ru-RU" sz="2000" b="1" dirty="0"/>
              <a:t> та </a:t>
            </a:r>
            <a:r>
              <a:rPr lang="ru-RU" sz="2000" b="1" dirty="0" err="1"/>
              <a:t>міміки</a:t>
            </a:r>
            <a:r>
              <a:rPr lang="ru-RU" sz="2000" b="1" dirty="0"/>
              <a:t> </a:t>
            </a:r>
            <a:r>
              <a:rPr lang="ru-RU" sz="2000" b="1" dirty="0" err="1"/>
              <a:t>також</a:t>
            </a:r>
            <a:r>
              <a:rPr lang="ru-RU" sz="2000" b="1" dirty="0"/>
              <a:t> є </a:t>
            </a:r>
            <a:r>
              <a:rPr lang="ru-RU" sz="2000" b="1" dirty="0" err="1"/>
              <a:t>важливим</a:t>
            </a:r>
            <a:r>
              <a:rPr lang="ru-RU" sz="2000" b="1" dirty="0"/>
              <a:t> </a:t>
            </a:r>
            <a:r>
              <a:rPr lang="ru-RU" sz="2000" b="1" dirty="0" err="1"/>
              <a:t>елементом</a:t>
            </a:r>
            <a:r>
              <a:rPr lang="ru-RU" sz="2000" b="1" dirty="0"/>
              <a:t> </a:t>
            </a:r>
            <a:r>
              <a:rPr lang="ru-RU" sz="2000" b="1" dirty="0" err="1"/>
              <a:t>комунікативної</a:t>
            </a:r>
            <a:r>
              <a:rPr lang="ru-RU" sz="2000" b="1" dirty="0"/>
              <a:t> </a:t>
            </a:r>
            <a:r>
              <a:rPr lang="ru-RU" sz="2000" b="1" dirty="0" err="1"/>
              <a:t>діяльності</a:t>
            </a:r>
            <a:r>
              <a:rPr lang="ru-RU" sz="2000" b="1" dirty="0"/>
              <a:t>. </a:t>
            </a:r>
            <a:r>
              <a:rPr lang="ru-RU" sz="2000" b="1" dirty="0" err="1"/>
              <a:t>Дослідження</a:t>
            </a:r>
            <a:r>
              <a:rPr lang="ru-RU" sz="2000" b="1" dirty="0"/>
              <a:t> </a:t>
            </a:r>
            <a:r>
              <a:rPr lang="ru-RU" sz="2000" b="1" dirty="0" err="1"/>
              <a:t>показують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до 90% </a:t>
            </a:r>
            <a:r>
              <a:rPr lang="ru-RU" sz="2000" b="1" dirty="0" err="1"/>
              <a:t>комунікації</a:t>
            </a:r>
            <a:r>
              <a:rPr lang="ru-RU" sz="2000" b="1" dirty="0"/>
              <a:t> </a:t>
            </a:r>
            <a:r>
              <a:rPr lang="ru-RU" sz="2000" b="1" dirty="0" err="1"/>
              <a:t>між</a:t>
            </a:r>
            <a:r>
              <a:rPr lang="ru-RU" sz="2000" b="1" dirty="0"/>
              <a:t> людьми </a:t>
            </a:r>
            <a:r>
              <a:rPr lang="ru-RU" sz="2000" b="1" dirty="0" err="1"/>
              <a:t>здійснюється</a:t>
            </a:r>
            <a:r>
              <a:rPr lang="ru-RU" sz="2000" b="1" dirty="0"/>
              <a:t> за </a:t>
            </a:r>
            <a:r>
              <a:rPr lang="ru-RU" sz="2000" b="1" dirty="0" err="1"/>
              <a:t>допомогою</a:t>
            </a:r>
            <a:r>
              <a:rPr lang="ru-RU" sz="2000" b="1" dirty="0"/>
              <a:t> </a:t>
            </a:r>
            <a:r>
              <a:rPr lang="ru-RU" sz="2000" b="1" dirty="0" err="1"/>
              <a:t>невербальних</a:t>
            </a:r>
            <a:r>
              <a:rPr lang="ru-RU" sz="2000" b="1" dirty="0"/>
              <a:t> </a:t>
            </a:r>
            <a:r>
              <a:rPr lang="ru-RU" sz="2000" b="1" dirty="0" err="1"/>
              <a:t>сигналів</a:t>
            </a:r>
            <a:r>
              <a:rPr lang="ru-RU" sz="2000" b="1" dirty="0"/>
              <a:t>. Тому </a:t>
            </a:r>
            <a:r>
              <a:rPr lang="ru-RU" sz="2000" b="1" dirty="0" err="1"/>
              <a:t>важливо</a:t>
            </a:r>
            <a:r>
              <a:rPr lang="ru-RU" sz="2000" b="1" dirty="0"/>
              <a:t> </a:t>
            </a:r>
            <a:r>
              <a:rPr lang="ru-RU" sz="2000" b="1" dirty="0" err="1"/>
              <a:t>вчитися</a:t>
            </a:r>
            <a:r>
              <a:rPr lang="ru-RU" sz="2000" b="1" dirty="0"/>
              <a:t> правильно </a:t>
            </a:r>
            <a:r>
              <a:rPr lang="ru-RU" sz="2000" b="1" dirty="0" err="1"/>
              <a:t>використовувати</a:t>
            </a:r>
            <a:r>
              <a:rPr lang="ru-RU" sz="2000" b="1" dirty="0"/>
              <a:t> жести, </a:t>
            </a:r>
            <a:r>
              <a:rPr lang="ru-RU" sz="2000" b="1" dirty="0" err="1"/>
              <a:t>міміку</a:t>
            </a:r>
            <a:r>
              <a:rPr lang="ru-RU" sz="2000" b="1" dirty="0"/>
              <a:t> та поставу для </a:t>
            </a:r>
            <a:r>
              <a:rPr lang="ru-RU" sz="2000" b="1" dirty="0" err="1"/>
              <a:t>досягнення</a:t>
            </a:r>
            <a:r>
              <a:rPr lang="ru-RU" sz="2000" b="1" dirty="0"/>
              <a:t> </a:t>
            </a:r>
            <a:r>
              <a:rPr lang="ru-RU" sz="2000" b="1" dirty="0" err="1"/>
              <a:t>більш</a:t>
            </a:r>
            <a:r>
              <a:rPr lang="ru-RU" sz="2000" b="1" dirty="0"/>
              <a:t> </a:t>
            </a:r>
            <a:r>
              <a:rPr lang="ru-RU" sz="2000" b="1" dirty="0" err="1"/>
              <a:t>ефективного</a:t>
            </a:r>
            <a:r>
              <a:rPr lang="ru-RU" sz="2000" b="1" dirty="0"/>
              <a:t> </a:t>
            </a:r>
            <a:r>
              <a:rPr lang="ru-RU" sz="2000" b="1" dirty="0" err="1"/>
              <a:t>спілкування</a:t>
            </a:r>
            <a:r>
              <a:rPr lang="ru-RU" sz="2000" b="1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85" y="712177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7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29" y="578498"/>
            <a:ext cx="4995287" cy="447869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Висновок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102" y="1026367"/>
            <a:ext cx="4790013" cy="523447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err="1"/>
              <a:t>Комунікативна</a:t>
            </a:r>
            <a:r>
              <a:rPr lang="ru-RU" sz="2000" b="1" dirty="0"/>
              <a:t> </a:t>
            </a:r>
            <a:r>
              <a:rPr lang="ru-RU" sz="2000" b="1" dirty="0" err="1"/>
              <a:t>діяльність</a:t>
            </a:r>
            <a:r>
              <a:rPr lang="ru-RU" sz="2000" b="1" dirty="0"/>
              <a:t> -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ключовий</a:t>
            </a:r>
            <a:r>
              <a:rPr lang="ru-RU" sz="2000" b="1" dirty="0"/>
              <a:t> аспект </a:t>
            </a:r>
            <a:r>
              <a:rPr lang="ru-RU" sz="2000" b="1" dirty="0" err="1"/>
              <a:t>лідерства</a:t>
            </a:r>
            <a:r>
              <a:rPr lang="ru-RU" sz="2000" b="1" dirty="0"/>
              <a:t>. </a:t>
            </a:r>
            <a:r>
              <a:rPr lang="ru-RU" sz="2000" b="1" dirty="0" err="1"/>
              <a:t>Якщо</a:t>
            </a:r>
            <a:r>
              <a:rPr lang="ru-RU" sz="2000" b="1" dirty="0"/>
              <a:t> </a:t>
            </a:r>
            <a:r>
              <a:rPr lang="ru-RU" sz="2000" b="1" dirty="0" err="1"/>
              <a:t>ви</a:t>
            </a:r>
            <a:r>
              <a:rPr lang="ru-RU" sz="2000" b="1" dirty="0"/>
              <a:t> </a:t>
            </a:r>
            <a:r>
              <a:rPr lang="ru-RU" sz="2000" b="1" dirty="0" err="1"/>
              <a:t>хочете</a:t>
            </a:r>
            <a:r>
              <a:rPr lang="ru-RU" sz="2000" b="1" dirty="0"/>
              <a:t> </a:t>
            </a:r>
            <a:r>
              <a:rPr lang="ru-RU" sz="2000" b="1" dirty="0" err="1"/>
              <a:t>розвивати</a:t>
            </a:r>
            <a:r>
              <a:rPr lang="ru-RU" sz="2000" b="1" dirty="0"/>
              <a:t> </a:t>
            </a:r>
            <a:r>
              <a:rPr lang="ru-RU" sz="2000" b="1" dirty="0" err="1"/>
              <a:t>свій</a:t>
            </a:r>
            <a:r>
              <a:rPr lang="ru-RU" sz="2000" b="1" dirty="0"/>
              <a:t> </a:t>
            </a:r>
            <a:r>
              <a:rPr lang="ru-RU" sz="2000" b="1" dirty="0" err="1"/>
              <a:t>лідерський</a:t>
            </a:r>
            <a:r>
              <a:rPr lang="ru-RU" sz="2000" b="1" dirty="0"/>
              <a:t> </a:t>
            </a:r>
            <a:r>
              <a:rPr lang="ru-RU" sz="2000" b="1" dirty="0" err="1"/>
              <a:t>потенціал</a:t>
            </a:r>
            <a:r>
              <a:rPr lang="ru-RU" sz="2000" b="1" dirty="0"/>
              <a:t>, </a:t>
            </a:r>
            <a:r>
              <a:rPr lang="ru-RU" sz="2000" b="1" dirty="0" err="1"/>
              <a:t>необхідно</a:t>
            </a:r>
            <a:r>
              <a:rPr lang="ru-RU" sz="2000" b="1" dirty="0"/>
              <a:t> </a:t>
            </a:r>
            <a:r>
              <a:rPr lang="ru-RU" sz="2000" b="1" dirty="0" err="1"/>
              <a:t>вдосконалювати</a:t>
            </a:r>
            <a:r>
              <a:rPr lang="ru-RU" sz="2000" b="1" dirty="0"/>
              <a:t> </a:t>
            </a:r>
            <a:r>
              <a:rPr lang="ru-RU" sz="2000" b="1" dirty="0" err="1"/>
              <a:t>свої</a:t>
            </a:r>
            <a:r>
              <a:rPr lang="ru-RU" sz="2000" b="1" dirty="0"/>
              <a:t> </a:t>
            </a:r>
            <a:r>
              <a:rPr lang="ru-RU" sz="2000" b="1" dirty="0" err="1"/>
              <a:t>комунікативні</a:t>
            </a:r>
            <a:r>
              <a:rPr lang="ru-RU" sz="2000" b="1" dirty="0"/>
              <a:t> </a:t>
            </a:r>
            <a:r>
              <a:rPr lang="ru-RU" sz="2000" b="1" dirty="0" err="1"/>
              <a:t>навички</a:t>
            </a:r>
            <a:r>
              <a:rPr lang="ru-RU" sz="2000" b="1" dirty="0"/>
              <a:t>.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err="1" smtClean="0"/>
              <a:t>Зосередьтеся</a:t>
            </a:r>
            <a:r>
              <a:rPr lang="ru-RU" sz="2000" b="1" dirty="0" smtClean="0"/>
              <a:t> </a:t>
            </a:r>
            <a:r>
              <a:rPr lang="ru-RU" sz="2000" b="1" dirty="0"/>
              <a:t>на </a:t>
            </a:r>
            <a:r>
              <a:rPr lang="ru-RU" sz="2000" b="1" dirty="0" err="1"/>
              <a:t>тренуванні</a:t>
            </a:r>
            <a:r>
              <a:rPr lang="ru-RU" sz="2000" b="1" dirty="0"/>
              <a:t> </a:t>
            </a:r>
            <a:r>
              <a:rPr lang="ru-RU" sz="2000" b="1" dirty="0" err="1"/>
              <a:t>мовлення</a:t>
            </a:r>
            <a:r>
              <a:rPr lang="ru-RU" sz="2000" b="1" dirty="0"/>
              <a:t>, </a:t>
            </a:r>
            <a:r>
              <a:rPr lang="ru-RU" sz="2000" b="1" dirty="0" err="1"/>
              <a:t>вивченні</a:t>
            </a:r>
            <a:r>
              <a:rPr lang="ru-RU" sz="2000" b="1" dirty="0"/>
              <a:t> </a:t>
            </a:r>
            <a:r>
              <a:rPr lang="ru-RU" sz="2000" b="1" dirty="0" err="1"/>
              <a:t>невербальної</a:t>
            </a:r>
            <a:r>
              <a:rPr lang="ru-RU" sz="2000" b="1" dirty="0"/>
              <a:t> </a:t>
            </a:r>
            <a:r>
              <a:rPr lang="ru-RU" sz="2000" b="1" dirty="0" err="1"/>
              <a:t>комунікації</a:t>
            </a:r>
            <a:r>
              <a:rPr lang="ru-RU" sz="2000" b="1" dirty="0"/>
              <a:t> та </a:t>
            </a:r>
            <a:r>
              <a:rPr lang="ru-RU" sz="2000" b="1" dirty="0" err="1"/>
              <a:t>слуханні</a:t>
            </a:r>
            <a:r>
              <a:rPr lang="ru-RU" sz="2000" b="1" dirty="0"/>
              <a:t> </a:t>
            </a:r>
            <a:r>
              <a:rPr lang="ru-RU" sz="2000" b="1" dirty="0" err="1"/>
              <a:t>інших</a:t>
            </a:r>
            <a:r>
              <a:rPr lang="ru-RU" sz="2000" b="1" dirty="0"/>
              <a:t>. </a:t>
            </a:r>
            <a:r>
              <a:rPr lang="ru-RU" sz="2000" b="1" dirty="0" err="1"/>
              <a:t>Намагайтеся</a:t>
            </a:r>
            <a:r>
              <a:rPr lang="ru-RU" sz="2000" b="1" dirty="0"/>
              <a:t> бути </a:t>
            </a:r>
            <a:r>
              <a:rPr lang="ru-RU" sz="2000" b="1" dirty="0" err="1"/>
              <a:t>емпатичними</a:t>
            </a:r>
            <a:r>
              <a:rPr lang="ru-RU" sz="2000" b="1" dirty="0"/>
              <a:t> та </a:t>
            </a:r>
            <a:r>
              <a:rPr lang="ru-RU" sz="2000" b="1" dirty="0" err="1"/>
              <a:t>відкритими</a:t>
            </a:r>
            <a:r>
              <a:rPr lang="ru-RU" sz="2000" b="1" dirty="0"/>
              <a:t> для </a:t>
            </a:r>
            <a:r>
              <a:rPr lang="ru-RU" sz="2000" b="1" dirty="0" err="1"/>
              <a:t>нових</a:t>
            </a:r>
            <a:r>
              <a:rPr lang="ru-RU" sz="2000" b="1" dirty="0"/>
              <a:t> </a:t>
            </a:r>
            <a:r>
              <a:rPr lang="ru-RU" sz="2000" b="1" dirty="0" err="1"/>
              <a:t>ідей</a:t>
            </a:r>
            <a:r>
              <a:rPr lang="ru-RU" sz="2000" b="1" dirty="0"/>
              <a:t> та </a:t>
            </a:r>
            <a:r>
              <a:rPr lang="ru-RU" sz="2000" b="1" dirty="0" err="1"/>
              <a:t>поглядів</a:t>
            </a:r>
            <a:r>
              <a:rPr lang="ru-RU" sz="2000" b="1" dirty="0"/>
              <a:t>. </a:t>
            </a:r>
            <a:r>
              <a:rPr lang="ru-RU" sz="2000" b="1" dirty="0" err="1"/>
              <a:t>Вдосконалюйте</a:t>
            </a:r>
            <a:r>
              <a:rPr lang="ru-RU" sz="2000" b="1" dirty="0"/>
              <a:t> свою </a:t>
            </a:r>
            <a:r>
              <a:rPr lang="ru-RU" sz="2000" b="1" dirty="0" err="1"/>
              <a:t>комунікативну</a:t>
            </a:r>
            <a:r>
              <a:rPr lang="ru-RU" sz="2000" b="1" dirty="0"/>
              <a:t> </a:t>
            </a:r>
            <a:r>
              <a:rPr lang="ru-RU" sz="2000" b="1" dirty="0" err="1"/>
              <a:t>діяльність</a:t>
            </a:r>
            <a:r>
              <a:rPr lang="ru-RU" sz="2000" b="1" dirty="0"/>
              <a:t>, </a:t>
            </a:r>
            <a:r>
              <a:rPr lang="ru-RU" sz="2000" b="1" dirty="0" err="1"/>
              <a:t>щоб</a:t>
            </a:r>
            <a:r>
              <a:rPr lang="ru-RU" sz="2000" b="1" dirty="0"/>
              <a:t> стати </a:t>
            </a:r>
            <a:r>
              <a:rPr lang="ru-RU" sz="2000" b="1" dirty="0" err="1"/>
              <a:t>кращим</a:t>
            </a:r>
            <a:r>
              <a:rPr lang="ru-RU" sz="2000" b="1" dirty="0"/>
              <a:t> </a:t>
            </a:r>
            <a:r>
              <a:rPr lang="ru-RU" sz="2000" b="1" dirty="0" err="1"/>
              <a:t>лідером</a:t>
            </a:r>
            <a:r>
              <a:rPr lang="ru-RU" sz="2000" b="1" dirty="0"/>
              <a:t>.</a:t>
            </a:r>
          </a:p>
          <a:p>
            <a:pPr algn="just"/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116" y="703384"/>
            <a:ext cx="5304692" cy="530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82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458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Комунікативна діяльність як основа реалізації лідерського потенціалу</vt:lpstr>
      <vt:lpstr>План </vt:lpstr>
      <vt:lpstr>Вступ </vt:lpstr>
      <vt:lpstr>Що таке комунікативна діяльність?</vt:lpstr>
      <vt:lpstr>Ключові складові комунікативної діяльності</vt:lpstr>
      <vt:lpstr>Роль комунікативної діяльності в розвитку лідерського потенціалу</vt:lpstr>
      <vt:lpstr>Як вдосконалювати комунікативну діяльність?</vt:lpstr>
      <vt:lpstr>Висновок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Комунікативна діяльність як основа реалізації лідерського потенціалу</dc:title>
  <dc:creator>GameOn</dc:creator>
  <cp:lastModifiedBy>lenovo</cp:lastModifiedBy>
  <cp:revision>9</cp:revision>
  <dcterms:created xsi:type="dcterms:W3CDTF">2023-10-05T08:32:38Z</dcterms:created>
  <dcterms:modified xsi:type="dcterms:W3CDTF">2024-02-22T09:12:11Z</dcterms:modified>
</cp:coreProperties>
</file>