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24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053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1696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516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24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541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297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913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447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120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307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487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DE71-1283-4116-94E6-95A4769A11C8}" type="datetimeFigureOut">
              <a:rPr lang="uk-UA" smtClean="0"/>
              <a:t>19.10.2024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9F7AF-B5CD-416A-B303-8C39140B07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460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Модель </a:t>
            </a:r>
            <a:r>
              <a:rPr lang="en-US" dirty="0" smtClean="0"/>
              <a:t>OFDM </a:t>
            </a:r>
            <a:r>
              <a:rPr lang="uk-UA" dirty="0" smtClean="0"/>
              <a:t>сигналу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339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Часова модель</a:t>
            </a:r>
            <a:endParaRPr lang="ru-RU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556793"/>
            <a:ext cx="91440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459" y="2690268"/>
            <a:ext cx="90406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8841" y="3933825"/>
            <a:ext cx="70199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567" y="5013177"/>
            <a:ext cx="8820472" cy="1744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7664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Розподіл </a:t>
            </a:r>
            <a:r>
              <a:rPr lang="uk-UA" dirty="0" err="1" smtClean="0"/>
              <a:t>піднесучих</a:t>
            </a:r>
            <a:endParaRPr lang="ru-RU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5" y="1556792"/>
            <a:ext cx="882015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25" y="4869161"/>
            <a:ext cx="52387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7961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Розподіл </a:t>
            </a:r>
            <a:r>
              <a:rPr lang="uk-UA" dirty="0" err="1" smtClean="0"/>
              <a:t>піднесучих</a:t>
            </a:r>
            <a:endParaRPr lang="ru-RU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5" y="1556792"/>
            <a:ext cx="882015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25" y="4869161"/>
            <a:ext cx="52387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7895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Графічні моделі сигналу</a:t>
            </a:r>
            <a:endParaRPr lang="ru-RU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909" y="1268760"/>
            <a:ext cx="7496175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309320"/>
            <a:ext cx="6248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541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Використання </a:t>
            </a:r>
            <a:r>
              <a:rPr lang="en-US" dirty="0" smtClean="0"/>
              <a:t> </a:t>
            </a:r>
            <a:r>
              <a:rPr lang="uk-UA" dirty="0" smtClean="0"/>
              <a:t>сигналів з </a:t>
            </a:r>
            <a:r>
              <a:rPr lang="en-US" dirty="0" smtClean="0"/>
              <a:t>OFDM</a:t>
            </a:r>
            <a:endParaRPr lang="ru-RU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901" y="1700808"/>
            <a:ext cx="7696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9286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Широкий екран</PresentationFormat>
  <Paragraphs>6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Модель OFDM сигналу</vt:lpstr>
      <vt:lpstr>Часова модель</vt:lpstr>
      <vt:lpstr>Розподіл піднесучих</vt:lpstr>
      <vt:lpstr>Розподіл піднесучих</vt:lpstr>
      <vt:lpstr>Графічні моделі сигналу</vt:lpstr>
      <vt:lpstr>Використання  сигналів з OFDM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OFDM сигналу</dc:title>
  <dc:creator>Admin</dc:creator>
  <cp:lastModifiedBy>Admin</cp:lastModifiedBy>
  <cp:revision>4</cp:revision>
  <dcterms:created xsi:type="dcterms:W3CDTF">2024-10-19T14:00:38Z</dcterms:created>
  <dcterms:modified xsi:type="dcterms:W3CDTF">2024-10-19T14:05:47Z</dcterms:modified>
</cp:coreProperties>
</file>