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E9F5-598C-4823-A372-F25F9917DDA9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A830-63DC-4047-A8F2-365A414976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248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E9F5-598C-4823-A372-F25F9917DDA9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A830-63DC-4047-A8F2-365A414976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278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E9F5-598C-4823-A372-F25F9917DDA9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A830-63DC-4047-A8F2-365A414976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980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E9F5-598C-4823-A372-F25F9917DDA9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A830-63DC-4047-A8F2-365A414976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320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E9F5-598C-4823-A372-F25F9917DDA9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A830-63DC-4047-A8F2-365A414976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982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E9F5-598C-4823-A372-F25F9917DDA9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A830-63DC-4047-A8F2-365A414976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930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E9F5-598C-4823-A372-F25F9917DDA9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A830-63DC-4047-A8F2-365A414976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739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E9F5-598C-4823-A372-F25F9917DDA9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A830-63DC-4047-A8F2-365A414976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740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E9F5-598C-4823-A372-F25F9917DDA9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A830-63DC-4047-A8F2-365A414976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663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E9F5-598C-4823-A372-F25F9917DDA9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A830-63DC-4047-A8F2-365A414976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342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E9F5-598C-4823-A372-F25F9917DDA9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A830-63DC-4047-A8F2-365A414976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894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CE9F5-598C-4823-A372-F25F9917DDA9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8A830-63DC-4047-A8F2-365A414976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124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4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3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7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Системний</a:t>
            </a:r>
            <a:r>
              <a:rPr lang="ru-RU" dirty="0" smtClean="0"/>
              <a:t> </a:t>
            </a:r>
            <a:r>
              <a:rPr lang="ru-RU" dirty="0" err="1" smtClean="0"/>
              <a:t>аналіз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35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15425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452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03922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735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" y="1484784"/>
            <a:ext cx="9048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4" y="2170584"/>
            <a:ext cx="903922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019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3" y="1340768"/>
            <a:ext cx="9020175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4653137"/>
            <a:ext cx="9086850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077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</a:t>
            </a:r>
            <a:r>
              <a:rPr lang="uk-UA" dirty="0" smtClean="0"/>
              <a:t>пособ методології СА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480928"/>
            <a:ext cx="90678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661248"/>
            <a:ext cx="90297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765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" y="1265794"/>
            <a:ext cx="9105900" cy="558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611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059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003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Критерії в СА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" y="1544493"/>
            <a:ext cx="90011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56992"/>
            <a:ext cx="90773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29" y="4221088"/>
            <a:ext cx="91059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590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0678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2780928"/>
            <a:ext cx="90297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027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905000"/>
            <a:ext cx="9067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661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Методологія СА (8)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916832"/>
            <a:ext cx="9096375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345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0011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2570634"/>
            <a:ext cx="9153526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46" y="4221088"/>
            <a:ext cx="90963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570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898207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429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0868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0525"/>
            <a:ext cx="9144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826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60648"/>
            <a:ext cx="86487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" y="6309320"/>
            <a:ext cx="76104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125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53525" cy="498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5" y="6183745"/>
            <a:ext cx="90011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5322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676400"/>
            <a:ext cx="9067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8579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63" y="1628800"/>
            <a:ext cx="912495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8474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484784"/>
            <a:ext cx="908685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3805"/>
            <a:ext cx="9020175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657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96752"/>
            <a:ext cx="8991600" cy="55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7470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624"/>
            <a:ext cx="89916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" y="1740074"/>
            <a:ext cx="89535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819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Принципи СА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1700808"/>
            <a:ext cx="898207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0443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" y="1344139"/>
            <a:ext cx="8963025" cy="551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4716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588222"/>
            <a:ext cx="90678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45" y="3645024"/>
            <a:ext cx="80486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98620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00175"/>
            <a:ext cx="803910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2397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797242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6316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614488"/>
            <a:ext cx="80105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2841481"/>
            <a:ext cx="80295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6" y="3861048"/>
            <a:ext cx="8982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5328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03" y="47193"/>
            <a:ext cx="8334375" cy="611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852" y="6149140"/>
            <a:ext cx="39528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5923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2595"/>
            <a:ext cx="9124950" cy="542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8550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Методи СА</a:t>
            </a:r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484784"/>
            <a:ext cx="909637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3513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80" y="1772816"/>
            <a:ext cx="9077325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16740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096375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177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6" y="1412776"/>
            <a:ext cx="89725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7" y="2177193"/>
            <a:ext cx="90201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7" y="3861048"/>
            <a:ext cx="89439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5522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0201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80990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4" y="1052736"/>
            <a:ext cx="9180512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3068960"/>
            <a:ext cx="49625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229200"/>
            <a:ext cx="5791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9588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988840"/>
            <a:ext cx="91344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4707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662113"/>
            <a:ext cx="91059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4867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88840"/>
            <a:ext cx="512445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1900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14" y="1700808"/>
            <a:ext cx="91249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8461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7144486" cy="442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7874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671638"/>
            <a:ext cx="904875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4205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7" y="1556792"/>
            <a:ext cx="49244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303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700808"/>
            <a:ext cx="9153525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379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Етапи СА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12776"/>
            <a:ext cx="8982075" cy="208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7" y="3645023"/>
            <a:ext cx="9010650" cy="318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6321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89916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052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638300"/>
            <a:ext cx="76866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373216"/>
            <a:ext cx="57816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9730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3025"/>
            <a:ext cx="9134475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2753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288961"/>
            <a:ext cx="907732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5" y="3750515"/>
            <a:ext cx="90297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5492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556792"/>
            <a:ext cx="91630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888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556792"/>
            <a:ext cx="90487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85567"/>
            <a:ext cx="3859510" cy="294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093296"/>
            <a:ext cx="2209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9301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628800"/>
            <a:ext cx="90963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2" y="3991200"/>
            <a:ext cx="91440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3373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420" y="1628800"/>
            <a:ext cx="5911779" cy="452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021288"/>
            <a:ext cx="2238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9586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790700"/>
            <a:ext cx="9153525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881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772816"/>
            <a:ext cx="91059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742" y="3573016"/>
            <a:ext cx="2209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69" y="4221088"/>
            <a:ext cx="89725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109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484784"/>
            <a:ext cx="89154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7994"/>
            <a:ext cx="89820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8" y="5949280"/>
            <a:ext cx="89058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4144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09" y="260648"/>
            <a:ext cx="8829675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156623"/>
            <a:ext cx="42386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5075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96" y="1628800"/>
            <a:ext cx="85725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72000"/>
            <a:ext cx="80676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3" y="5630455"/>
            <a:ext cx="90297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3760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5" y="1556792"/>
            <a:ext cx="90963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660930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2038350"/>
            <a:ext cx="85153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64254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504950"/>
            <a:ext cx="5572125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589240"/>
            <a:ext cx="3666254" cy="837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54532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1871663"/>
            <a:ext cx="812482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97783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14488"/>
            <a:ext cx="807720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9704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556792"/>
            <a:ext cx="8039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05254"/>
            <a:ext cx="77247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86964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260648"/>
            <a:ext cx="6219825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6318548"/>
            <a:ext cx="36195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29919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1857375"/>
            <a:ext cx="791527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310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08" y="1772816"/>
            <a:ext cx="8943975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270694"/>
            <a:ext cx="89344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86961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24" y="1556792"/>
            <a:ext cx="80772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24" y="3172278"/>
            <a:ext cx="80772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77162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04" y="116632"/>
            <a:ext cx="870585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9197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" y="116632"/>
            <a:ext cx="906780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28" y="4793407"/>
            <a:ext cx="81534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46466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1163"/>
            <a:ext cx="916305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4678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5352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34497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Методи СА при проектуванні(197)</a:t>
            </a:r>
            <a:endParaRPr lang="ru-RU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" y="1412776"/>
            <a:ext cx="9077325" cy="284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6886"/>
            <a:ext cx="9163050" cy="238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16615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484784"/>
            <a:ext cx="9153525" cy="524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39522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700808"/>
            <a:ext cx="88296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60511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46" y="1556792"/>
            <a:ext cx="90392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2283662"/>
            <a:ext cx="9153526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90487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69423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75" y="1484784"/>
            <a:ext cx="9191625" cy="536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829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Сфери людської діяльності(171)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3" y="1556792"/>
            <a:ext cx="88773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4152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Ознаки СА</a:t>
            </a:r>
            <a:endParaRPr lang="ru-RU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14" y="1844824"/>
            <a:ext cx="902017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87137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154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92547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916832"/>
            <a:ext cx="73533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04091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2" y="4653136"/>
            <a:ext cx="904875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01403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628800"/>
            <a:ext cx="9096375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99853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2" y="1556792"/>
            <a:ext cx="90487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38922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556792"/>
            <a:ext cx="89249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2" y="2780928"/>
            <a:ext cx="91059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26369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1" y="1556792"/>
            <a:ext cx="90678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76076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7" y="1628800"/>
            <a:ext cx="91344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23129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84784"/>
            <a:ext cx="90678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3199284"/>
            <a:ext cx="916305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1" y="4653136"/>
            <a:ext cx="9191626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333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" y="1412776"/>
            <a:ext cx="91154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539324"/>
            <a:ext cx="90868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47" y="3206074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88" y="4397565"/>
            <a:ext cx="8686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65718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0" y="1628800"/>
            <a:ext cx="906780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24690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1484784"/>
            <a:ext cx="90201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58414"/>
            <a:ext cx="4341763" cy="367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381328"/>
            <a:ext cx="13144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89836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628800"/>
            <a:ext cx="91630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81766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0773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056"/>
            <a:ext cx="90392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30" y="5229200"/>
            <a:ext cx="90487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562123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5975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31</Words>
  <Application>Microsoft Office PowerPoint</Application>
  <PresentationFormat>Экран (4:3)</PresentationFormat>
  <Paragraphs>10</Paragraphs>
  <Slides>94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94</vt:i4>
      </vt:variant>
    </vt:vector>
  </HeadingPairs>
  <TitlesOfParts>
    <vt:vector size="95" baseType="lpstr">
      <vt:lpstr>Тема Office</vt:lpstr>
      <vt:lpstr>Системний аналіз </vt:lpstr>
      <vt:lpstr>Методологія СА (8)</vt:lpstr>
      <vt:lpstr>Принципи СА</vt:lpstr>
      <vt:lpstr>Презентация PowerPoint</vt:lpstr>
      <vt:lpstr>Етапи СА</vt:lpstr>
      <vt:lpstr>Презентация PowerPoint</vt:lpstr>
      <vt:lpstr>Презентация PowerPoint</vt:lpstr>
      <vt:lpstr>Сфери людської діяльності(171)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Способ методології СА</vt:lpstr>
      <vt:lpstr>Презентация PowerPoint</vt:lpstr>
      <vt:lpstr>Презентация PowerPoint</vt:lpstr>
      <vt:lpstr>Критерії в 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 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 СА при проектуванні(197)</vt:lpstr>
      <vt:lpstr>Презентация PowerPoint</vt:lpstr>
      <vt:lpstr>Презентация PowerPoint</vt:lpstr>
      <vt:lpstr>Презентация PowerPoint</vt:lpstr>
      <vt:lpstr>Презентация PowerPoint</vt:lpstr>
      <vt:lpstr>Ознаки 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Системний аналіз </dc:title>
  <dc:creator>User</dc:creator>
  <cp:lastModifiedBy>User</cp:lastModifiedBy>
  <cp:revision>91</cp:revision>
  <dcterms:created xsi:type="dcterms:W3CDTF">2026-03-04T16:58:50Z</dcterms:created>
  <dcterms:modified xsi:type="dcterms:W3CDTF">2026-03-09T17:55:49Z</dcterms:modified>
</cp:coreProperties>
</file>