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499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l="1" r="-625" b="42437"/>
          <a:stretch/>
        </p:blipFill>
        <p:spPr>
          <a:xfrm>
            <a:off x="0" y="38100"/>
            <a:ext cx="16357600" cy="52197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Custom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Pavlo Poplavskyi</cp:lastModifiedBy>
  <cp:revision>2</cp:revision>
  <dcterms:created xsi:type="dcterms:W3CDTF">2006-08-16T00:00:00Z</dcterms:created>
  <dcterms:modified xsi:type="dcterms:W3CDTF">2026-04-14T16:57:57Z</dcterms:modified>
</cp:coreProperties>
</file>