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82" y="29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ru-RU" sz="3600" b="1" i="1" u="sng" dirty="0" err="1"/>
              <a:t>Мікроекономіка</a:t>
            </a:r>
            <a:r>
              <a:rPr lang="ru-RU" sz="3600" b="1" i="1" u="sng" dirty="0"/>
              <a:t> як наука: потреби </a:t>
            </a:r>
            <a:r>
              <a:rPr lang="ru-RU" sz="3600" b="1" i="1" u="sng" dirty="0" err="1"/>
              <a:t>споживача</a:t>
            </a:r>
            <a:r>
              <a:rPr lang="ru-RU" sz="3600" b="1" i="1" u="sng" dirty="0" smtClean="0"/>
              <a:t/>
            </a:r>
            <a:br>
              <a:rPr lang="ru-RU" sz="3600" b="1" i="1" u="sng" dirty="0" smtClean="0"/>
            </a:br>
            <a:r>
              <a:rPr lang="ru-RU" sz="3600" b="1" i="1" u="sng" dirty="0" smtClean="0"/>
              <a:t/>
            </a:r>
            <a:br>
              <a:rPr lang="ru-RU" sz="3600" b="1" i="1" u="sng" dirty="0" smtClean="0"/>
            </a:b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500" b="1" i="1" u="sng" dirty="0" smtClean="0">
                <a:latin typeface="Times New Roman" pitchFamily="18" charset="0"/>
                <a:cs typeface="Times New Roman" pitchFamily="18" charset="0"/>
              </a:rPr>
              <a:t>Підготувати доповідь на задану тематику</a:t>
            </a:r>
            <a:endParaRPr lang="uk-UA" sz="2500" b="1" i="1" u="sng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88620" y="769620"/>
            <a:ext cx="11468418" cy="5000943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Основні поняття та категорії сучасної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мікроекономіки.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Етапи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розвитку мікроекономіки як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науки.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та методи дослідження в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мікроекономіці.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Основні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економічні проблеми та способи їх вирішення на </a:t>
            </a:r>
            <a:r>
              <a:rPr lang="uk-UA" sz="2000" b="0" dirty="0" err="1" smtClean="0">
                <a:latin typeface="Times New Roman" pitchFamily="18" charset="0"/>
                <a:cs typeface="Times New Roman" pitchFamily="18" charset="0"/>
              </a:rPr>
              <a:t>мікрорівні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Поведінка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споживача: потреби, вибір та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раціональність.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Теорія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попиту та пропозиції у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мікроекономіці.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Ринкова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конкуренція та її види з точки зору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мікроекономіки.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Фірма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як основний суб'єкт мікроекономічного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аналізу.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Практичне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застосування мікроекономіки в повсякденному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житті.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Взаємозв'язок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мікроекономіки з іншими </a:t>
            </a:r>
            <a:r>
              <a:rPr lang="uk-UA" sz="2000" b="0">
                <a:latin typeface="Times New Roman" pitchFamily="18" charset="0"/>
                <a:cs typeface="Times New Roman" pitchFamily="18" charset="0"/>
              </a:rPr>
              <a:t>економічними </a:t>
            </a:r>
            <a:r>
              <a:rPr lang="uk-UA" sz="2000" b="0" smtClean="0">
                <a:latin typeface="Times New Roman" pitchFamily="18" charset="0"/>
                <a:cs typeface="Times New Roman" pitchFamily="18" charset="0"/>
              </a:rPr>
              <a:t>науками.</a:t>
            </a:r>
            <a:endParaRPr lang="uk-UA" sz="14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5472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91</Words>
  <Application>Microsoft Office PowerPoint</Application>
  <PresentationFormat>Довільний</PresentationFormat>
  <Paragraphs>13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Тема Office</vt:lpstr>
      <vt:lpstr>Мікроекономіка як наука: потреби споживача  </vt:lpstr>
      <vt:lpstr>1. Підготувати доповідь на задану тематику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106</cp:revision>
  <dcterms:created xsi:type="dcterms:W3CDTF">2023-01-12T09:20:21Z</dcterms:created>
  <dcterms:modified xsi:type="dcterms:W3CDTF">2025-04-10T08:37:20Z</dcterms:modified>
</cp:coreProperties>
</file>