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Помірний стиль 2 –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Помір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82" y="29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5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arysa Sergiienko" userId="e6ee1ebd2127b032" providerId="LiveId" clId="{D2B85352-53C2-414E-8243-3EC5499C5168}"/>
    <pc:docChg chg="custSel modSld">
      <pc:chgData name="Larysa Sergiienko" userId="e6ee1ebd2127b032" providerId="LiveId" clId="{D2B85352-53C2-414E-8243-3EC5499C5168}" dt="2023-09-06T08:46:06.535" v="150" actId="1076"/>
      <pc:docMkLst>
        <pc:docMk/>
      </pc:docMkLst>
      <pc:sldChg chg="modSp mod">
        <pc:chgData name="Larysa Sergiienko" userId="e6ee1ebd2127b032" providerId="LiveId" clId="{D2B85352-53C2-414E-8243-3EC5499C5168}" dt="2023-09-06T08:46:06.535" v="150" actId="1076"/>
        <pc:sldMkLst>
          <pc:docMk/>
          <pc:sldMk cId="3888783591" sldId="256"/>
        </pc:sldMkLst>
        <pc:spChg chg="mod">
          <ac:chgData name="Larysa Sergiienko" userId="e6ee1ebd2127b032" providerId="LiveId" clId="{D2B85352-53C2-414E-8243-3EC5499C5168}" dt="2023-09-06T08:46:06.535" v="150" actId="1076"/>
          <ac:spMkLst>
            <pc:docMk/>
            <pc:sldMk cId="3888783591" sldId="256"/>
            <ac:spMk id="2" creationId="{6922891A-BDD8-3996-E15C-F0A021C7113F}"/>
          </ac:spMkLst>
        </pc:spChg>
        <pc:spChg chg="mod">
          <ac:chgData name="Larysa Sergiienko" userId="e6ee1ebd2127b032" providerId="LiveId" clId="{D2B85352-53C2-414E-8243-3EC5499C5168}" dt="2023-09-06T08:44:47.163" v="36" actId="20577"/>
          <ac:spMkLst>
            <pc:docMk/>
            <pc:sldMk cId="3888783591" sldId="256"/>
            <ac:spMk id="3" creationId="{39F26C30-9404-6602-8E95-9BB8AEDFA0B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ерхнього колонтитула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602722-FACD-431B-915F-B531A04DF4F0}" type="datetimeFigureOut">
              <a:rPr lang="uk-UA" smtClean="0"/>
              <a:t>10.04.2025</a:t>
            </a:fld>
            <a:endParaRPr lang="uk-UA"/>
          </a:p>
        </p:txBody>
      </p:sp>
      <p:sp>
        <p:nvSpPr>
          <p:cNvPr id="4" name="Місце для зображення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Місце для нотаток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uk-UA" smtClean="0"/>
              <a:t>Зразок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П'ятий рівень</a:t>
            </a:r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8B79A-AF36-4DFD-AC52-62E4DC6212B1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57588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58B79A-AF36-4DFD-AC52-62E4DC6212B1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875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2" y="1992473"/>
            <a:ext cx="11522075" cy="31905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5400">
                <a:solidFill>
                  <a:schemeClr val="bg1"/>
                </a:solidFill>
              </a:defRPr>
            </a:lvl1pPr>
          </a:lstStyle>
          <a:p>
            <a:r>
              <a:rPr lang="uk-UA" dirty="0"/>
              <a:t>Зразок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775904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7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334961" y="188914"/>
            <a:ext cx="11522075" cy="140510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dirty="0"/>
              <a:t>Зразок заголовка</a:t>
            </a:r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10"/>
          </p:nvPr>
        </p:nvSpPr>
        <p:spPr>
          <a:xfrm>
            <a:off x="334963" y="1593850"/>
            <a:ext cx="11522075" cy="4176713"/>
          </a:xfrm>
          <a:prstGeom prst="rect">
            <a:avLst/>
          </a:prstGeom>
        </p:spPr>
        <p:txBody>
          <a:bodyPr/>
          <a:lstStyle>
            <a:lvl1pPr>
              <a:defRPr sz="36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2563952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сновний слайд з вміст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707"/>
            <a:ext cx="12192000" cy="6858000"/>
          </a:xfrm>
          <a:prstGeom prst="rect">
            <a:avLst/>
          </a:prstGeom>
        </p:spPr>
      </p:pic>
      <p:sp>
        <p:nvSpPr>
          <p:cNvPr id="4" name="Місце для вмісту 3"/>
          <p:cNvSpPr>
            <a:spLocks noGrp="1"/>
          </p:cNvSpPr>
          <p:nvPr>
            <p:ph sz="quarter" idx="10"/>
          </p:nvPr>
        </p:nvSpPr>
        <p:spPr>
          <a:xfrm>
            <a:off x="334963" y="188913"/>
            <a:ext cx="11522075" cy="5578475"/>
          </a:xfrm>
          <a:prstGeom prst="rect">
            <a:avLst/>
          </a:prstGeom>
        </p:spPr>
        <p:txBody>
          <a:bodyPr/>
          <a:lstStyle>
            <a:lvl1pPr>
              <a:defRPr sz="3200" b="1"/>
            </a:lvl1pPr>
          </a:lstStyle>
          <a:p>
            <a:pPr lvl="0"/>
            <a:r>
              <a:rPr lang="uk-UA" dirty="0"/>
              <a:t>Зразок тексту</a:t>
            </a:r>
          </a:p>
          <a:p>
            <a:pPr lvl="1"/>
            <a:r>
              <a:rPr lang="uk-UA" dirty="0"/>
              <a:t>Другий рівень</a:t>
            </a:r>
          </a:p>
        </p:txBody>
      </p:sp>
    </p:spTree>
    <p:extLst>
      <p:ext uri="{BB962C8B-B14F-4D97-AF65-F5344CB8AC3E}">
        <p14:creationId xmlns:p14="http://schemas.microsoft.com/office/powerpoint/2010/main" val="31929274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Іна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221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7899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3" r:id="rId3"/>
    <p:sldLayoutId id="2147483661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 xmlns="">
        <p15:guide id="1" orient="horz" pos="119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11" userDrawn="1">
          <p15:clr>
            <a:srgbClr val="F26B43"/>
          </p15:clr>
        </p15:guide>
        <p15:guide id="4" pos="7469" userDrawn="1">
          <p15:clr>
            <a:srgbClr val="F26B43"/>
          </p15:clr>
        </p15:guide>
        <p15:guide id="5" orient="horz" pos="2260" userDrawn="1">
          <p15:clr>
            <a:srgbClr val="F26B43"/>
          </p15:clr>
        </p15:guide>
        <p15:guide id="6" orient="horz" pos="374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922891A-BDD8-3996-E15C-F0A021C711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253067"/>
            <a:ext cx="12279086" cy="4986866"/>
          </a:xfrm>
        </p:spPr>
        <p:txBody>
          <a:bodyPr>
            <a:normAutofit/>
          </a:bodyPr>
          <a:lstStyle/>
          <a:p>
            <a:r>
              <a:rPr lang="ru-RU" sz="3600" b="1" i="1" u="sng" dirty="0" err="1"/>
              <a:t>Мікроекономіка</a:t>
            </a:r>
            <a:r>
              <a:rPr lang="ru-RU" sz="3600" b="1" i="1" u="sng" dirty="0"/>
              <a:t> як наука: потреби </a:t>
            </a:r>
            <a:r>
              <a:rPr lang="ru-RU" sz="3600" b="1" i="1" u="sng" dirty="0" err="1"/>
              <a:t>споживача</a:t>
            </a: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r>
              <a:rPr lang="ru-RU" sz="3600" b="1" i="1" u="sng" dirty="0" smtClean="0"/>
              <a:t/>
            </a:r>
            <a:br>
              <a:rPr lang="ru-RU" sz="3600" b="1" i="1" u="sng" dirty="0" smtClean="0"/>
            </a:br>
            <a:endParaRPr lang="uk-UA" sz="2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xmlns="" id="{39F26C30-9404-6602-8E95-9BB8AEDFA0B4}"/>
              </a:ext>
            </a:extLst>
          </p:cNvPr>
          <p:cNvSpPr txBox="1">
            <a:spLocks/>
          </p:cNvSpPr>
          <p:nvPr/>
        </p:nvSpPr>
        <p:spPr>
          <a:xfrm>
            <a:off x="1839686" y="3657987"/>
            <a:ext cx="10178143" cy="18937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54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888783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500" b="1" i="1" u="sng" dirty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uk-UA" sz="2500" b="1" i="1" u="sng" dirty="0" smtClean="0">
                <a:latin typeface="Times New Roman" pitchFamily="18" charset="0"/>
                <a:cs typeface="Times New Roman" pitchFamily="18" charset="0"/>
              </a:rPr>
              <a:t>Підготувати доповідь на задану тематику</a:t>
            </a:r>
            <a:endParaRPr lang="uk-UA" sz="2500" b="1" i="1" u="sng" dirty="0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sz="quarter" idx="10"/>
          </p:nvPr>
        </p:nvSpPr>
        <p:spPr>
          <a:xfrm>
            <a:off x="388620" y="769620"/>
            <a:ext cx="11468418" cy="5000943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Основні поняття та категорії сучасної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мікроекономіки.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Етапи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розвитку мікроекономіки як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науки.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Предмет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та методи дослідження в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мікроекономіці.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Основні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економічні проблеми та способи їх вирішення на </a:t>
            </a:r>
            <a:r>
              <a:rPr lang="uk-UA" sz="2000" b="0" dirty="0" err="1" smtClean="0">
                <a:latin typeface="Times New Roman" pitchFamily="18" charset="0"/>
                <a:cs typeface="Times New Roman" pitchFamily="18" charset="0"/>
              </a:rPr>
              <a:t>мікрорівні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Поведінка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споживача: потреби, вибір та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раціональність.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Теорія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попиту та пропозиції у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мікроекономіці.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Ринкова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конкуренція та її види з точки зору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мікроекономіки.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Фірма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як основний суб'єкт мікроекономічного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аналізу.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Практичне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застосування мікроекономіки в повсякденному </a:t>
            </a: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житті.</a:t>
            </a: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uk-UA" sz="2000" b="0" dirty="0" smtClean="0">
                <a:latin typeface="Times New Roman" pitchFamily="18" charset="0"/>
                <a:cs typeface="Times New Roman" pitchFamily="18" charset="0"/>
              </a:rPr>
              <a:t>Взаємозв'язок </a:t>
            </a:r>
            <a:r>
              <a:rPr lang="uk-UA" sz="2000" b="0" dirty="0">
                <a:latin typeface="Times New Roman" pitchFamily="18" charset="0"/>
                <a:cs typeface="Times New Roman" pitchFamily="18" charset="0"/>
              </a:rPr>
              <a:t>мікроекономіки з іншими </a:t>
            </a:r>
            <a:r>
              <a:rPr lang="uk-UA" sz="2000" b="0">
                <a:latin typeface="Times New Roman" pitchFamily="18" charset="0"/>
                <a:cs typeface="Times New Roman" pitchFamily="18" charset="0"/>
              </a:rPr>
              <a:t>економічними </a:t>
            </a:r>
            <a:r>
              <a:rPr lang="uk-UA" sz="2000" b="0" smtClean="0">
                <a:latin typeface="Times New Roman" pitchFamily="18" charset="0"/>
                <a:cs typeface="Times New Roman" pitchFamily="18" charset="0"/>
              </a:rPr>
              <a:t>науками.</a:t>
            </a:r>
            <a:endParaRPr lang="uk-UA" sz="1400" b="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65472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Житомирська політехніка">
      <a:dk1>
        <a:srgbClr val="224D83"/>
      </a:dk1>
      <a:lt1>
        <a:sysClr val="window" lastClr="FFFFFF"/>
      </a:lt1>
      <a:dk2>
        <a:srgbClr val="FFFFFF"/>
      </a:dk2>
      <a:lt2>
        <a:srgbClr val="224D8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Житомирська політехніка">
      <a:majorFont>
        <a:latin typeface="Montserrat ExtraBold"/>
        <a:ea typeface=""/>
        <a:cs typeface=""/>
      </a:majorFont>
      <a:minorFont>
        <a:latin typeface="Montserra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1420</TotalTime>
  <Words>91</Words>
  <Application>Microsoft Office PowerPoint</Application>
  <PresentationFormat>Довільний</PresentationFormat>
  <Paragraphs>13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</vt:i4>
      </vt:variant>
    </vt:vector>
  </HeadingPairs>
  <TitlesOfParts>
    <vt:vector size="3" baseType="lpstr">
      <vt:lpstr>Тема Office</vt:lpstr>
      <vt:lpstr>Мікроекономіка як наука: потреби споживача  </vt:lpstr>
      <vt:lpstr>1. Підготувати доповідь на задану тематику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Новосьолов Іван Володимирович</dc:creator>
  <cp:lastModifiedBy>User</cp:lastModifiedBy>
  <cp:revision>106</cp:revision>
  <dcterms:created xsi:type="dcterms:W3CDTF">2023-01-12T09:20:21Z</dcterms:created>
  <dcterms:modified xsi:type="dcterms:W3CDTF">2025-04-10T08:37:20Z</dcterms:modified>
</cp:coreProperties>
</file>