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BADDD-5D70-4CC9-B715-A0D3BC5D941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80CE7-E229-40B3-BF2C-7BE603EFE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650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80CE7-E229-40B3-BF2C-7BE603EFECE9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78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мето</a:t>
            </a:r>
            <a:r>
              <a:rPr lang="uk-UA" dirty="0" smtClean="0"/>
              <a:t>дів пошуку в мережах </a:t>
            </a:r>
            <a:r>
              <a:rPr lang="uk-UA" dirty="0" err="1" smtClean="0"/>
              <a:t>телекомунікацій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70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14563"/>
            <a:ext cx="68103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013176"/>
            <a:ext cx="5219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563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 пошуку та синхронізації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4784"/>
            <a:ext cx="91440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31" y="2924944"/>
            <a:ext cx="76485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80" y="5944369"/>
            <a:ext cx="71532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477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Паралельний пошук по частоті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" y="1498546"/>
            <a:ext cx="9144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705" y="3284985"/>
            <a:ext cx="619125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37312"/>
            <a:ext cx="58483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814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8313"/>
            <a:ext cx="91440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466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Послідовний пошук по частоті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8961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58" y="4797152"/>
            <a:ext cx="59436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20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2" y="1461279"/>
            <a:ext cx="914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" y="3574698"/>
            <a:ext cx="9144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2" y="4218459"/>
            <a:ext cx="9126418" cy="263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80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7" y="1484784"/>
            <a:ext cx="9125884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3175"/>
            <a:ext cx="9144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36" y="3133725"/>
            <a:ext cx="9148436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271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89040"/>
            <a:ext cx="5181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74866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485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56" y="1412776"/>
            <a:ext cx="602932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8" y="5282271"/>
            <a:ext cx="60674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79" y="6415633"/>
            <a:ext cx="6905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656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229200"/>
            <a:ext cx="65627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7" y="6237312"/>
            <a:ext cx="87344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726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Системи ТК з псевдовипадковим перестроюванням робочої частоти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" y="1628800"/>
            <a:ext cx="9144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9" y="4221088"/>
            <a:ext cx="9130641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908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9036496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52" y="3800475"/>
            <a:ext cx="5943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43425"/>
            <a:ext cx="405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806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64904"/>
            <a:ext cx="52197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3356992"/>
            <a:ext cx="9145016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" y="4518875"/>
            <a:ext cx="9144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715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76" y="1484784"/>
            <a:ext cx="9108504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92896"/>
            <a:ext cx="54673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7" y="3292959"/>
            <a:ext cx="896448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60" y="4298999"/>
            <a:ext cx="6819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75224"/>
            <a:ext cx="59531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60" y="5365799"/>
            <a:ext cx="885928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848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60848"/>
            <a:ext cx="54673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7" y="2900363"/>
            <a:ext cx="85820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56992"/>
            <a:ext cx="52387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1371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165" y="4368188"/>
            <a:ext cx="53054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2" y="5445224"/>
            <a:ext cx="50673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698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" y="1484784"/>
            <a:ext cx="903649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7" y="2100747"/>
            <a:ext cx="91440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165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6792"/>
            <a:ext cx="91440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915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2216"/>
            <a:ext cx="822933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43815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7" y="2389839"/>
            <a:ext cx="896302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433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Огляд</a:t>
            </a:r>
            <a:r>
              <a:rPr lang="ru-RU" dirty="0" smtClean="0"/>
              <a:t> простору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95012"/>
            <a:ext cx="88963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795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1" y="1563401"/>
            <a:ext cx="89344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0695"/>
            <a:ext cx="88963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207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" y="1556792"/>
            <a:ext cx="886777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904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4" y="1484784"/>
            <a:ext cx="9144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6" y="2393685"/>
            <a:ext cx="9112696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6" y="2946135"/>
            <a:ext cx="9081533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102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37" y="1556792"/>
            <a:ext cx="88963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562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484784"/>
            <a:ext cx="89439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4970934"/>
            <a:ext cx="89630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0222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Критерії</a:t>
            </a:r>
            <a:r>
              <a:rPr lang="ru-RU" dirty="0" smtClean="0"/>
              <a:t> </a:t>
            </a:r>
            <a:r>
              <a:rPr lang="ru-RU" dirty="0" err="1" smtClean="0"/>
              <a:t>вибору</a:t>
            </a:r>
            <a:r>
              <a:rPr lang="ru-RU" dirty="0" smtClean="0"/>
              <a:t> методу </a:t>
            </a:r>
            <a:r>
              <a:rPr lang="ru-RU" dirty="0" err="1" smtClean="0"/>
              <a:t>пошуку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1" y="1556792"/>
            <a:ext cx="89154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1" y="5157192"/>
            <a:ext cx="8915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996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96302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603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556792"/>
            <a:ext cx="89535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738775"/>
            <a:ext cx="90201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3151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628800"/>
            <a:ext cx="82105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5988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0" y="1700808"/>
            <a:ext cx="89344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070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484784"/>
            <a:ext cx="89154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685059"/>
            <a:ext cx="89630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1055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Круговий огляд зони виявлення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96" y="1340768"/>
            <a:ext cx="83724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07943"/>
            <a:ext cx="89344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0778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68" y="1700808"/>
            <a:ext cx="90011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030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9036496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9082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89344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2886100"/>
            <a:ext cx="89725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467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65" y="2132856"/>
            <a:ext cx="87439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0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205038"/>
            <a:ext cx="89344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61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03" y="1558781"/>
            <a:ext cx="89058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1008"/>
            <a:ext cx="46958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085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628800"/>
            <a:ext cx="89154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19282"/>
            <a:ext cx="39814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7563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Конічний метод огляду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9" y="1700808"/>
            <a:ext cx="90201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673513"/>
            <a:ext cx="8963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13" y="3951595"/>
            <a:ext cx="36290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" y="4725144"/>
            <a:ext cx="89249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6993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8" y="2060848"/>
            <a:ext cx="88677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5872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2333625"/>
            <a:ext cx="90201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5742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84784"/>
            <a:ext cx="900112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3647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9630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389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556792"/>
            <a:ext cx="88106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32" y="4653136"/>
            <a:ext cx="70104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0638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5" y="1412776"/>
            <a:ext cx="90106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72" y="2175917"/>
            <a:ext cx="89154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1468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37426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" y="1700808"/>
            <a:ext cx="89630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2619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 контролю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72816"/>
            <a:ext cx="80772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5085184"/>
            <a:ext cx="7915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3129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2" y="1484784"/>
            <a:ext cx="90011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5" y="2131070"/>
            <a:ext cx="90106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6801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16632"/>
            <a:ext cx="882015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367" y="5301208"/>
            <a:ext cx="64293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4848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1" y="1412776"/>
            <a:ext cx="88963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1" y="2765326"/>
            <a:ext cx="90201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3028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0678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444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9" y="1556792"/>
            <a:ext cx="88868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7" y="4990587"/>
            <a:ext cx="89439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733256"/>
            <a:ext cx="59912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1585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" y="1628800"/>
            <a:ext cx="89630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05125"/>
            <a:ext cx="59721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789040"/>
            <a:ext cx="88296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25" y="5085184"/>
            <a:ext cx="64198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4917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028825"/>
            <a:ext cx="901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429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86391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7" y="4797152"/>
            <a:ext cx="69056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63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" y="1484784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9" y="4589934"/>
            <a:ext cx="9145739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542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52613"/>
            <a:ext cx="9143999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958" y="5301208"/>
            <a:ext cx="61817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824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8800"/>
            <a:ext cx="9144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80" y="4221088"/>
            <a:ext cx="9135602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1325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42</Words>
  <Application>Microsoft Office PowerPoint</Application>
  <PresentationFormat>Экран (4:3)</PresentationFormat>
  <Paragraphs>11</Paragraphs>
  <Slides>59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Тема Office</vt:lpstr>
      <vt:lpstr>Застосування методів пошуку в мережах телекомунікацій</vt:lpstr>
      <vt:lpstr>Системи ТК з псевдовипадковим перестроюванням робочої частоти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 пошуку та синхронізації</vt:lpstr>
      <vt:lpstr>Паралельний пошук по частоті</vt:lpstr>
      <vt:lpstr>Презентация PowerPoint</vt:lpstr>
      <vt:lpstr>Послідовний пошук по частоті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Огляд простору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Критерії вибору методу пошуку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Круговий огляд зони виявлення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Конічний метод огляду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 контролю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Застосування методів пошуку в мережах телекомунікацій</dc:title>
  <dc:creator>User</dc:creator>
  <cp:lastModifiedBy>User</cp:lastModifiedBy>
  <cp:revision>54</cp:revision>
  <dcterms:created xsi:type="dcterms:W3CDTF">2025-02-27T08:57:56Z</dcterms:created>
  <dcterms:modified xsi:type="dcterms:W3CDTF">2025-02-27T11:24:56Z</dcterms:modified>
</cp:coreProperties>
</file>