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68" r:id="rId5"/>
    <p:sldId id="257" r:id="rId6"/>
    <p:sldId id="267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270" r:id="rId16"/>
    <p:sldId id="271" r:id="rId17"/>
    <p:sldId id="272" r:id="rId18"/>
    <p:sldId id="273" r:id="rId19"/>
    <p:sldId id="276" r:id="rId20"/>
    <p:sldId id="275" r:id="rId21"/>
    <p:sldId id="285" r:id="rId22"/>
    <p:sldId id="284" r:id="rId23"/>
    <p:sldId id="283" r:id="rId24"/>
    <p:sldId id="282" r:id="rId25"/>
    <p:sldId id="281" r:id="rId26"/>
    <p:sldId id="280" r:id="rId27"/>
    <p:sldId id="286" r:id="rId28"/>
    <p:sldId id="279" r:id="rId29"/>
    <p:sldId id="278" r:id="rId30"/>
    <p:sldId id="274" r:id="rId31"/>
    <p:sldId id="277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A4394-34D1-9603-21C0-99B319586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D58CBAC-6851-9A15-7C6C-2CA2F52FE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F2C907-FBCC-FA3F-01B5-F2211234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A2BB3-E1C9-C883-E5AC-C3D5477C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D43662-9FA6-6771-9CC7-9A41FC1F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3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EAFFD-C95B-0FA8-1704-799C2D3F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7D55A7-A4B6-3B21-7B50-973F1F78E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76C488-C210-8E9A-8BDA-75E80F99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8D4FBF-50A1-2E11-3369-08D52A06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974C32-32CD-12F8-B230-E2A65E76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7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88D4BA-D75A-96C8-1809-70D4D1FF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1A45B5-1511-FD41-5DAF-E96FD75D3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46AED1-7DA5-3568-1DA4-CF9AE55B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388DCE-EF35-0E7C-C967-2121C947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868B-53B6-2CEF-7F64-F2433156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550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0A1C0-C078-4216-44A9-AA6E3D3A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F46E95-1742-F101-FE2F-5AA5FF1EA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E49614-25B3-F605-36AD-6062501C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4AC71-212A-136C-D145-EEBA895E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20B4-D1E8-F8E2-78A1-04B642A1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21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E2B64-B75C-9FAD-3EEE-C07B6BC4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E9E699-06BD-AA6E-8B36-26D9599F3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DF1513-14C0-65EB-7A94-CBC455C4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35A459-9060-2C1E-B65D-155CB8F0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8903CD-86AF-4714-CF5D-6B4F3BF5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722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323C6-95A8-4729-31E5-0E7CC981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76B75B-B8F6-3F8B-15EB-D7D4B1D0F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89C9D25-EF7A-FB02-FC37-A88547963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A4028F-E8CE-495B-58EF-118FED83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EEAB1A-1114-6597-F5D0-DCD8AC15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6F44A2-1300-CE14-19BB-6C026A82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62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B3069-5F66-23EF-C531-018BFBC1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92B25E-56FE-4879-571E-A961BC65B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B2304AF-D91A-DCC8-0861-87FA4973F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819C685-68F7-41D5-7FB4-EF0CD932C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DE453FE-5DB9-A127-F4BE-15BCD17A0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A52A8C2-62CA-19ED-E797-F04F1E50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30FBB9B-128B-1F08-FD6E-B16F402B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A00A92-080E-0A93-AAB1-CF117FAF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26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D8BF-8CCF-7A11-6728-5AD95850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C161E33-A234-28D1-757B-CCF185A6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9F3AD8C-251D-31DA-E93E-8176F26A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6E20343-3411-9C3E-FF86-84D6322F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75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C2DA23E-4EC2-F792-B87E-259A7D82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9D74EEB-F46A-F3ED-869E-7271E65F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3A265FC-0856-F181-369E-5E5EBB16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5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A4E00-D888-FF8E-6E5D-A0CAC176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F5747B-6E1D-ED7E-AC7B-0EB83DCD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FB0D1F1-511A-7034-27D8-06A383C90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A3C3C1-EF3D-576C-F8F7-7A021893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CAF4AD6-244E-F87D-A275-AFB3AE83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5A0B67-FEA4-FE94-5EDB-52FEF566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41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ECC32-DE82-0550-7C0A-82BF0D59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2DDA4FC-C042-199B-6B4C-81E96055D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7AC016-6B32-7F69-71E7-540359C0D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B41761-F4AD-B0A2-E659-46AC0030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609F89-AF51-412A-6020-D67166AD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F6BE3E6-E184-809A-39F4-9E5FE23E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49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8F50E09-54F4-A79D-124A-16164ABF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1B4C75-3DEF-C4A9-2239-C7CA205C1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3D5BFE-55CC-D3B2-ABFD-3D967EA7A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E4759-D377-4BAD-9835-BD8B39E1523E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185CDD-65B7-6946-7980-1ED02D9FB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F7EC16-3FA1-AD37-EC87-852D6AF6C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99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1D358B74-32AC-AF8A-C883-EDE951B7F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1" y="300448"/>
            <a:ext cx="10489079" cy="6295561"/>
          </a:xfrm>
        </p:spPr>
      </p:pic>
    </p:spTree>
    <p:extLst>
      <p:ext uri="{BB962C8B-B14F-4D97-AF65-F5344CB8AC3E}">
        <p14:creationId xmlns:p14="http://schemas.microsoft.com/office/powerpoint/2010/main" val="343204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B3675954-DDC0-2C36-4B41-5510F9CB0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5" y="361188"/>
            <a:ext cx="11507057" cy="6369646"/>
          </a:xfrm>
        </p:spPr>
      </p:pic>
    </p:spTree>
    <p:extLst>
      <p:ext uri="{BB962C8B-B14F-4D97-AF65-F5344CB8AC3E}">
        <p14:creationId xmlns:p14="http://schemas.microsoft.com/office/powerpoint/2010/main" val="173320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777191BD-6BA4-4F83-7B06-D930D4F40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9" y="197705"/>
            <a:ext cx="10890607" cy="6365485"/>
          </a:xfrm>
        </p:spPr>
      </p:pic>
    </p:spTree>
    <p:extLst>
      <p:ext uri="{BB962C8B-B14F-4D97-AF65-F5344CB8AC3E}">
        <p14:creationId xmlns:p14="http://schemas.microsoft.com/office/powerpoint/2010/main" val="16315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42F7560-A97C-ABBF-81B9-1ED0CF29C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3" y="-22174"/>
            <a:ext cx="11394040" cy="6642900"/>
          </a:xfrm>
        </p:spPr>
      </p:pic>
    </p:spTree>
    <p:extLst>
      <p:ext uri="{BB962C8B-B14F-4D97-AF65-F5344CB8AC3E}">
        <p14:creationId xmlns:p14="http://schemas.microsoft.com/office/powerpoint/2010/main" val="285059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EB2A4ED4-C884-1035-4496-97E804583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8" y="811659"/>
            <a:ext cx="11044719" cy="5784350"/>
          </a:xfrm>
        </p:spPr>
      </p:pic>
    </p:spTree>
    <p:extLst>
      <p:ext uri="{BB962C8B-B14F-4D97-AF65-F5344CB8AC3E}">
        <p14:creationId xmlns:p14="http://schemas.microsoft.com/office/powerpoint/2010/main" val="36500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624A0A36-372C-6909-0340-33161516C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509985"/>
            <a:ext cx="10685123" cy="5839443"/>
          </a:xfrm>
        </p:spPr>
      </p:pic>
    </p:spTree>
    <p:extLst>
      <p:ext uri="{BB962C8B-B14F-4D97-AF65-F5344CB8AC3E}">
        <p14:creationId xmlns:p14="http://schemas.microsoft.com/office/powerpoint/2010/main" val="20450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8E9C9089-83E0-280E-2C1E-A20315E5D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93" y="606175"/>
            <a:ext cx="10161141" cy="6129294"/>
          </a:xfrm>
        </p:spPr>
      </p:pic>
    </p:spTree>
    <p:extLst>
      <p:ext uri="{BB962C8B-B14F-4D97-AF65-F5344CB8AC3E}">
        <p14:creationId xmlns:p14="http://schemas.microsoft.com/office/powerpoint/2010/main" val="195966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62832D6A-7598-3D8B-79D7-F4E2A7313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2" y="615310"/>
            <a:ext cx="10555976" cy="6073166"/>
          </a:xfrm>
        </p:spPr>
      </p:pic>
    </p:spTree>
    <p:extLst>
      <p:ext uri="{BB962C8B-B14F-4D97-AF65-F5344CB8AC3E}">
        <p14:creationId xmlns:p14="http://schemas.microsoft.com/office/powerpoint/2010/main" val="4038165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68F98FC0-5343-41FB-EDB9-3539AA89F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0" y="708917"/>
            <a:ext cx="10992534" cy="5671335"/>
          </a:xfrm>
        </p:spPr>
      </p:pic>
    </p:spTree>
    <p:extLst>
      <p:ext uri="{BB962C8B-B14F-4D97-AF65-F5344CB8AC3E}">
        <p14:creationId xmlns:p14="http://schemas.microsoft.com/office/powerpoint/2010/main" val="105919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E046669-B07F-0C3E-6242-FAABD1C71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3" y="142483"/>
            <a:ext cx="10900881" cy="6398572"/>
          </a:xfrm>
        </p:spPr>
      </p:pic>
    </p:spTree>
    <p:extLst>
      <p:ext uri="{BB962C8B-B14F-4D97-AF65-F5344CB8AC3E}">
        <p14:creationId xmlns:p14="http://schemas.microsoft.com/office/powerpoint/2010/main" val="94480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93CA5B59-9568-B662-FA82-E355F3FE6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9" y="575353"/>
            <a:ext cx="11592615" cy="5938463"/>
          </a:xfrm>
        </p:spPr>
      </p:pic>
    </p:spTree>
    <p:extLst>
      <p:ext uri="{BB962C8B-B14F-4D97-AF65-F5344CB8AC3E}">
        <p14:creationId xmlns:p14="http://schemas.microsoft.com/office/powerpoint/2010/main" val="84439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B48688FF-E446-E3DE-7484-F7066A5AE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431462"/>
            <a:ext cx="10560967" cy="6113176"/>
          </a:xfrm>
        </p:spPr>
      </p:pic>
    </p:spTree>
    <p:extLst>
      <p:ext uri="{BB962C8B-B14F-4D97-AF65-F5344CB8AC3E}">
        <p14:creationId xmlns:p14="http://schemas.microsoft.com/office/powerpoint/2010/main" val="4271052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7D0EAE5E-61FC-0C39-9F44-9C28ABF8D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16449"/>
            <a:ext cx="11288950" cy="5804899"/>
          </a:xfrm>
        </p:spPr>
      </p:pic>
    </p:spTree>
    <p:extLst>
      <p:ext uri="{BB962C8B-B14F-4D97-AF65-F5344CB8AC3E}">
        <p14:creationId xmlns:p14="http://schemas.microsoft.com/office/powerpoint/2010/main" val="2584527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557D3B1-AB31-14FF-6E71-2BE118DE5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7" y="493160"/>
            <a:ext cx="11239928" cy="5997574"/>
          </a:xfrm>
        </p:spPr>
      </p:pic>
    </p:spTree>
    <p:extLst>
      <p:ext uri="{BB962C8B-B14F-4D97-AF65-F5344CB8AC3E}">
        <p14:creationId xmlns:p14="http://schemas.microsoft.com/office/powerpoint/2010/main" val="15656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1E190C02-AFC6-606F-1D46-9963BFF62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441789"/>
            <a:ext cx="11106364" cy="5895447"/>
          </a:xfrm>
        </p:spPr>
      </p:pic>
    </p:spTree>
    <p:extLst>
      <p:ext uri="{BB962C8B-B14F-4D97-AF65-F5344CB8AC3E}">
        <p14:creationId xmlns:p14="http://schemas.microsoft.com/office/powerpoint/2010/main" val="1669000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625D4635-250A-E6E5-F819-3D8DE6953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9" y="543882"/>
            <a:ext cx="10859785" cy="6037444"/>
          </a:xfrm>
        </p:spPr>
      </p:pic>
    </p:spTree>
    <p:extLst>
      <p:ext uri="{BB962C8B-B14F-4D97-AF65-F5344CB8AC3E}">
        <p14:creationId xmlns:p14="http://schemas.microsoft.com/office/powerpoint/2010/main" val="3014695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0DFC9D0B-3789-6E40-1D63-0381E40DA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0" y="-32455"/>
            <a:ext cx="11582248" cy="6700383"/>
          </a:xfrm>
        </p:spPr>
      </p:pic>
    </p:spTree>
    <p:extLst>
      <p:ext uri="{BB962C8B-B14F-4D97-AF65-F5344CB8AC3E}">
        <p14:creationId xmlns:p14="http://schemas.microsoft.com/office/powerpoint/2010/main" val="1243134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B2694598-A1FC-9144-1D19-18B5EE209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3" y="413166"/>
            <a:ext cx="10865254" cy="6131471"/>
          </a:xfrm>
        </p:spPr>
      </p:pic>
    </p:spTree>
    <p:extLst>
      <p:ext uri="{BB962C8B-B14F-4D97-AF65-F5344CB8AC3E}">
        <p14:creationId xmlns:p14="http://schemas.microsoft.com/office/powerpoint/2010/main" val="2980430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FF76C848-7A57-0B60-4C38-476D199A4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1" y="380145"/>
            <a:ext cx="11578975" cy="6082300"/>
          </a:xfrm>
        </p:spPr>
      </p:pic>
    </p:spTree>
    <p:extLst>
      <p:ext uri="{BB962C8B-B14F-4D97-AF65-F5344CB8AC3E}">
        <p14:creationId xmlns:p14="http://schemas.microsoft.com/office/powerpoint/2010/main" val="3707166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7D4CE7E-CE45-6617-8992-6FF40D614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303" y="421241"/>
            <a:ext cx="10222787" cy="6164494"/>
          </a:xfrm>
        </p:spPr>
      </p:pic>
    </p:spTree>
    <p:extLst>
      <p:ext uri="{BB962C8B-B14F-4D97-AF65-F5344CB8AC3E}">
        <p14:creationId xmlns:p14="http://schemas.microsoft.com/office/powerpoint/2010/main" val="597724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76032538-8BCB-A26E-A521-FDFA45B29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8" y="503435"/>
            <a:ext cx="11484720" cy="6092574"/>
          </a:xfrm>
        </p:spPr>
      </p:pic>
    </p:spTree>
    <p:extLst>
      <p:ext uri="{BB962C8B-B14F-4D97-AF65-F5344CB8AC3E}">
        <p14:creationId xmlns:p14="http://schemas.microsoft.com/office/powerpoint/2010/main" val="3899000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FBB33864-E4BC-7A94-62C1-9D5C2935C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5" y="678094"/>
            <a:ext cx="11204961" cy="5722706"/>
          </a:xfrm>
        </p:spPr>
      </p:pic>
    </p:spTree>
    <p:extLst>
      <p:ext uri="{BB962C8B-B14F-4D97-AF65-F5344CB8AC3E}">
        <p14:creationId xmlns:p14="http://schemas.microsoft.com/office/powerpoint/2010/main" val="229997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279CD23-5E42-8FB5-ED28-EC0FAE0D3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9" y="339725"/>
            <a:ext cx="10633753" cy="6143268"/>
          </a:xfrm>
        </p:spPr>
      </p:pic>
    </p:spTree>
    <p:extLst>
      <p:ext uri="{BB962C8B-B14F-4D97-AF65-F5344CB8AC3E}">
        <p14:creationId xmlns:p14="http://schemas.microsoft.com/office/powerpoint/2010/main" val="1420996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958C70D-2E4B-CB90-34A2-0BA0DE443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0" y="585628"/>
            <a:ext cx="11358333" cy="5897366"/>
          </a:xfrm>
        </p:spPr>
      </p:pic>
    </p:spTree>
    <p:extLst>
      <p:ext uri="{BB962C8B-B14F-4D97-AF65-F5344CB8AC3E}">
        <p14:creationId xmlns:p14="http://schemas.microsoft.com/office/powerpoint/2010/main" val="353662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вмісту 1">
            <a:extLst>
              <a:ext uri="{FF2B5EF4-FFF2-40B4-BE49-F238E27FC236}">
                <a16:creationId xmlns:a16="http://schemas.microsoft.com/office/drawing/2014/main" id="{29622646-B0EA-344F-DB08-C8DA7B0CF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337" y="945222"/>
            <a:ext cx="7702675" cy="4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0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424174F6-D115-365C-1A62-6D79670D9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418" y="591839"/>
            <a:ext cx="11430000" cy="59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1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49E9D2F2-CDC7-CF42-CE85-0297D706C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0" y="164119"/>
            <a:ext cx="11161180" cy="6370246"/>
          </a:xfrm>
        </p:spPr>
      </p:pic>
    </p:spTree>
    <p:extLst>
      <p:ext uri="{BB962C8B-B14F-4D97-AF65-F5344CB8AC3E}">
        <p14:creationId xmlns:p14="http://schemas.microsoft.com/office/powerpoint/2010/main" val="224779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5973BCA9-F8DD-A328-BCE4-A7C8415BF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4" y="50471"/>
            <a:ext cx="11523217" cy="6545538"/>
          </a:xfrm>
        </p:spPr>
      </p:pic>
    </p:spTree>
    <p:extLst>
      <p:ext uri="{BB962C8B-B14F-4D97-AF65-F5344CB8AC3E}">
        <p14:creationId xmlns:p14="http://schemas.microsoft.com/office/powerpoint/2010/main" val="59932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F5308E79-5E1E-36D7-2D6D-3CD3760A6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75007"/>
            <a:ext cx="10695398" cy="6333762"/>
          </a:xfrm>
        </p:spPr>
      </p:pic>
    </p:spTree>
    <p:extLst>
      <p:ext uri="{BB962C8B-B14F-4D97-AF65-F5344CB8AC3E}">
        <p14:creationId xmlns:p14="http://schemas.microsoft.com/office/powerpoint/2010/main" val="129789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FFB1682A-73A4-04A0-7BC8-7C39775C6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5" y="215757"/>
            <a:ext cx="11414588" cy="6388721"/>
          </a:xfrm>
        </p:spPr>
      </p:pic>
    </p:spTree>
    <p:extLst>
      <p:ext uri="{BB962C8B-B14F-4D97-AF65-F5344CB8AC3E}">
        <p14:creationId xmlns:p14="http://schemas.microsoft.com/office/powerpoint/2010/main" val="305298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486ED416-EB49-7450-5B5F-FAED8638D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5" y="369870"/>
            <a:ext cx="11093105" cy="6256961"/>
          </a:xfrm>
        </p:spPr>
      </p:pic>
    </p:spTree>
    <p:extLst>
      <p:ext uri="{BB962C8B-B14F-4D97-AF65-F5344CB8AC3E}">
        <p14:creationId xmlns:p14="http://schemas.microsoft.com/office/powerpoint/2010/main" val="2112096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Широкий екран</PresentationFormat>
  <Paragraphs>0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</dc:creator>
  <cp:lastModifiedBy>Olga</cp:lastModifiedBy>
  <cp:revision>3</cp:revision>
  <dcterms:created xsi:type="dcterms:W3CDTF">2023-09-05T20:58:44Z</dcterms:created>
  <dcterms:modified xsi:type="dcterms:W3CDTF">2024-09-16T17:00:52Z</dcterms:modified>
</cp:coreProperties>
</file>