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12192125"/>
  <p:notesSz cx="6858000" cy="9144000"/>
  <p:embeddedFontLst>
    <p:embeddedFont>
      <p:font typeface="Staatliches"/>
      <p:regular r:id="rId19"/>
    </p:embeddedFont>
    <p:embeddedFont>
      <p:font typeface="Poppins"/>
      <p:regular r:id="rId20"/>
      <p:bold r:id="rId21"/>
      <p:italic r:id="rId22"/>
      <p:boldItalic r:id="rId23"/>
    </p:embeddedFont>
    <p:embeddedFont>
      <p:font typeface="Barlow Condensed"/>
      <p:regular r:id="rId24"/>
      <p:bold r:id="rId25"/>
      <p:italic r:id="rId26"/>
      <p:boldItalic r:id="rId27"/>
    </p:embeddedFont>
    <p:embeddedFont>
      <p:font typeface="Montserrat Alternates"/>
      <p:regular r:id="rId28"/>
      <p:bold r:id="rId29"/>
      <p:italic r:id="rId30"/>
      <p:boldItalic r:id="rId31"/>
    </p:embeddedFont>
    <p:embeddedFont>
      <p:font typeface="Montserrat Alternates Medium"/>
      <p:regular r:id="rId32"/>
      <p:bold r:id="rId33"/>
      <p:italic r:id="rId34"/>
      <p:boldItalic r:id="rId35"/>
    </p:embeddedFont>
    <p:embeddedFont>
      <p:font typeface="Montserrat Alternates SemiBold"/>
      <p:regular r:id="rId36"/>
      <p:bold r:id="rId37"/>
      <p:italic r:id="rId38"/>
      <p:boldItalic r:id="rId39"/>
    </p:embeddedFont>
    <p:embeddedFont>
      <p:font typeface="Homemade Apple"/>
      <p:regular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HomemadeApple-regular.fntdata"/><Relationship Id="rId20" Type="http://schemas.openxmlformats.org/officeDocument/2006/relationships/font" Target="fonts/Poppins-regular.fntdata"/><Relationship Id="rId22" Type="http://schemas.openxmlformats.org/officeDocument/2006/relationships/font" Target="fonts/Poppins-italic.fntdata"/><Relationship Id="rId21" Type="http://schemas.openxmlformats.org/officeDocument/2006/relationships/font" Target="fonts/Poppins-bold.fntdata"/><Relationship Id="rId24" Type="http://schemas.openxmlformats.org/officeDocument/2006/relationships/font" Target="fonts/BarlowCondensed-regular.fntdata"/><Relationship Id="rId23" Type="http://schemas.openxmlformats.org/officeDocument/2006/relationships/font" Target="fonts/Poppins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BarlowCondensed-italic.fntdata"/><Relationship Id="rId25" Type="http://schemas.openxmlformats.org/officeDocument/2006/relationships/font" Target="fonts/BarlowCondensed-bold.fntdata"/><Relationship Id="rId28" Type="http://schemas.openxmlformats.org/officeDocument/2006/relationships/font" Target="fonts/MontserratAlternates-regular.fntdata"/><Relationship Id="rId27" Type="http://schemas.openxmlformats.org/officeDocument/2006/relationships/font" Target="fonts/BarlowCondensed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Alternates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Alternates-boldItalic.fntdata"/><Relationship Id="rId30" Type="http://schemas.openxmlformats.org/officeDocument/2006/relationships/font" Target="fonts/MontserratAlternates-italic.fntdata"/><Relationship Id="rId11" Type="http://schemas.openxmlformats.org/officeDocument/2006/relationships/slide" Target="slides/slide6.xml"/><Relationship Id="rId33" Type="http://schemas.openxmlformats.org/officeDocument/2006/relationships/font" Target="fonts/MontserratAlternatesMedium-bold.fntdata"/><Relationship Id="rId10" Type="http://schemas.openxmlformats.org/officeDocument/2006/relationships/slide" Target="slides/slide5.xml"/><Relationship Id="rId32" Type="http://schemas.openxmlformats.org/officeDocument/2006/relationships/font" Target="fonts/MontserratAlternatesMedium-regular.fntdata"/><Relationship Id="rId13" Type="http://schemas.openxmlformats.org/officeDocument/2006/relationships/slide" Target="slides/slide8.xml"/><Relationship Id="rId35" Type="http://schemas.openxmlformats.org/officeDocument/2006/relationships/font" Target="fonts/MontserratAlternatesMedium-boldItalic.fntdata"/><Relationship Id="rId12" Type="http://schemas.openxmlformats.org/officeDocument/2006/relationships/slide" Target="slides/slide7.xml"/><Relationship Id="rId34" Type="http://schemas.openxmlformats.org/officeDocument/2006/relationships/font" Target="fonts/MontserratAlternatesMedium-italic.fntdata"/><Relationship Id="rId15" Type="http://schemas.openxmlformats.org/officeDocument/2006/relationships/slide" Target="slides/slide10.xml"/><Relationship Id="rId37" Type="http://schemas.openxmlformats.org/officeDocument/2006/relationships/font" Target="fonts/MontserratAlternatesSemiBold-bold.fntdata"/><Relationship Id="rId14" Type="http://schemas.openxmlformats.org/officeDocument/2006/relationships/slide" Target="slides/slide9.xml"/><Relationship Id="rId36" Type="http://schemas.openxmlformats.org/officeDocument/2006/relationships/font" Target="fonts/MontserratAlternatesSemiBold-regular.fntdata"/><Relationship Id="rId17" Type="http://schemas.openxmlformats.org/officeDocument/2006/relationships/slide" Target="slides/slide12.xml"/><Relationship Id="rId39" Type="http://schemas.openxmlformats.org/officeDocument/2006/relationships/font" Target="fonts/MontserratAlternatesSemiBold-boldItalic.fntdata"/><Relationship Id="rId16" Type="http://schemas.openxmlformats.org/officeDocument/2006/relationships/slide" Target="slides/slide11.xml"/><Relationship Id="rId38" Type="http://schemas.openxmlformats.org/officeDocument/2006/relationships/font" Target="fonts/MontserratAlternatesSemiBold-italic.fntdata"/><Relationship Id="rId19" Type="http://schemas.openxmlformats.org/officeDocument/2006/relationships/font" Target="fonts/Staatliches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26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:notes"/>
          <p:cNvSpPr/>
          <p:nvPr>
            <p:ph idx="2" type="sldImg"/>
          </p:nvPr>
        </p:nvSpPr>
        <p:spPr>
          <a:xfrm>
            <a:off x="38126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65a5c374d8_0_457:notes"/>
          <p:cNvSpPr/>
          <p:nvPr>
            <p:ph idx="2" type="sldImg"/>
          </p:nvPr>
        </p:nvSpPr>
        <p:spPr>
          <a:xfrm>
            <a:off x="38126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65a5c374d8_0_4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6ee8950594_0_0:notes"/>
          <p:cNvSpPr/>
          <p:nvPr>
            <p:ph idx="2" type="sldImg"/>
          </p:nvPr>
        </p:nvSpPr>
        <p:spPr>
          <a:xfrm>
            <a:off x="38126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6ee895059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65a5c374d8_0_521:notes"/>
          <p:cNvSpPr/>
          <p:nvPr>
            <p:ph idx="2" type="sldImg"/>
          </p:nvPr>
        </p:nvSpPr>
        <p:spPr>
          <a:xfrm>
            <a:off x="38126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65a5c374d8_0_5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65a5c374d8_0_517:notes"/>
          <p:cNvSpPr/>
          <p:nvPr>
            <p:ph idx="2" type="sldImg"/>
          </p:nvPr>
        </p:nvSpPr>
        <p:spPr>
          <a:xfrm>
            <a:off x="38126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65a5c374d8_0_5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65a5c374d8_0_148:notes"/>
          <p:cNvSpPr/>
          <p:nvPr>
            <p:ph idx="2" type="sldImg"/>
          </p:nvPr>
        </p:nvSpPr>
        <p:spPr>
          <a:xfrm>
            <a:off x="38126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65a5c374d8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65a5c374d8_0_161:notes"/>
          <p:cNvSpPr/>
          <p:nvPr>
            <p:ph idx="2" type="sldImg"/>
          </p:nvPr>
        </p:nvSpPr>
        <p:spPr>
          <a:xfrm>
            <a:off x="38126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65a5c374d8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65a5c374d8_0_166:notes"/>
          <p:cNvSpPr/>
          <p:nvPr>
            <p:ph idx="2" type="sldImg"/>
          </p:nvPr>
        </p:nvSpPr>
        <p:spPr>
          <a:xfrm>
            <a:off x="38126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65a5c374d8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65a5c374d8_0_183:notes"/>
          <p:cNvSpPr/>
          <p:nvPr>
            <p:ph idx="2" type="sldImg"/>
          </p:nvPr>
        </p:nvSpPr>
        <p:spPr>
          <a:xfrm>
            <a:off x="38126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65a5c374d8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 Alternates"/>
              <a:buAutoNum type="arabicPeriod"/>
            </a:pPr>
            <a:r>
              <a:rPr lang="en-GB" sz="1300">
                <a:solidFill>
                  <a:schemeClr val="dk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Часте вживання такої фрази виливається у 2 тяжкі наслідки:</a:t>
            </a:r>
            <a:endParaRPr sz="1300">
              <a:solidFill>
                <a:schemeClr val="dk1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  <a:p>
            <a:pPr indent="-31115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 Alternates"/>
              <a:buChar char="●"/>
            </a:pPr>
            <a:r>
              <a:rPr lang="en-GB" sz="1300">
                <a:solidFill>
                  <a:schemeClr val="dk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Позиція «завжди можна нового знайти» призводить до неконтрольованої плинності кадрів та постійного тестування нових співробітників на міцність замість цивілізованого онбордингу. </a:t>
            </a:r>
            <a:endParaRPr sz="1300">
              <a:solidFill>
                <a:schemeClr val="dk1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  <a:p>
            <a:pPr indent="-31115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 Alternates"/>
              <a:buChar char="●"/>
            </a:pPr>
            <a:r>
              <a:rPr lang="en-GB" sz="1300">
                <a:solidFill>
                  <a:schemeClr val="dk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Конфлікти вирішуються одним способом – незадоволеного співробітника змушують замовкнути. Насміливе і водночас загрозливе питання: «Може тоді іншу роботу знайдеш?» - Одна з ознак тиранії на роботі.</a:t>
            </a:r>
            <a:endParaRPr sz="1300">
              <a:solidFill>
                <a:schemeClr val="dk1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  <a:p>
            <a:pPr indent="-31115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 Alternates"/>
              <a:buAutoNum type="arabicPeriod"/>
            </a:pPr>
            <a:r>
              <a:rPr lang="en-GB" sz="1300">
                <a:solidFill>
                  <a:schemeClr val="dk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У токсичних компаніях часто не хочуть покращувати процеси і з року в рік дотримуються давно застарілих правил. А якщо з'являється активіст, який пропонує оптимізувати і прискорювати і навіть складає цілі плани досягнення більш високої результативності роботи, його швидко ставлять на місце.</a:t>
            </a:r>
            <a:endParaRPr sz="1300">
              <a:solidFill>
                <a:schemeClr val="dk1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  <a:p>
            <a:pPr indent="-31115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 Alternates"/>
              <a:buAutoNum type="arabicPeriod"/>
            </a:pPr>
            <a:r>
              <a:rPr lang="en-GB" sz="1300">
                <a:solidFill>
                  <a:schemeClr val="dk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— — —</a:t>
            </a:r>
            <a:endParaRPr sz="1300">
              <a:solidFill>
                <a:schemeClr val="dk1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  <a:p>
            <a:pPr indent="-31115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 Alternates"/>
              <a:buAutoNum type="arabicPeriod"/>
            </a:pPr>
            <a:r>
              <a:rPr lang="en-GB" sz="1300">
                <a:solidFill>
                  <a:schemeClr val="dk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У кожній компанії є 1, 2, 5 авторитетів (залежно від величини компанії). І це саме собою навіть добре: присутність у колективі формальних та неформальних лідерів — річ необхідна. Погано, коли авторитет виявляється токсичним, адже тоді під ударом уся компанія.</a:t>
            </a:r>
            <a:endParaRPr sz="1300">
              <a:solidFill>
                <a:schemeClr val="dk1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Токсичний «заслужений» співробітник вважає за краще не ділитися досвідом з новачками, а натомість розповідає і показує «жовторотикам», що тільки він знає, як правильно і краще самому зробити, ніж потім переробляти.</a:t>
            </a:r>
            <a:endParaRPr sz="1300">
              <a:solidFill>
                <a:schemeClr val="dk1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  <a:p>
            <a:pPr indent="-31115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 Alternates"/>
              <a:buAutoNum type="arabicPeriod"/>
            </a:pPr>
            <a:r>
              <a:rPr lang="en-GB" sz="1300">
                <a:solidFill>
                  <a:schemeClr val="dk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У токсичній компанії цю фразу вимовляють напівпошепки і після приходу на роботу начальства. Підлеглі в таких колективах насамперед у разі боса в офісі намагаються оцінити його поточний настрій. І якщо воно не найкраще, закочують очі, зітхаючи, кажуть: «Зараз почнеться», — і готуються до гіршого.</a:t>
            </a:r>
            <a:endParaRPr b="1" sz="1300">
              <a:solidFill>
                <a:schemeClr val="dk1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65a5c374d8_0_189:notes"/>
          <p:cNvSpPr/>
          <p:nvPr>
            <p:ph idx="2" type="sldImg"/>
          </p:nvPr>
        </p:nvSpPr>
        <p:spPr>
          <a:xfrm>
            <a:off x="38126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65a5c374d8_0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65a5c374d8_0_212:notes"/>
          <p:cNvSpPr/>
          <p:nvPr>
            <p:ph idx="2" type="sldImg"/>
          </p:nvPr>
        </p:nvSpPr>
        <p:spPr>
          <a:xfrm>
            <a:off x="38126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65a5c374d8_0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65a5c374d8_0_428:notes"/>
          <p:cNvSpPr/>
          <p:nvPr>
            <p:ph idx="2" type="sldImg"/>
          </p:nvPr>
        </p:nvSpPr>
        <p:spPr>
          <a:xfrm>
            <a:off x="38126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65a5c374d8_0_4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AutoNum type="arabicParenR"/>
            </a:pPr>
            <a:r>
              <a:rPr lang="en-GB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«Конфліктні ситуації – це те, що токсичні люди люблять понад усе, – Вони їх провокують, розпочинають, активно беруть у них участь і ніколи не закінчують». Компроміси точно не для таких співробітників. 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AutoNum type="arabicParenR"/>
            </a:pPr>
            <a:r>
              <a:rPr lang="en-GB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«Запам’ятайте: токсичний дорівнює маніпулятору, Щоб досягти бажаного, токсичні працівники нерідко застосовують брудні прийоми».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1500"/>
              </a:spcBef>
              <a:spcAft>
                <a:spcPts val="0"/>
              </a:spcAft>
              <a:buNone/>
            </a:pPr>
            <a:r>
              <a:rPr i="1" lang="en-GB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Найчастіші маніпуляції:</a:t>
            </a:r>
            <a:endParaRPr i="1"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just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en-GB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позиція жертви: всі проти мене, я завжди терплю, поступіться хоч раз;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en-GB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маскування своїх інтересів під потреби колег: такі люди часто використовують інших, звалюючи на них марудну або нецікаву роботу;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en-GB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пасивна агресія: образитися й ігнорувати, коли щось не по-їхньому, хоч і дитячий прийом, але спрацьовує на роботі.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AutoNum type="arabicParenR"/>
            </a:pPr>
            <a:r>
              <a:rPr lang="en-GB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Люблять, вміють, практикують. Особливо подобається пащекувати про тих, хто їм колись не догодив. 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AutoNum type="arabicParenR"/>
            </a:pPr>
            <a:r>
              <a:rPr lang="en-GB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«Головна мотивація токсичного працівника – власний зиск. 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AutoNum type="arabicParenR"/>
            </a:pPr>
            <a:r>
              <a:rPr lang="en-GB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«Часто токсичні люди зневажають менш статусних осіб, соціально незахищених верств населення (або вдають, що їх не існує, або засуджують), виявляють національні чи расові упередження.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65a5c374d8_0_442:notes"/>
          <p:cNvSpPr/>
          <p:nvPr>
            <p:ph idx="2" type="sldImg"/>
          </p:nvPr>
        </p:nvSpPr>
        <p:spPr>
          <a:xfrm>
            <a:off x="38126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65a5c374d8_0_4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mania.com/" TargetMode="External"/><Relationship Id="rId3" Type="http://schemas.openxmlformats.org/officeDocument/2006/relationships/image" Target="../media/image1.png"/><Relationship Id="rId4" Type="http://schemas.openxmlformats.org/officeDocument/2006/relationships/hyperlink" Target="https://slidesmania.com/questions-powerpoint-google-slides/can-i-use-these-templates/" TargetMode="External"/><Relationship Id="rId11" Type="http://schemas.openxmlformats.org/officeDocument/2006/relationships/hyperlink" Target="https://www.instagram.com/slidesmania/" TargetMode="External"/><Relationship Id="rId10" Type="http://schemas.openxmlformats.org/officeDocument/2006/relationships/image" Target="../media/image11.png"/><Relationship Id="rId12" Type="http://schemas.openxmlformats.org/officeDocument/2006/relationships/image" Target="../media/image3.png"/><Relationship Id="rId9" Type="http://schemas.openxmlformats.org/officeDocument/2006/relationships/hyperlink" Target="https://www.pinterest.com/slidesmania/" TargetMode="External"/><Relationship Id="rId5" Type="http://schemas.openxmlformats.org/officeDocument/2006/relationships/hyperlink" Target="https://www.facebook.com/SlidesManiaSM/" TargetMode="External"/><Relationship Id="rId6" Type="http://schemas.openxmlformats.org/officeDocument/2006/relationships/image" Target="../media/image2.png"/><Relationship Id="rId7" Type="http://schemas.openxmlformats.org/officeDocument/2006/relationships/hyperlink" Target="https://twitter.com/SlidesManiaSM/" TargetMode="External"/><Relationship Id="rId8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 rot="1812045">
            <a:off x="10270853" y="81713"/>
            <a:ext cx="1365848" cy="1356993"/>
          </a:xfrm>
          <a:custGeom>
            <a:rect b="b" l="l" r="r" t="t"/>
            <a:pathLst>
              <a:path extrusionOk="0" h="1832509" w="1844468">
                <a:moveTo>
                  <a:pt x="76227" y="549487"/>
                </a:moveTo>
                <a:lnTo>
                  <a:pt x="76227" y="1283021"/>
                </a:lnTo>
                <a:lnTo>
                  <a:pt x="72474" y="1275230"/>
                </a:lnTo>
                <a:cubicBezTo>
                  <a:pt x="25806" y="1164895"/>
                  <a:pt x="0" y="1043588"/>
                  <a:pt x="0" y="916254"/>
                </a:cubicBezTo>
                <a:cubicBezTo>
                  <a:pt x="0" y="788921"/>
                  <a:pt x="25806" y="667614"/>
                  <a:pt x="72474" y="557280"/>
                </a:cubicBezTo>
                <a:close/>
                <a:moveTo>
                  <a:pt x="1735470" y="483407"/>
                </a:moveTo>
                <a:lnTo>
                  <a:pt x="1749850" y="508888"/>
                </a:lnTo>
                <a:cubicBezTo>
                  <a:pt x="1810432" y="631734"/>
                  <a:pt x="1844468" y="770019"/>
                  <a:pt x="1844468" y="916254"/>
                </a:cubicBezTo>
                <a:cubicBezTo>
                  <a:pt x="1844468" y="1062490"/>
                  <a:pt x="1810432" y="1200775"/>
                  <a:pt x="1749850" y="1323622"/>
                </a:cubicBezTo>
                <a:lnTo>
                  <a:pt x="1735470" y="1349102"/>
                </a:lnTo>
                <a:close/>
                <a:moveTo>
                  <a:pt x="327536" y="216761"/>
                </a:moveTo>
                <a:lnTo>
                  <a:pt x="327536" y="1615748"/>
                </a:lnTo>
                <a:lnTo>
                  <a:pt x="270116" y="1568372"/>
                </a:lnTo>
                <a:lnTo>
                  <a:pt x="227618" y="1516864"/>
                </a:lnTo>
                <a:lnTo>
                  <a:pt x="227618" y="315645"/>
                </a:lnTo>
                <a:lnTo>
                  <a:pt x="270116" y="264137"/>
                </a:lnTo>
                <a:close/>
                <a:moveTo>
                  <a:pt x="1484163" y="186115"/>
                </a:moveTo>
                <a:lnTo>
                  <a:pt x="1495954" y="194156"/>
                </a:lnTo>
                <a:cubicBezTo>
                  <a:pt x="1522500" y="215275"/>
                  <a:pt x="1547856" y="237828"/>
                  <a:pt x="1571903" y="261697"/>
                </a:cubicBezTo>
                <a:lnTo>
                  <a:pt x="1584079" y="275185"/>
                </a:lnTo>
                <a:lnTo>
                  <a:pt x="1584079" y="1557325"/>
                </a:lnTo>
                <a:lnTo>
                  <a:pt x="1571903" y="1570813"/>
                </a:lnTo>
                <a:cubicBezTo>
                  <a:pt x="1547856" y="1594681"/>
                  <a:pt x="1522500" y="1617234"/>
                  <a:pt x="1495954" y="1638353"/>
                </a:cubicBezTo>
                <a:lnTo>
                  <a:pt x="1484163" y="1646395"/>
                </a:lnTo>
                <a:close/>
                <a:moveTo>
                  <a:pt x="578845" y="61656"/>
                </a:moveTo>
                <a:lnTo>
                  <a:pt x="578845" y="1770853"/>
                </a:lnTo>
                <a:lnTo>
                  <a:pt x="563259" y="1766015"/>
                </a:lnTo>
                <a:lnTo>
                  <a:pt x="478927" y="1720241"/>
                </a:lnTo>
                <a:lnTo>
                  <a:pt x="478927" y="112268"/>
                </a:lnTo>
                <a:lnTo>
                  <a:pt x="563259" y="66494"/>
                </a:lnTo>
                <a:close/>
                <a:moveTo>
                  <a:pt x="1232854" y="49810"/>
                </a:moveTo>
                <a:lnTo>
                  <a:pt x="1260394" y="57990"/>
                </a:lnTo>
                <a:lnTo>
                  <a:pt x="1332772" y="92980"/>
                </a:lnTo>
                <a:lnTo>
                  <a:pt x="1332772" y="1739529"/>
                </a:lnTo>
                <a:lnTo>
                  <a:pt x="1260394" y="1774519"/>
                </a:lnTo>
                <a:lnTo>
                  <a:pt x="1232854" y="1782699"/>
                </a:lnTo>
                <a:close/>
                <a:moveTo>
                  <a:pt x="830154" y="3303"/>
                </a:moveTo>
                <a:lnTo>
                  <a:pt x="830154" y="1829206"/>
                </a:lnTo>
                <a:lnTo>
                  <a:pt x="736372" y="1819752"/>
                </a:lnTo>
                <a:lnTo>
                  <a:pt x="730236" y="1817847"/>
                </a:lnTo>
                <a:lnTo>
                  <a:pt x="730236" y="14662"/>
                </a:lnTo>
                <a:lnTo>
                  <a:pt x="736372" y="12757"/>
                </a:lnTo>
                <a:close/>
                <a:moveTo>
                  <a:pt x="981545" y="0"/>
                </a:moveTo>
                <a:lnTo>
                  <a:pt x="1081463" y="10072"/>
                </a:lnTo>
                <a:lnTo>
                  <a:pt x="1081463" y="1822437"/>
                </a:lnTo>
                <a:lnTo>
                  <a:pt x="981545" y="183250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 rot="-1232223">
            <a:off x="2254418" y="4314609"/>
            <a:ext cx="1800105" cy="1800105"/>
          </a:xfrm>
          <a:prstGeom prst="chord">
            <a:avLst>
              <a:gd fmla="val 2700000" name="adj1"/>
              <a:gd fmla="val 17302672" name="adj2"/>
            </a:avLst>
          </a:prstGeom>
          <a:gradFill>
            <a:gsLst>
              <a:gs pos="0">
                <a:schemeClr val="accent4"/>
              </a:gs>
              <a:gs pos="39000">
                <a:schemeClr val="accent4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 rot="1583515">
            <a:off x="4126285" y="123291"/>
            <a:ext cx="6659935" cy="6659935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159826" y="81999"/>
            <a:ext cx="5750358" cy="5623835"/>
          </a:xfrm>
          <a:custGeom>
            <a:rect b="b" l="l" r="r" t="t"/>
            <a:pathLst>
              <a:path extrusionOk="0" h="5623835" w="5750358">
                <a:moveTo>
                  <a:pt x="2031008" y="117838"/>
                </a:moveTo>
                <a:cubicBezTo>
                  <a:pt x="2878790" y="480898"/>
                  <a:pt x="2920367" y="1568200"/>
                  <a:pt x="3524455" y="2183390"/>
                </a:cubicBezTo>
                <a:cubicBezTo>
                  <a:pt x="4128543" y="2798580"/>
                  <a:pt x="5169527" y="2605105"/>
                  <a:pt x="5655536" y="3808979"/>
                </a:cubicBezTo>
                <a:cubicBezTo>
                  <a:pt x="6141545" y="5012853"/>
                  <a:pt x="4651069" y="6001073"/>
                  <a:pt x="3642813" y="5482586"/>
                </a:cubicBezTo>
                <a:cubicBezTo>
                  <a:pt x="2634557" y="4964099"/>
                  <a:pt x="2974484" y="3833399"/>
                  <a:pt x="2367368" y="3168754"/>
                </a:cubicBezTo>
                <a:cubicBezTo>
                  <a:pt x="1760252" y="2504109"/>
                  <a:pt x="13787" y="2754101"/>
                  <a:pt x="116" y="1494718"/>
                </a:cubicBezTo>
                <a:cubicBezTo>
                  <a:pt x="-13555" y="235335"/>
                  <a:pt x="1183226" y="-245222"/>
                  <a:pt x="2031008" y="117838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28000">
                <a:schemeClr val="accent1"/>
              </a:gs>
              <a:gs pos="56000">
                <a:schemeClr val="accent2"/>
              </a:gs>
              <a:gs pos="100000">
                <a:schemeClr val="accent3"/>
              </a:gs>
            </a:gsLst>
            <a:lin ang="2700006" scaled="0"/>
          </a:gra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1157905" y="3263982"/>
            <a:ext cx="1302000" cy="1302000"/>
          </a:xfrm>
          <a:prstGeom prst="ellipse">
            <a:avLst/>
          </a:prstGeom>
          <a:gradFill>
            <a:gsLst>
              <a:gs pos="0">
                <a:schemeClr val="accent4"/>
              </a:gs>
              <a:gs pos="28490">
                <a:schemeClr val="accent1"/>
              </a:gs>
              <a:gs pos="56199">
                <a:schemeClr val="accent2"/>
              </a:gs>
              <a:gs pos="100000">
                <a:schemeClr val="accent3"/>
              </a:gs>
            </a:gsLst>
            <a:lin ang="2700006" scaled="0"/>
          </a:gra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328088" y="4910008"/>
            <a:ext cx="609300" cy="609300"/>
          </a:xfrm>
          <a:prstGeom prst="ellipse">
            <a:avLst/>
          </a:prstGeom>
          <a:gradFill>
            <a:gsLst>
              <a:gs pos="0">
                <a:schemeClr val="accent4"/>
              </a:gs>
              <a:gs pos="28490">
                <a:schemeClr val="accent1"/>
              </a:gs>
              <a:gs pos="56199">
                <a:schemeClr val="accent2"/>
              </a:gs>
              <a:gs pos="100000">
                <a:schemeClr val="accent3"/>
              </a:gs>
            </a:gsLst>
            <a:lin ang="2700006" scaled="0"/>
          </a:gra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8577061" y="212955"/>
            <a:ext cx="1302000" cy="1302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3456249" y="811326"/>
            <a:ext cx="535500" cy="535500"/>
          </a:xfrm>
          <a:prstGeom prst="ellipse">
            <a:avLst/>
          </a:prstGeom>
          <a:gradFill>
            <a:gsLst>
              <a:gs pos="0">
                <a:schemeClr val="accent4"/>
              </a:gs>
              <a:gs pos="39000">
                <a:schemeClr val="accent4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9940430" y="1068932"/>
            <a:ext cx="1302000" cy="1302000"/>
          </a:xfrm>
          <a:prstGeom prst="ellipse">
            <a:avLst/>
          </a:prstGeom>
          <a:gradFill>
            <a:gsLst>
              <a:gs pos="0">
                <a:schemeClr val="accent4"/>
              </a:gs>
              <a:gs pos="28490">
                <a:schemeClr val="accent1"/>
              </a:gs>
              <a:gs pos="56199">
                <a:schemeClr val="accent2"/>
              </a:gs>
              <a:gs pos="100000">
                <a:schemeClr val="accent3"/>
              </a:gs>
            </a:gsLst>
            <a:lin ang="2700006" scaled="0"/>
          </a:gra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9547555" y="4934907"/>
            <a:ext cx="1302000" cy="1302000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 txBox="1"/>
          <p:nvPr>
            <p:ph type="ctrTitle"/>
          </p:nvPr>
        </p:nvSpPr>
        <p:spPr>
          <a:xfrm>
            <a:off x="4841624" y="2434800"/>
            <a:ext cx="5276400" cy="27369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900"/>
              <a:buNone/>
              <a:defRPr sz="69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900"/>
              <a:buNone/>
              <a:defRPr sz="69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900"/>
              <a:buNone/>
              <a:defRPr sz="69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900"/>
              <a:buNone/>
              <a:defRPr sz="69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900"/>
              <a:buNone/>
              <a:defRPr sz="69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900"/>
              <a:buNone/>
              <a:defRPr sz="69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900"/>
              <a:buNone/>
              <a:defRPr sz="69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900"/>
              <a:buNone/>
              <a:defRPr sz="69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900"/>
              <a:buNone/>
              <a:defRPr sz="69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2" name="Google Shape;22;p2"/>
          <p:cNvSpPr txBox="1"/>
          <p:nvPr>
            <p:ph idx="12" type="sldNum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704970" y="6217624"/>
            <a:ext cx="1556191" cy="285042"/>
          </a:xfrm>
          <a:custGeom>
            <a:rect b="b" l="l" r="r" t="t"/>
            <a:pathLst>
              <a:path extrusionOk="0" h="1480738" w="5763670">
                <a:moveTo>
                  <a:pt x="0" y="1445342"/>
                </a:moveTo>
                <a:lnTo>
                  <a:pt x="690225" y="0"/>
                </a:lnTo>
                <a:lnTo>
                  <a:pt x="1421745" y="1480738"/>
                </a:lnTo>
                <a:lnTo>
                  <a:pt x="2123768" y="0"/>
                </a:lnTo>
                <a:lnTo>
                  <a:pt x="2855288" y="1468939"/>
                </a:lnTo>
                <a:lnTo>
                  <a:pt x="3563210" y="5899"/>
                </a:lnTo>
                <a:lnTo>
                  <a:pt x="4271133" y="1463040"/>
                </a:lnTo>
                <a:lnTo>
                  <a:pt x="5014452" y="35396"/>
                </a:lnTo>
                <a:lnTo>
                  <a:pt x="5763670" y="1445342"/>
                </a:lnTo>
                <a:lnTo>
                  <a:pt x="5763670" y="1445342"/>
                </a:lnTo>
                <a:lnTo>
                  <a:pt x="5763670" y="1445342"/>
                </a:lnTo>
              </a:path>
            </a:pathLst>
          </a:custGeom>
          <a:noFill/>
          <a:ln cap="rnd" cmpd="sng" w="666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"/>
          <p:cNvSpPr/>
          <p:nvPr/>
        </p:nvSpPr>
        <p:spPr>
          <a:xfrm rot="5400000">
            <a:off x="10998746" y="3772460"/>
            <a:ext cx="1556191" cy="285042"/>
          </a:xfrm>
          <a:custGeom>
            <a:rect b="b" l="l" r="r" t="t"/>
            <a:pathLst>
              <a:path extrusionOk="0" h="1480738" w="5763670">
                <a:moveTo>
                  <a:pt x="0" y="1445342"/>
                </a:moveTo>
                <a:lnTo>
                  <a:pt x="690225" y="0"/>
                </a:lnTo>
                <a:lnTo>
                  <a:pt x="1421745" y="1480738"/>
                </a:lnTo>
                <a:lnTo>
                  <a:pt x="2123768" y="0"/>
                </a:lnTo>
                <a:lnTo>
                  <a:pt x="2855288" y="1468939"/>
                </a:lnTo>
                <a:lnTo>
                  <a:pt x="3563210" y="5899"/>
                </a:lnTo>
                <a:lnTo>
                  <a:pt x="4271133" y="1463040"/>
                </a:lnTo>
                <a:lnTo>
                  <a:pt x="5014452" y="35396"/>
                </a:lnTo>
                <a:lnTo>
                  <a:pt x="5763670" y="1445342"/>
                </a:lnTo>
                <a:lnTo>
                  <a:pt x="5763670" y="1445342"/>
                </a:lnTo>
                <a:lnTo>
                  <a:pt x="5763670" y="1445342"/>
                </a:lnTo>
              </a:path>
            </a:pathLst>
          </a:custGeom>
          <a:noFill/>
          <a:ln cap="rnd" cmpd="sng" w="666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2"/>
          <p:cNvSpPr/>
          <p:nvPr/>
        </p:nvSpPr>
        <p:spPr>
          <a:xfrm>
            <a:off x="1100793" y="4203202"/>
            <a:ext cx="731700" cy="7317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1"/>
          <p:cNvSpPr/>
          <p:nvPr/>
        </p:nvSpPr>
        <p:spPr>
          <a:xfrm flipH="1">
            <a:off x="7243873" y="3889570"/>
            <a:ext cx="1142100" cy="1142100"/>
          </a:xfrm>
          <a:prstGeom prst="ellipse">
            <a:avLst/>
          </a:prstGeom>
          <a:gradFill>
            <a:gsLst>
              <a:gs pos="0">
                <a:schemeClr val="accent4"/>
              </a:gs>
              <a:gs pos="39000">
                <a:schemeClr val="accent4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1"/>
          <p:cNvSpPr/>
          <p:nvPr/>
        </p:nvSpPr>
        <p:spPr>
          <a:xfrm flipH="1" rot="-1583515">
            <a:off x="3684723" y="1543243"/>
            <a:ext cx="3771521" cy="3771521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1"/>
          <p:cNvSpPr/>
          <p:nvPr/>
        </p:nvSpPr>
        <p:spPr>
          <a:xfrm flipH="1" rot="-1021735">
            <a:off x="6055484" y="1417917"/>
            <a:ext cx="3252487" cy="3180924"/>
          </a:xfrm>
          <a:custGeom>
            <a:rect b="b" l="l" r="r" t="t"/>
            <a:pathLst>
              <a:path extrusionOk="0" h="5623835" w="5750358">
                <a:moveTo>
                  <a:pt x="2031008" y="117838"/>
                </a:moveTo>
                <a:cubicBezTo>
                  <a:pt x="2878790" y="480898"/>
                  <a:pt x="2920367" y="1568200"/>
                  <a:pt x="3524455" y="2183390"/>
                </a:cubicBezTo>
                <a:cubicBezTo>
                  <a:pt x="4128543" y="2798580"/>
                  <a:pt x="5169527" y="2605105"/>
                  <a:pt x="5655536" y="3808979"/>
                </a:cubicBezTo>
                <a:cubicBezTo>
                  <a:pt x="6141545" y="5012853"/>
                  <a:pt x="4651069" y="6001073"/>
                  <a:pt x="3642813" y="5482586"/>
                </a:cubicBezTo>
                <a:cubicBezTo>
                  <a:pt x="2634557" y="4964099"/>
                  <a:pt x="2974484" y="3833399"/>
                  <a:pt x="2367368" y="3168754"/>
                </a:cubicBezTo>
                <a:cubicBezTo>
                  <a:pt x="1760252" y="2504109"/>
                  <a:pt x="13787" y="2754101"/>
                  <a:pt x="116" y="1494718"/>
                </a:cubicBezTo>
                <a:cubicBezTo>
                  <a:pt x="-13555" y="235335"/>
                  <a:pt x="1183226" y="-245222"/>
                  <a:pt x="2031008" y="117838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28000">
                <a:schemeClr val="accent1"/>
              </a:gs>
              <a:gs pos="56000">
                <a:schemeClr val="accent2"/>
              </a:gs>
              <a:gs pos="100000">
                <a:schemeClr val="accent3"/>
              </a:gs>
            </a:gsLst>
            <a:lin ang="2700006" scaled="0"/>
          </a:gra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1"/>
          <p:cNvSpPr/>
          <p:nvPr/>
        </p:nvSpPr>
        <p:spPr>
          <a:xfrm flipH="1">
            <a:off x="8097915" y="3083841"/>
            <a:ext cx="737323" cy="737323"/>
          </a:xfrm>
          <a:prstGeom prst="ellipse">
            <a:avLst/>
          </a:prstGeom>
          <a:gradFill>
            <a:gsLst>
              <a:gs pos="0">
                <a:schemeClr val="accent4"/>
              </a:gs>
              <a:gs pos="28000">
                <a:schemeClr val="accent1"/>
              </a:gs>
              <a:gs pos="56000">
                <a:schemeClr val="accent2"/>
              </a:gs>
              <a:gs pos="100000">
                <a:schemeClr val="accent3"/>
              </a:gs>
            </a:gsLst>
            <a:lin ang="2700006" scaled="0"/>
          </a:gra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1"/>
          <p:cNvSpPr/>
          <p:nvPr/>
        </p:nvSpPr>
        <p:spPr>
          <a:xfrm flipH="1">
            <a:off x="4198447" y="1594019"/>
            <a:ext cx="737323" cy="737323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1"/>
          <p:cNvSpPr/>
          <p:nvPr/>
        </p:nvSpPr>
        <p:spPr>
          <a:xfrm flipH="1">
            <a:off x="3426371" y="2078759"/>
            <a:ext cx="737323" cy="737323"/>
          </a:xfrm>
          <a:prstGeom prst="ellipse">
            <a:avLst/>
          </a:prstGeom>
          <a:gradFill>
            <a:gsLst>
              <a:gs pos="0">
                <a:schemeClr val="accent4"/>
              </a:gs>
              <a:gs pos="28000">
                <a:schemeClr val="accent1"/>
              </a:gs>
              <a:gs pos="56000">
                <a:schemeClr val="accent2"/>
              </a:gs>
              <a:gs pos="100000">
                <a:schemeClr val="accent3"/>
              </a:gs>
            </a:gsLst>
            <a:lin ang="2700006" scaled="0"/>
          </a:gra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1"/>
          <p:cNvSpPr/>
          <p:nvPr/>
        </p:nvSpPr>
        <p:spPr>
          <a:xfrm flipH="1">
            <a:off x="3648857" y="4268061"/>
            <a:ext cx="737323" cy="737323"/>
          </a:xfrm>
          <a:prstGeom prst="ellipse">
            <a:avLst/>
          </a:prstGeom>
          <a:gradFill>
            <a:gsLst>
              <a:gs pos="0">
                <a:schemeClr val="accent4"/>
              </a:gs>
              <a:gs pos="39000">
                <a:schemeClr val="accent4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1"/>
          <p:cNvSpPr/>
          <p:nvPr/>
        </p:nvSpPr>
        <p:spPr>
          <a:xfrm flipH="1">
            <a:off x="8224619" y="4072921"/>
            <a:ext cx="414362" cy="414362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1"/>
          <p:cNvSpPr txBox="1"/>
          <p:nvPr>
            <p:ph idx="12" type="sldNum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5" name="Google Shape;155;p11"/>
          <p:cNvSpPr/>
          <p:nvPr/>
        </p:nvSpPr>
        <p:spPr>
          <a:xfrm>
            <a:off x="704970" y="6217624"/>
            <a:ext cx="1556191" cy="285042"/>
          </a:xfrm>
          <a:custGeom>
            <a:rect b="b" l="l" r="r" t="t"/>
            <a:pathLst>
              <a:path extrusionOk="0" h="1480738" w="5763670">
                <a:moveTo>
                  <a:pt x="0" y="1445342"/>
                </a:moveTo>
                <a:lnTo>
                  <a:pt x="690225" y="0"/>
                </a:lnTo>
                <a:lnTo>
                  <a:pt x="1421745" y="1480738"/>
                </a:lnTo>
                <a:lnTo>
                  <a:pt x="2123768" y="0"/>
                </a:lnTo>
                <a:lnTo>
                  <a:pt x="2855288" y="1468939"/>
                </a:lnTo>
                <a:lnTo>
                  <a:pt x="3563210" y="5899"/>
                </a:lnTo>
                <a:lnTo>
                  <a:pt x="4271133" y="1463040"/>
                </a:lnTo>
                <a:lnTo>
                  <a:pt x="5014452" y="35396"/>
                </a:lnTo>
                <a:lnTo>
                  <a:pt x="5763670" y="1445342"/>
                </a:lnTo>
                <a:lnTo>
                  <a:pt x="5763670" y="1445342"/>
                </a:lnTo>
                <a:lnTo>
                  <a:pt x="5763670" y="1445342"/>
                </a:lnTo>
              </a:path>
            </a:pathLst>
          </a:custGeom>
          <a:noFill/>
          <a:ln cap="rnd" cmpd="sng" w="666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1"/>
          <p:cNvSpPr/>
          <p:nvPr/>
        </p:nvSpPr>
        <p:spPr>
          <a:xfrm>
            <a:off x="9900770" y="402099"/>
            <a:ext cx="1556191" cy="285042"/>
          </a:xfrm>
          <a:custGeom>
            <a:rect b="b" l="l" r="r" t="t"/>
            <a:pathLst>
              <a:path extrusionOk="0" h="1480738" w="5763670">
                <a:moveTo>
                  <a:pt x="0" y="1445342"/>
                </a:moveTo>
                <a:lnTo>
                  <a:pt x="690225" y="0"/>
                </a:lnTo>
                <a:lnTo>
                  <a:pt x="1421745" y="1480738"/>
                </a:lnTo>
                <a:lnTo>
                  <a:pt x="2123768" y="0"/>
                </a:lnTo>
                <a:lnTo>
                  <a:pt x="2855288" y="1468939"/>
                </a:lnTo>
                <a:lnTo>
                  <a:pt x="3563210" y="5899"/>
                </a:lnTo>
                <a:lnTo>
                  <a:pt x="4271133" y="1463040"/>
                </a:lnTo>
                <a:lnTo>
                  <a:pt x="5014452" y="35396"/>
                </a:lnTo>
                <a:lnTo>
                  <a:pt x="5763670" y="1445342"/>
                </a:lnTo>
                <a:lnTo>
                  <a:pt x="5763670" y="1445342"/>
                </a:lnTo>
                <a:lnTo>
                  <a:pt x="5763670" y="1445342"/>
                </a:lnTo>
              </a:path>
            </a:pathLst>
          </a:custGeom>
          <a:noFill/>
          <a:ln cap="rnd" cmpd="sng" w="666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1"/>
          <p:cNvSpPr/>
          <p:nvPr/>
        </p:nvSpPr>
        <p:spPr>
          <a:xfrm flipH="1" rot="-1819931">
            <a:off x="6136626" y="1328483"/>
            <a:ext cx="1004389" cy="997876"/>
          </a:xfrm>
          <a:custGeom>
            <a:rect b="b" l="l" r="r" t="t"/>
            <a:pathLst>
              <a:path extrusionOk="0" h="1832509" w="1844468">
                <a:moveTo>
                  <a:pt x="76227" y="549487"/>
                </a:moveTo>
                <a:lnTo>
                  <a:pt x="76227" y="1283021"/>
                </a:lnTo>
                <a:lnTo>
                  <a:pt x="72474" y="1275230"/>
                </a:lnTo>
                <a:cubicBezTo>
                  <a:pt x="25806" y="1164895"/>
                  <a:pt x="0" y="1043588"/>
                  <a:pt x="0" y="916254"/>
                </a:cubicBezTo>
                <a:cubicBezTo>
                  <a:pt x="0" y="788921"/>
                  <a:pt x="25806" y="667614"/>
                  <a:pt x="72474" y="557280"/>
                </a:cubicBezTo>
                <a:close/>
                <a:moveTo>
                  <a:pt x="1735470" y="483407"/>
                </a:moveTo>
                <a:lnTo>
                  <a:pt x="1749850" y="508888"/>
                </a:lnTo>
                <a:cubicBezTo>
                  <a:pt x="1810432" y="631734"/>
                  <a:pt x="1844468" y="770019"/>
                  <a:pt x="1844468" y="916254"/>
                </a:cubicBezTo>
                <a:cubicBezTo>
                  <a:pt x="1844468" y="1062490"/>
                  <a:pt x="1810432" y="1200775"/>
                  <a:pt x="1749850" y="1323622"/>
                </a:cubicBezTo>
                <a:lnTo>
                  <a:pt x="1735470" y="1349102"/>
                </a:lnTo>
                <a:close/>
                <a:moveTo>
                  <a:pt x="327536" y="216761"/>
                </a:moveTo>
                <a:lnTo>
                  <a:pt x="327536" y="1615748"/>
                </a:lnTo>
                <a:lnTo>
                  <a:pt x="270116" y="1568372"/>
                </a:lnTo>
                <a:lnTo>
                  <a:pt x="227618" y="1516864"/>
                </a:lnTo>
                <a:lnTo>
                  <a:pt x="227618" y="315645"/>
                </a:lnTo>
                <a:lnTo>
                  <a:pt x="270116" y="264137"/>
                </a:lnTo>
                <a:close/>
                <a:moveTo>
                  <a:pt x="1484163" y="186115"/>
                </a:moveTo>
                <a:lnTo>
                  <a:pt x="1495954" y="194156"/>
                </a:lnTo>
                <a:cubicBezTo>
                  <a:pt x="1522500" y="215275"/>
                  <a:pt x="1547856" y="237828"/>
                  <a:pt x="1571903" y="261697"/>
                </a:cubicBezTo>
                <a:lnTo>
                  <a:pt x="1584079" y="275185"/>
                </a:lnTo>
                <a:lnTo>
                  <a:pt x="1584079" y="1557325"/>
                </a:lnTo>
                <a:lnTo>
                  <a:pt x="1571903" y="1570813"/>
                </a:lnTo>
                <a:cubicBezTo>
                  <a:pt x="1547856" y="1594681"/>
                  <a:pt x="1522500" y="1617234"/>
                  <a:pt x="1495954" y="1638353"/>
                </a:cubicBezTo>
                <a:lnTo>
                  <a:pt x="1484163" y="1646395"/>
                </a:lnTo>
                <a:close/>
                <a:moveTo>
                  <a:pt x="578845" y="61656"/>
                </a:moveTo>
                <a:lnTo>
                  <a:pt x="578845" y="1770853"/>
                </a:lnTo>
                <a:lnTo>
                  <a:pt x="563259" y="1766015"/>
                </a:lnTo>
                <a:lnTo>
                  <a:pt x="478927" y="1720241"/>
                </a:lnTo>
                <a:lnTo>
                  <a:pt x="478927" y="112268"/>
                </a:lnTo>
                <a:lnTo>
                  <a:pt x="563259" y="66494"/>
                </a:lnTo>
                <a:close/>
                <a:moveTo>
                  <a:pt x="1232854" y="49810"/>
                </a:moveTo>
                <a:lnTo>
                  <a:pt x="1260394" y="57990"/>
                </a:lnTo>
                <a:lnTo>
                  <a:pt x="1332772" y="92980"/>
                </a:lnTo>
                <a:lnTo>
                  <a:pt x="1332772" y="1739529"/>
                </a:lnTo>
                <a:lnTo>
                  <a:pt x="1260394" y="1774519"/>
                </a:lnTo>
                <a:lnTo>
                  <a:pt x="1232854" y="1782699"/>
                </a:lnTo>
                <a:close/>
                <a:moveTo>
                  <a:pt x="830154" y="3303"/>
                </a:moveTo>
                <a:lnTo>
                  <a:pt x="830154" y="1829206"/>
                </a:lnTo>
                <a:lnTo>
                  <a:pt x="736372" y="1819752"/>
                </a:lnTo>
                <a:lnTo>
                  <a:pt x="730236" y="1817847"/>
                </a:lnTo>
                <a:lnTo>
                  <a:pt x="730236" y="14662"/>
                </a:lnTo>
                <a:lnTo>
                  <a:pt x="736372" y="12757"/>
                </a:lnTo>
                <a:close/>
                <a:moveTo>
                  <a:pt x="981545" y="0"/>
                </a:moveTo>
                <a:lnTo>
                  <a:pt x="1081463" y="10072"/>
                </a:lnTo>
                <a:lnTo>
                  <a:pt x="1081463" y="1822437"/>
                </a:lnTo>
                <a:lnTo>
                  <a:pt x="981545" y="183250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1"/>
          <p:cNvSpPr txBox="1"/>
          <p:nvPr>
            <p:ph type="title"/>
          </p:nvPr>
        </p:nvSpPr>
        <p:spPr>
          <a:xfrm>
            <a:off x="653675" y="2105250"/>
            <a:ext cx="11186400" cy="2526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2"/>
          <p:cNvSpPr txBox="1"/>
          <p:nvPr>
            <p:ph idx="1" type="body"/>
          </p:nvPr>
        </p:nvSpPr>
        <p:spPr>
          <a:xfrm>
            <a:off x="415604" y="5640767"/>
            <a:ext cx="7998600" cy="806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161" name="Google Shape;161;p12"/>
          <p:cNvSpPr txBox="1"/>
          <p:nvPr>
            <p:ph idx="12" type="sldNum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2" name="Google Shape;162;p12"/>
          <p:cNvSpPr/>
          <p:nvPr/>
        </p:nvSpPr>
        <p:spPr>
          <a:xfrm flipH="1" rot="-1583515">
            <a:off x="413137" y="269725"/>
            <a:ext cx="2428212" cy="2428212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2"/>
          <p:cNvSpPr/>
          <p:nvPr/>
        </p:nvSpPr>
        <p:spPr>
          <a:xfrm flipH="1" rot="-1018595">
            <a:off x="1203577" y="241096"/>
            <a:ext cx="2800412" cy="2738795"/>
          </a:xfrm>
          <a:custGeom>
            <a:rect b="b" l="l" r="r" t="t"/>
            <a:pathLst>
              <a:path extrusionOk="0" h="5623835" w="5750358">
                <a:moveTo>
                  <a:pt x="2031008" y="117838"/>
                </a:moveTo>
                <a:cubicBezTo>
                  <a:pt x="2878790" y="480898"/>
                  <a:pt x="2920367" y="1568200"/>
                  <a:pt x="3524455" y="2183390"/>
                </a:cubicBezTo>
                <a:cubicBezTo>
                  <a:pt x="4128543" y="2798580"/>
                  <a:pt x="5169527" y="2605105"/>
                  <a:pt x="5655536" y="3808979"/>
                </a:cubicBezTo>
                <a:cubicBezTo>
                  <a:pt x="6141545" y="5012853"/>
                  <a:pt x="4651069" y="6001073"/>
                  <a:pt x="3642813" y="5482586"/>
                </a:cubicBezTo>
                <a:cubicBezTo>
                  <a:pt x="2634557" y="4964099"/>
                  <a:pt x="2974484" y="3833399"/>
                  <a:pt x="2367368" y="3168754"/>
                </a:cubicBezTo>
                <a:cubicBezTo>
                  <a:pt x="1760252" y="2504109"/>
                  <a:pt x="13787" y="2754101"/>
                  <a:pt x="116" y="1494718"/>
                </a:cubicBezTo>
                <a:cubicBezTo>
                  <a:pt x="-13555" y="235335"/>
                  <a:pt x="1183226" y="-245222"/>
                  <a:pt x="2031008" y="117838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28000">
                <a:schemeClr val="accent1"/>
              </a:gs>
              <a:gs pos="56000">
                <a:schemeClr val="accent2"/>
              </a:gs>
              <a:gs pos="100000">
                <a:schemeClr val="accent3"/>
              </a:gs>
            </a:gsLst>
            <a:lin ang="2700006" scaled="0"/>
          </a:gra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2"/>
          <p:cNvSpPr/>
          <p:nvPr/>
        </p:nvSpPr>
        <p:spPr>
          <a:xfrm flipH="1">
            <a:off x="3336039" y="851000"/>
            <a:ext cx="636810" cy="636810"/>
          </a:xfrm>
          <a:prstGeom prst="ellipse">
            <a:avLst/>
          </a:prstGeom>
          <a:gradFill>
            <a:gsLst>
              <a:gs pos="0">
                <a:schemeClr val="accent4"/>
              </a:gs>
              <a:gs pos="28000">
                <a:schemeClr val="accent1"/>
              </a:gs>
              <a:gs pos="56000">
                <a:schemeClr val="accent2"/>
              </a:gs>
              <a:gs pos="100000">
                <a:schemeClr val="accent3"/>
              </a:gs>
            </a:gsLst>
            <a:lin ang="2700006" scaled="0"/>
          </a:gra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2"/>
          <p:cNvSpPr/>
          <p:nvPr/>
        </p:nvSpPr>
        <p:spPr>
          <a:xfrm flipH="1">
            <a:off x="864742" y="119354"/>
            <a:ext cx="731752" cy="731643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12"/>
          <p:cNvSpPr/>
          <p:nvPr/>
        </p:nvSpPr>
        <p:spPr>
          <a:xfrm rot="5400000">
            <a:off x="-404079" y="1450285"/>
            <a:ext cx="1556191" cy="285042"/>
          </a:xfrm>
          <a:custGeom>
            <a:rect b="b" l="l" r="r" t="t"/>
            <a:pathLst>
              <a:path extrusionOk="0" h="1480738" w="5763670">
                <a:moveTo>
                  <a:pt x="0" y="1445342"/>
                </a:moveTo>
                <a:lnTo>
                  <a:pt x="690225" y="0"/>
                </a:lnTo>
                <a:lnTo>
                  <a:pt x="1421745" y="1480738"/>
                </a:lnTo>
                <a:lnTo>
                  <a:pt x="2123768" y="0"/>
                </a:lnTo>
                <a:lnTo>
                  <a:pt x="2855288" y="1468939"/>
                </a:lnTo>
                <a:lnTo>
                  <a:pt x="3563210" y="5899"/>
                </a:lnTo>
                <a:lnTo>
                  <a:pt x="4271133" y="1463040"/>
                </a:lnTo>
                <a:lnTo>
                  <a:pt x="5014452" y="35396"/>
                </a:lnTo>
                <a:lnTo>
                  <a:pt x="5763670" y="1445342"/>
                </a:lnTo>
                <a:lnTo>
                  <a:pt x="5763670" y="1445342"/>
                </a:lnTo>
                <a:lnTo>
                  <a:pt x="5763670" y="1445342"/>
                </a:lnTo>
              </a:path>
            </a:pathLst>
          </a:custGeom>
          <a:noFill/>
          <a:ln cap="rnd" cmpd="sng" w="666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2"/>
          <p:cNvSpPr/>
          <p:nvPr/>
        </p:nvSpPr>
        <p:spPr>
          <a:xfrm flipH="1" rot="-1819931">
            <a:off x="2287151" y="1429458"/>
            <a:ext cx="1004389" cy="997876"/>
          </a:xfrm>
          <a:custGeom>
            <a:rect b="b" l="l" r="r" t="t"/>
            <a:pathLst>
              <a:path extrusionOk="0" h="1832509" w="1844468">
                <a:moveTo>
                  <a:pt x="76227" y="549487"/>
                </a:moveTo>
                <a:lnTo>
                  <a:pt x="76227" y="1283021"/>
                </a:lnTo>
                <a:lnTo>
                  <a:pt x="72474" y="1275230"/>
                </a:lnTo>
                <a:cubicBezTo>
                  <a:pt x="25806" y="1164895"/>
                  <a:pt x="0" y="1043588"/>
                  <a:pt x="0" y="916254"/>
                </a:cubicBezTo>
                <a:cubicBezTo>
                  <a:pt x="0" y="788921"/>
                  <a:pt x="25806" y="667614"/>
                  <a:pt x="72474" y="557280"/>
                </a:cubicBezTo>
                <a:close/>
                <a:moveTo>
                  <a:pt x="1735470" y="483407"/>
                </a:moveTo>
                <a:lnTo>
                  <a:pt x="1749850" y="508888"/>
                </a:lnTo>
                <a:cubicBezTo>
                  <a:pt x="1810432" y="631734"/>
                  <a:pt x="1844468" y="770019"/>
                  <a:pt x="1844468" y="916254"/>
                </a:cubicBezTo>
                <a:cubicBezTo>
                  <a:pt x="1844468" y="1062490"/>
                  <a:pt x="1810432" y="1200775"/>
                  <a:pt x="1749850" y="1323622"/>
                </a:cubicBezTo>
                <a:lnTo>
                  <a:pt x="1735470" y="1349102"/>
                </a:lnTo>
                <a:close/>
                <a:moveTo>
                  <a:pt x="327536" y="216761"/>
                </a:moveTo>
                <a:lnTo>
                  <a:pt x="327536" y="1615748"/>
                </a:lnTo>
                <a:lnTo>
                  <a:pt x="270116" y="1568372"/>
                </a:lnTo>
                <a:lnTo>
                  <a:pt x="227618" y="1516864"/>
                </a:lnTo>
                <a:lnTo>
                  <a:pt x="227618" y="315645"/>
                </a:lnTo>
                <a:lnTo>
                  <a:pt x="270116" y="264137"/>
                </a:lnTo>
                <a:close/>
                <a:moveTo>
                  <a:pt x="1484163" y="186115"/>
                </a:moveTo>
                <a:lnTo>
                  <a:pt x="1495954" y="194156"/>
                </a:lnTo>
                <a:cubicBezTo>
                  <a:pt x="1522500" y="215275"/>
                  <a:pt x="1547856" y="237828"/>
                  <a:pt x="1571903" y="261697"/>
                </a:cubicBezTo>
                <a:lnTo>
                  <a:pt x="1584079" y="275185"/>
                </a:lnTo>
                <a:lnTo>
                  <a:pt x="1584079" y="1557325"/>
                </a:lnTo>
                <a:lnTo>
                  <a:pt x="1571903" y="1570813"/>
                </a:lnTo>
                <a:cubicBezTo>
                  <a:pt x="1547856" y="1594681"/>
                  <a:pt x="1522500" y="1617234"/>
                  <a:pt x="1495954" y="1638353"/>
                </a:cubicBezTo>
                <a:lnTo>
                  <a:pt x="1484163" y="1646395"/>
                </a:lnTo>
                <a:close/>
                <a:moveTo>
                  <a:pt x="578845" y="61656"/>
                </a:moveTo>
                <a:lnTo>
                  <a:pt x="578845" y="1770853"/>
                </a:lnTo>
                <a:lnTo>
                  <a:pt x="563259" y="1766015"/>
                </a:lnTo>
                <a:lnTo>
                  <a:pt x="478927" y="1720241"/>
                </a:lnTo>
                <a:lnTo>
                  <a:pt x="478927" y="112268"/>
                </a:lnTo>
                <a:lnTo>
                  <a:pt x="563259" y="66494"/>
                </a:lnTo>
                <a:close/>
                <a:moveTo>
                  <a:pt x="1232854" y="49810"/>
                </a:moveTo>
                <a:lnTo>
                  <a:pt x="1260394" y="57990"/>
                </a:lnTo>
                <a:lnTo>
                  <a:pt x="1332772" y="92980"/>
                </a:lnTo>
                <a:lnTo>
                  <a:pt x="1332772" y="1739529"/>
                </a:lnTo>
                <a:lnTo>
                  <a:pt x="1260394" y="1774519"/>
                </a:lnTo>
                <a:lnTo>
                  <a:pt x="1232854" y="1782699"/>
                </a:lnTo>
                <a:close/>
                <a:moveTo>
                  <a:pt x="830154" y="3303"/>
                </a:moveTo>
                <a:lnTo>
                  <a:pt x="830154" y="1829206"/>
                </a:lnTo>
                <a:lnTo>
                  <a:pt x="736372" y="1819752"/>
                </a:lnTo>
                <a:lnTo>
                  <a:pt x="730236" y="1817847"/>
                </a:lnTo>
                <a:lnTo>
                  <a:pt x="730236" y="14662"/>
                </a:lnTo>
                <a:lnTo>
                  <a:pt x="736372" y="12757"/>
                </a:lnTo>
                <a:close/>
                <a:moveTo>
                  <a:pt x="981545" y="0"/>
                </a:moveTo>
                <a:lnTo>
                  <a:pt x="1081463" y="10072"/>
                </a:lnTo>
                <a:lnTo>
                  <a:pt x="1081463" y="1822437"/>
                </a:lnTo>
                <a:lnTo>
                  <a:pt x="981545" y="183250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3"/>
          <p:cNvSpPr txBox="1"/>
          <p:nvPr>
            <p:ph idx="12" type="sldNum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 or process">
  <p:cSld name="BLANK_4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4"/>
          <p:cNvSpPr txBox="1"/>
          <p:nvPr>
            <p:ph idx="12" type="sldNum"/>
          </p:nvPr>
        </p:nvSpPr>
        <p:spPr>
          <a:xfrm>
            <a:off x="10813718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2" name="Google Shape;172;p14"/>
          <p:cNvSpPr txBox="1"/>
          <p:nvPr>
            <p:ph type="title"/>
          </p:nvPr>
        </p:nvSpPr>
        <p:spPr>
          <a:xfrm>
            <a:off x="415600" y="517177"/>
            <a:ext cx="11361000" cy="943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3" name="Google Shape;173;p14"/>
          <p:cNvSpPr txBox="1"/>
          <p:nvPr>
            <p:ph idx="1" type="body"/>
          </p:nvPr>
        </p:nvSpPr>
        <p:spPr>
          <a:xfrm>
            <a:off x="408738" y="3107809"/>
            <a:ext cx="2179500" cy="3216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81000" lvl="1" marL="9144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210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21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21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21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174" name="Google Shape;174;p14"/>
          <p:cNvSpPr txBox="1"/>
          <p:nvPr>
            <p:ph idx="2" type="subTitle"/>
          </p:nvPr>
        </p:nvSpPr>
        <p:spPr>
          <a:xfrm>
            <a:off x="408738" y="2385333"/>
            <a:ext cx="2179500" cy="622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3200"/>
            </a:lvl1pPr>
            <a:lvl2pPr lvl="1" rtl="0" algn="ctr">
              <a:spcBef>
                <a:spcPts val="2100"/>
              </a:spcBef>
              <a:spcAft>
                <a:spcPts val="0"/>
              </a:spcAft>
              <a:buNone/>
              <a:defRPr b="1" sz="3200"/>
            </a:lvl2pPr>
            <a:lvl3pPr lvl="2" rtl="0" algn="ctr">
              <a:spcBef>
                <a:spcPts val="2100"/>
              </a:spcBef>
              <a:spcAft>
                <a:spcPts val="0"/>
              </a:spcAft>
              <a:buNone/>
              <a:defRPr b="1" sz="3200"/>
            </a:lvl3pPr>
            <a:lvl4pPr lvl="3" rtl="0" algn="ctr">
              <a:spcBef>
                <a:spcPts val="2100"/>
              </a:spcBef>
              <a:spcAft>
                <a:spcPts val="0"/>
              </a:spcAft>
              <a:buNone/>
              <a:defRPr b="1" sz="3200"/>
            </a:lvl4pPr>
            <a:lvl5pPr lvl="4" rtl="0" algn="ctr">
              <a:spcBef>
                <a:spcPts val="2100"/>
              </a:spcBef>
              <a:spcAft>
                <a:spcPts val="0"/>
              </a:spcAft>
              <a:buNone/>
              <a:defRPr b="1" sz="3200"/>
            </a:lvl5pPr>
            <a:lvl6pPr lvl="5" rtl="0" algn="ctr">
              <a:spcBef>
                <a:spcPts val="2100"/>
              </a:spcBef>
              <a:spcAft>
                <a:spcPts val="0"/>
              </a:spcAft>
              <a:buNone/>
              <a:defRPr b="1" sz="3200"/>
            </a:lvl6pPr>
            <a:lvl7pPr lvl="6" rtl="0" algn="ctr">
              <a:spcBef>
                <a:spcPts val="2100"/>
              </a:spcBef>
              <a:spcAft>
                <a:spcPts val="0"/>
              </a:spcAft>
              <a:buNone/>
              <a:defRPr b="1" sz="3200"/>
            </a:lvl7pPr>
            <a:lvl8pPr lvl="7" rtl="0" algn="ctr">
              <a:spcBef>
                <a:spcPts val="2100"/>
              </a:spcBef>
              <a:spcAft>
                <a:spcPts val="0"/>
              </a:spcAft>
              <a:buNone/>
              <a:defRPr b="1" sz="3200"/>
            </a:lvl8pPr>
            <a:lvl9pPr lvl="8" rtl="0" algn="ctr">
              <a:spcBef>
                <a:spcPts val="2100"/>
              </a:spcBef>
              <a:spcAft>
                <a:spcPts val="2100"/>
              </a:spcAft>
              <a:buNone/>
              <a:defRPr b="1" sz="3200"/>
            </a:lvl9pPr>
          </a:lstStyle>
          <a:p/>
        </p:txBody>
      </p:sp>
      <p:sp>
        <p:nvSpPr>
          <p:cNvPr id="175" name="Google Shape;175;p14"/>
          <p:cNvSpPr txBox="1"/>
          <p:nvPr>
            <p:ph idx="3" type="body"/>
          </p:nvPr>
        </p:nvSpPr>
        <p:spPr>
          <a:xfrm>
            <a:off x="2727301" y="3107809"/>
            <a:ext cx="2179500" cy="3216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81000" lvl="1" marL="9144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210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21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21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21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176" name="Google Shape;176;p14"/>
          <p:cNvSpPr txBox="1"/>
          <p:nvPr>
            <p:ph idx="4" type="subTitle"/>
          </p:nvPr>
        </p:nvSpPr>
        <p:spPr>
          <a:xfrm>
            <a:off x="2727301" y="2385333"/>
            <a:ext cx="2179500" cy="622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3200"/>
            </a:lvl1pPr>
            <a:lvl2pPr lvl="1" rtl="0" algn="ctr">
              <a:spcBef>
                <a:spcPts val="2100"/>
              </a:spcBef>
              <a:spcAft>
                <a:spcPts val="0"/>
              </a:spcAft>
              <a:buNone/>
              <a:defRPr b="1" sz="3200"/>
            </a:lvl2pPr>
            <a:lvl3pPr lvl="2" rtl="0" algn="ctr">
              <a:spcBef>
                <a:spcPts val="2100"/>
              </a:spcBef>
              <a:spcAft>
                <a:spcPts val="0"/>
              </a:spcAft>
              <a:buNone/>
              <a:defRPr b="1" sz="3200"/>
            </a:lvl3pPr>
            <a:lvl4pPr lvl="3" rtl="0" algn="ctr">
              <a:spcBef>
                <a:spcPts val="2100"/>
              </a:spcBef>
              <a:spcAft>
                <a:spcPts val="0"/>
              </a:spcAft>
              <a:buNone/>
              <a:defRPr b="1" sz="3200"/>
            </a:lvl4pPr>
            <a:lvl5pPr lvl="4" rtl="0" algn="ctr">
              <a:spcBef>
                <a:spcPts val="2100"/>
              </a:spcBef>
              <a:spcAft>
                <a:spcPts val="0"/>
              </a:spcAft>
              <a:buNone/>
              <a:defRPr b="1" sz="3200"/>
            </a:lvl5pPr>
            <a:lvl6pPr lvl="5" rtl="0" algn="ctr">
              <a:spcBef>
                <a:spcPts val="2100"/>
              </a:spcBef>
              <a:spcAft>
                <a:spcPts val="0"/>
              </a:spcAft>
              <a:buNone/>
              <a:defRPr b="1" sz="3200"/>
            </a:lvl6pPr>
            <a:lvl7pPr lvl="6" rtl="0" algn="ctr">
              <a:spcBef>
                <a:spcPts val="2100"/>
              </a:spcBef>
              <a:spcAft>
                <a:spcPts val="0"/>
              </a:spcAft>
              <a:buNone/>
              <a:defRPr b="1" sz="3200"/>
            </a:lvl7pPr>
            <a:lvl8pPr lvl="7" rtl="0" algn="ctr">
              <a:spcBef>
                <a:spcPts val="2100"/>
              </a:spcBef>
              <a:spcAft>
                <a:spcPts val="0"/>
              </a:spcAft>
              <a:buNone/>
              <a:defRPr b="1" sz="3200"/>
            </a:lvl8pPr>
            <a:lvl9pPr lvl="8" rtl="0" algn="ctr">
              <a:spcBef>
                <a:spcPts val="2100"/>
              </a:spcBef>
              <a:spcAft>
                <a:spcPts val="2100"/>
              </a:spcAft>
              <a:buNone/>
              <a:defRPr b="1" sz="3200"/>
            </a:lvl9pPr>
          </a:lstStyle>
          <a:p/>
        </p:txBody>
      </p:sp>
      <p:sp>
        <p:nvSpPr>
          <p:cNvPr id="177" name="Google Shape;177;p14"/>
          <p:cNvSpPr txBox="1"/>
          <p:nvPr>
            <p:ph idx="5" type="body"/>
          </p:nvPr>
        </p:nvSpPr>
        <p:spPr>
          <a:xfrm>
            <a:off x="5045864" y="3107809"/>
            <a:ext cx="2179500" cy="3216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81000" lvl="1" marL="9144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210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21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21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21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178" name="Google Shape;178;p14"/>
          <p:cNvSpPr txBox="1"/>
          <p:nvPr>
            <p:ph idx="6" type="subTitle"/>
          </p:nvPr>
        </p:nvSpPr>
        <p:spPr>
          <a:xfrm>
            <a:off x="5045864" y="2385333"/>
            <a:ext cx="2179500" cy="622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3200"/>
            </a:lvl1pPr>
            <a:lvl2pPr lvl="1" rtl="0" algn="ctr">
              <a:spcBef>
                <a:spcPts val="2100"/>
              </a:spcBef>
              <a:spcAft>
                <a:spcPts val="0"/>
              </a:spcAft>
              <a:buNone/>
              <a:defRPr b="1" sz="3200"/>
            </a:lvl2pPr>
            <a:lvl3pPr lvl="2" rtl="0" algn="ctr">
              <a:spcBef>
                <a:spcPts val="2100"/>
              </a:spcBef>
              <a:spcAft>
                <a:spcPts val="0"/>
              </a:spcAft>
              <a:buNone/>
              <a:defRPr b="1" sz="3200"/>
            </a:lvl3pPr>
            <a:lvl4pPr lvl="3" rtl="0" algn="ctr">
              <a:spcBef>
                <a:spcPts val="2100"/>
              </a:spcBef>
              <a:spcAft>
                <a:spcPts val="0"/>
              </a:spcAft>
              <a:buNone/>
              <a:defRPr b="1" sz="3200"/>
            </a:lvl4pPr>
            <a:lvl5pPr lvl="4" rtl="0" algn="ctr">
              <a:spcBef>
                <a:spcPts val="2100"/>
              </a:spcBef>
              <a:spcAft>
                <a:spcPts val="0"/>
              </a:spcAft>
              <a:buNone/>
              <a:defRPr b="1" sz="3200"/>
            </a:lvl5pPr>
            <a:lvl6pPr lvl="5" rtl="0" algn="ctr">
              <a:spcBef>
                <a:spcPts val="2100"/>
              </a:spcBef>
              <a:spcAft>
                <a:spcPts val="0"/>
              </a:spcAft>
              <a:buNone/>
              <a:defRPr b="1" sz="3200"/>
            </a:lvl6pPr>
            <a:lvl7pPr lvl="6" rtl="0" algn="ctr">
              <a:spcBef>
                <a:spcPts val="2100"/>
              </a:spcBef>
              <a:spcAft>
                <a:spcPts val="0"/>
              </a:spcAft>
              <a:buNone/>
              <a:defRPr b="1" sz="3200"/>
            </a:lvl7pPr>
            <a:lvl8pPr lvl="7" rtl="0" algn="ctr">
              <a:spcBef>
                <a:spcPts val="2100"/>
              </a:spcBef>
              <a:spcAft>
                <a:spcPts val="0"/>
              </a:spcAft>
              <a:buNone/>
              <a:defRPr b="1" sz="3200"/>
            </a:lvl8pPr>
            <a:lvl9pPr lvl="8" rtl="0" algn="ctr">
              <a:spcBef>
                <a:spcPts val="2100"/>
              </a:spcBef>
              <a:spcAft>
                <a:spcPts val="2100"/>
              </a:spcAft>
              <a:buNone/>
              <a:defRPr b="1" sz="3200"/>
            </a:lvl9pPr>
          </a:lstStyle>
          <a:p/>
        </p:txBody>
      </p:sp>
      <p:sp>
        <p:nvSpPr>
          <p:cNvPr id="179" name="Google Shape;179;p14"/>
          <p:cNvSpPr txBox="1"/>
          <p:nvPr>
            <p:ph idx="7" type="body"/>
          </p:nvPr>
        </p:nvSpPr>
        <p:spPr>
          <a:xfrm>
            <a:off x="7364428" y="3107809"/>
            <a:ext cx="2179500" cy="3216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81000" lvl="1" marL="9144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210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21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21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21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180" name="Google Shape;180;p14"/>
          <p:cNvSpPr txBox="1"/>
          <p:nvPr>
            <p:ph idx="8" type="subTitle"/>
          </p:nvPr>
        </p:nvSpPr>
        <p:spPr>
          <a:xfrm>
            <a:off x="7364428" y="2385333"/>
            <a:ext cx="2179500" cy="622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3200"/>
            </a:lvl1pPr>
            <a:lvl2pPr lvl="1" rtl="0" algn="ctr">
              <a:spcBef>
                <a:spcPts val="2100"/>
              </a:spcBef>
              <a:spcAft>
                <a:spcPts val="0"/>
              </a:spcAft>
              <a:buNone/>
              <a:defRPr b="1" sz="3200"/>
            </a:lvl2pPr>
            <a:lvl3pPr lvl="2" rtl="0" algn="ctr">
              <a:spcBef>
                <a:spcPts val="2100"/>
              </a:spcBef>
              <a:spcAft>
                <a:spcPts val="0"/>
              </a:spcAft>
              <a:buNone/>
              <a:defRPr b="1" sz="3200"/>
            </a:lvl3pPr>
            <a:lvl4pPr lvl="3" rtl="0" algn="ctr">
              <a:spcBef>
                <a:spcPts val="2100"/>
              </a:spcBef>
              <a:spcAft>
                <a:spcPts val="0"/>
              </a:spcAft>
              <a:buNone/>
              <a:defRPr b="1" sz="3200"/>
            </a:lvl4pPr>
            <a:lvl5pPr lvl="4" rtl="0" algn="ctr">
              <a:spcBef>
                <a:spcPts val="2100"/>
              </a:spcBef>
              <a:spcAft>
                <a:spcPts val="0"/>
              </a:spcAft>
              <a:buNone/>
              <a:defRPr b="1" sz="3200"/>
            </a:lvl5pPr>
            <a:lvl6pPr lvl="5" rtl="0" algn="ctr">
              <a:spcBef>
                <a:spcPts val="2100"/>
              </a:spcBef>
              <a:spcAft>
                <a:spcPts val="0"/>
              </a:spcAft>
              <a:buNone/>
              <a:defRPr b="1" sz="3200"/>
            </a:lvl6pPr>
            <a:lvl7pPr lvl="6" rtl="0" algn="ctr">
              <a:spcBef>
                <a:spcPts val="2100"/>
              </a:spcBef>
              <a:spcAft>
                <a:spcPts val="0"/>
              </a:spcAft>
              <a:buNone/>
              <a:defRPr b="1" sz="3200"/>
            </a:lvl7pPr>
            <a:lvl8pPr lvl="7" rtl="0" algn="ctr">
              <a:spcBef>
                <a:spcPts val="2100"/>
              </a:spcBef>
              <a:spcAft>
                <a:spcPts val="0"/>
              </a:spcAft>
              <a:buNone/>
              <a:defRPr b="1" sz="3200"/>
            </a:lvl8pPr>
            <a:lvl9pPr lvl="8" rtl="0" algn="ctr">
              <a:spcBef>
                <a:spcPts val="2100"/>
              </a:spcBef>
              <a:spcAft>
                <a:spcPts val="2100"/>
              </a:spcAft>
              <a:buNone/>
              <a:defRPr b="1" sz="3200"/>
            </a:lvl9pPr>
          </a:lstStyle>
          <a:p/>
        </p:txBody>
      </p:sp>
      <p:sp>
        <p:nvSpPr>
          <p:cNvPr id="181" name="Google Shape;181;p14"/>
          <p:cNvSpPr txBox="1"/>
          <p:nvPr>
            <p:ph idx="9" type="body"/>
          </p:nvPr>
        </p:nvSpPr>
        <p:spPr>
          <a:xfrm>
            <a:off x="9682991" y="3107809"/>
            <a:ext cx="2179500" cy="3216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81000" lvl="1" marL="9144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210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21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21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21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182" name="Google Shape;182;p14"/>
          <p:cNvSpPr txBox="1"/>
          <p:nvPr>
            <p:ph idx="13" type="subTitle"/>
          </p:nvPr>
        </p:nvSpPr>
        <p:spPr>
          <a:xfrm>
            <a:off x="9682991" y="2385333"/>
            <a:ext cx="2179500" cy="622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3200"/>
            </a:lvl1pPr>
            <a:lvl2pPr lvl="1" rtl="0" algn="ctr">
              <a:spcBef>
                <a:spcPts val="2100"/>
              </a:spcBef>
              <a:spcAft>
                <a:spcPts val="0"/>
              </a:spcAft>
              <a:buNone/>
              <a:defRPr b="1" sz="3200"/>
            </a:lvl2pPr>
            <a:lvl3pPr lvl="2" rtl="0" algn="ctr">
              <a:spcBef>
                <a:spcPts val="2100"/>
              </a:spcBef>
              <a:spcAft>
                <a:spcPts val="0"/>
              </a:spcAft>
              <a:buNone/>
              <a:defRPr b="1" sz="3200"/>
            </a:lvl3pPr>
            <a:lvl4pPr lvl="3" rtl="0" algn="ctr">
              <a:spcBef>
                <a:spcPts val="2100"/>
              </a:spcBef>
              <a:spcAft>
                <a:spcPts val="0"/>
              </a:spcAft>
              <a:buNone/>
              <a:defRPr b="1" sz="3200"/>
            </a:lvl4pPr>
            <a:lvl5pPr lvl="4" rtl="0" algn="ctr">
              <a:spcBef>
                <a:spcPts val="2100"/>
              </a:spcBef>
              <a:spcAft>
                <a:spcPts val="0"/>
              </a:spcAft>
              <a:buNone/>
              <a:defRPr b="1" sz="3200"/>
            </a:lvl5pPr>
            <a:lvl6pPr lvl="5" rtl="0" algn="ctr">
              <a:spcBef>
                <a:spcPts val="2100"/>
              </a:spcBef>
              <a:spcAft>
                <a:spcPts val="0"/>
              </a:spcAft>
              <a:buNone/>
              <a:defRPr b="1" sz="3200"/>
            </a:lvl6pPr>
            <a:lvl7pPr lvl="6" rtl="0" algn="ctr">
              <a:spcBef>
                <a:spcPts val="2100"/>
              </a:spcBef>
              <a:spcAft>
                <a:spcPts val="0"/>
              </a:spcAft>
              <a:buNone/>
              <a:defRPr b="1" sz="3200"/>
            </a:lvl7pPr>
            <a:lvl8pPr lvl="7" rtl="0" algn="ctr">
              <a:spcBef>
                <a:spcPts val="2100"/>
              </a:spcBef>
              <a:spcAft>
                <a:spcPts val="0"/>
              </a:spcAft>
              <a:buNone/>
              <a:defRPr b="1" sz="3200"/>
            </a:lvl8pPr>
            <a:lvl9pPr lvl="8" rtl="0" algn="ctr">
              <a:spcBef>
                <a:spcPts val="2100"/>
              </a:spcBef>
              <a:spcAft>
                <a:spcPts val="2100"/>
              </a:spcAft>
              <a:buNone/>
              <a:defRPr b="1" sz="3200"/>
            </a:lvl9pPr>
          </a:lstStyle>
          <a:p/>
        </p:txBody>
      </p:sp>
      <p:sp>
        <p:nvSpPr>
          <p:cNvPr id="183" name="Google Shape;183;p14"/>
          <p:cNvSpPr/>
          <p:nvPr/>
        </p:nvSpPr>
        <p:spPr>
          <a:xfrm flipH="1">
            <a:off x="2177220" y="2462352"/>
            <a:ext cx="591900" cy="591900"/>
          </a:xfrm>
          <a:prstGeom prst="ellipse">
            <a:avLst/>
          </a:prstGeom>
          <a:gradFill>
            <a:gsLst>
              <a:gs pos="0">
                <a:schemeClr val="accent4"/>
              </a:gs>
              <a:gs pos="39000">
                <a:schemeClr val="accent4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4"/>
          <p:cNvSpPr/>
          <p:nvPr/>
        </p:nvSpPr>
        <p:spPr>
          <a:xfrm flipH="1" rot="-1583515">
            <a:off x="332579" y="1474900"/>
            <a:ext cx="1954691" cy="1954691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14"/>
          <p:cNvSpPr/>
          <p:nvPr/>
        </p:nvSpPr>
        <p:spPr>
          <a:xfrm flipH="1" rot="-1021735">
            <a:off x="1561289" y="1409947"/>
            <a:ext cx="1685688" cy="1648598"/>
          </a:xfrm>
          <a:custGeom>
            <a:rect b="b" l="l" r="r" t="t"/>
            <a:pathLst>
              <a:path extrusionOk="0" h="5623835" w="5750358">
                <a:moveTo>
                  <a:pt x="2031008" y="117838"/>
                </a:moveTo>
                <a:cubicBezTo>
                  <a:pt x="2878790" y="480898"/>
                  <a:pt x="2920367" y="1568200"/>
                  <a:pt x="3524455" y="2183390"/>
                </a:cubicBezTo>
                <a:cubicBezTo>
                  <a:pt x="4128543" y="2798580"/>
                  <a:pt x="5169527" y="2605105"/>
                  <a:pt x="5655536" y="3808979"/>
                </a:cubicBezTo>
                <a:cubicBezTo>
                  <a:pt x="6141545" y="5012853"/>
                  <a:pt x="4651069" y="6001073"/>
                  <a:pt x="3642813" y="5482586"/>
                </a:cubicBezTo>
                <a:cubicBezTo>
                  <a:pt x="2634557" y="4964099"/>
                  <a:pt x="2974484" y="3833399"/>
                  <a:pt x="2367368" y="3168754"/>
                </a:cubicBezTo>
                <a:cubicBezTo>
                  <a:pt x="1760252" y="2504109"/>
                  <a:pt x="13787" y="2754101"/>
                  <a:pt x="116" y="1494718"/>
                </a:cubicBezTo>
                <a:cubicBezTo>
                  <a:pt x="-13555" y="235335"/>
                  <a:pt x="1183226" y="-245222"/>
                  <a:pt x="2031008" y="117838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28000">
                <a:schemeClr val="accent1"/>
              </a:gs>
              <a:gs pos="56000">
                <a:schemeClr val="accent2"/>
              </a:gs>
              <a:gs pos="100000">
                <a:schemeClr val="accent3"/>
              </a:gs>
            </a:gsLst>
            <a:lin ang="2700006" scaled="0"/>
          </a:gra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4"/>
          <p:cNvSpPr/>
          <p:nvPr/>
        </p:nvSpPr>
        <p:spPr>
          <a:xfrm flipH="1">
            <a:off x="2619833" y="2273356"/>
            <a:ext cx="382137" cy="382137"/>
          </a:xfrm>
          <a:prstGeom prst="ellipse">
            <a:avLst/>
          </a:prstGeom>
          <a:gradFill>
            <a:gsLst>
              <a:gs pos="0">
                <a:schemeClr val="accent4"/>
              </a:gs>
              <a:gs pos="28000">
                <a:schemeClr val="accent1"/>
              </a:gs>
              <a:gs pos="56000">
                <a:schemeClr val="accent2"/>
              </a:gs>
              <a:gs pos="100000">
                <a:schemeClr val="accent3"/>
              </a:gs>
            </a:gsLst>
            <a:lin ang="2700006" scaled="0"/>
          </a:gra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4"/>
          <p:cNvSpPr/>
          <p:nvPr/>
        </p:nvSpPr>
        <p:spPr>
          <a:xfrm flipH="1">
            <a:off x="598830" y="1501217"/>
            <a:ext cx="382137" cy="382137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4"/>
          <p:cNvSpPr/>
          <p:nvPr/>
        </p:nvSpPr>
        <p:spPr>
          <a:xfrm flipH="1">
            <a:off x="198681" y="1752446"/>
            <a:ext cx="382137" cy="382137"/>
          </a:xfrm>
          <a:prstGeom prst="ellipse">
            <a:avLst/>
          </a:prstGeom>
          <a:gradFill>
            <a:gsLst>
              <a:gs pos="0">
                <a:schemeClr val="accent4"/>
              </a:gs>
              <a:gs pos="28000">
                <a:schemeClr val="accent1"/>
              </a:gs>
              <a:gs pos="56000">
                <a:schemeClr val="accent2"/>
              </a:gs>
              <a:gs pos="100000">
                <a:schemeClr val="accent3"/>
              </a:gs>
            </a:gsLst>
            <a:lin ang="2700006" scaled="0"/>
          </a:gra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14"/>
          <p:cNvSpPr/>
          <p:nvPr/>
        </p:nvSpPr>
        <p:spPr>
          <a:xfrm flipH="1">
            <a:off x="313990" y="2887110"/>
            <a:ext cx="382137" cy="382137"/>
          </a:xfrm>
          <a:prstGeom prst="ellipse">
            <a:avLst/>
          </a:prstGeom>
          <a:gradFill>
            <a:gsLst>
              <a:gs pos="0">
                <a:schemeClr val="accent4"/>
              </a:gs>
              <a:gs pos="39000">
                <a:schemeClr val="accent4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4"/>
          <p:cNvSpPr/>
          <p:nvPr/>
        </p:nvSpPr>
        <p:spPr>
          <a:xfrm flipH="1">
            <a:off x="2803979" y="2549017"/>
            <a:ext cx="214754" cy="214754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14"/>
          <p:cNvSpPr/>
          <p:nvPr/>
        </p:nvSpPr>
        <p:spPr>
          <a:xfrm>
            <a:off x="4595308" y="2462352"/>
            <a:ext cx="591900" cy="591900"/>
          </a:xfrm>
          <a:prstGeom prst="ellipse">
            <a:avLst/>
          </a:prstGeom>
          <a:gradFill>
            <a:gsLst>
              <a:gs pos="0">
                <a:schemeClr val="accent4"/>
              </a:gs>
              <a:gs pos="39000">
                <a:schemeClr val="accent4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14"/>
          <p:cNvSpPr/>
          <p:nvPr/>
        </p:nvSpPr>
        <p:spPr>
          <a:xfrm rot="1583515">
            <a:off x="5346108" y="1474900"/>
            <a:ext cx="1954691" cy="1954691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14"/>
          <p:cNvSpPr/>
          <p:nvPr/>
        </p:nvSpPr>
        <p:spPr>
          <a:xfrm rot="1021735">
            <a:off x="4386402" y="1409947"/>
            <a:ext cx="1685688" cy="1648598"/>
          </a:xfrm>
          <a:custGeom>
            <a:rect b="b" l="l" r="r" t="t"/>
            <a:pathLst>
              <a:path extrusionOk="0" h="5623835" w="5750358">
                <a:moveTo>
                  <a:pt x="2031008" y="117838"/>
                </a:moveTo>
                <a:cubicBezTo>
                  <a:pt x="2878790" y="480898"/>
                  <a:pt x="2920367" y="1568200"/>
                  <a:pt x="3524455" y="2183390"/>
                </a:cubicBezTo>
                <a:cubicBezTo>
                  <a:pt x="4128543" y="2798580"/>
                  <a:pt x="5169527" y="2605105"/>
                  <a:pt x="5655536" y="3808979"/>
                </a:cubicBezTo>
                <a:cubicBezTo>
                  <a:pt x="6141545" y="5012853"/>
                  <a:pt x="4651069" y="6001073"/>
                  <a:pt x="3642813" y="5482586"/>
                </a:cubicBezTo>
                <a:cubicBezTo>
                  <a:pt x="2634557" y="4964099"/>
                  <a:pt x="2974484" y="3833399"/>
                  <a:pt x="2367368" y="3168754"/>
                </a:cubicBezTo>
                <a:cubicBezTo>
                  <a:pt x="1760252" y="2504109"/>
                  <a:pt x="13787" y="2754101"/>
                  <a:pt x="116" y="1494718"/>
                </a:cubicBezTo>
                <a:cubicBezTo>
                  <a:pt x="-13555" y="235335"/>
                  <a:pt x="1183226" y="-245222"/>
                  <a:pt x="2031008" y="117838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28000">
                <a:schemeClr val="accent1"/>
              </a:gs>
              <a:gs pos="56000">
                <a:schemeClr val="accent2"/>
              </a:gs>
              <a:gs pos="100000">
                <a:schemeClr val="accent3"/>
              </a:gs>
            </a:gsLst>
            <a:lin ang="2700006" scaled="0"/>
          </a:gra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14"/>
          <p:cNvSpPr/>
          <p:nvPr/>
        </p:nvSpPr>
        <p:spPr>
          <a:xfrm>
            <a:off x="4631408" y="2273356"/>
            <a:ext cx="382137" cy="382137"/>
          </a:xfrm>
          <a:prstGeom prst="ellipse">
            <a:avLst/>
          </a:prstGeom>
          <a:gradFill>
            <a:gsLst>
              <a:gs pos="0">
                <a:schemeClr val="accent4"/>
              </a:gs>
              <a:gs pos="28000">
                <a:schemeClr val="accent1"/>
              </a:gs>
              <a:gs pos="56000">
                <a:schemeClr val="accent2"/>
              </a:gs>
              <a:gs pos="100000">
                <a:schemeClr val="accent3"/>
              </a:gs>
            </a:gsLst>
            <a:lin ang="2700006" scaled="0"/>
          </a:gra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4"/>
          <p:cNvSpPr/>
          <p:nvPr/>
        </p:nvSpPr>
        <p:spPr>
          <a:xfrm>
            <a:off x="6652411" y="1501217"/>
            <a:ext cx="382137" cy="382137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14"/>
          <p:cNvSpPr/>
          <p:nvPr/>
        </p:nvSpPr>
        <p:spPr>
          <a:xfrm>
            <a:off x="7052560" y="1752446"/>
            <a:ext cx="382137" cy="382137"/>
          </a:xfrm>
          <a:prstGeom prst="ellipse">
            <a:avLst/>
          </a:prstGeom>
          <a:gradFill>
            <a:gsLst>
              <a:gs pos="0">
                <a:schemeClr val="accent4"/>
              </a:gs>
              <a:gs pos="28000">
                <a:schemeClr val="accent1"/>
              </a:gs>
              <a:gs pos="56000">
                <a:schemeClr val="accent2"/>
              </a:gs>
              <a:gs pos="100000">
                <a:schemeClr val="accent3"/>
              </a:gs>
            </a:gsLst>
            <a:lin ang="2700006" scaled="0"/>
          </a:gra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14"/>
          <p:cNvSpPr/>
          <p:nvPr/>
        </p:nvSpPr>
        <p:spPr>
          <a:xfrm>
            <a:off x="6937251" y="2887110"/>
            <a:ext cx="382137" cy="382137"/>
          </a:xfrm>
          <a:prstGeom prst="ellipse">
            <a:avLst/>
          </a:prstGeom>
          <a:gradFill>
            <a:gsLst>
              <a:gs pos="0">
                <a:schemeClr val="accent4"/>
              </a:gs>
              <a:gs pos="39000">
                <a:schemeClr val="accent4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4"/>
          <p:cNvSpPr/>
          <p:nvPr/>
        </p:nvSpPr>
        <p:spPr>
          <a:xfrm>
            <a:off x="4614646" y="2549017"/>
            <a:ext cx="214754" cy="214754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4"/>
          <p:cNvSpPr/>
          <p:nvPr/>
        </p:nvSpPr>
        <p:spPr>
          <a:xfrm flipH="1" rot="-1583515">
            <a:off x="9152404" y="1474900"/>
            <a:ext cx="1954691" cy="1954691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4"/>
          <p:cNvSpPr/>
          <p:nvPr/>
        </p:nvSpPr>
        <p:spPr>
          <a:xfrm flipH="1" rot="-1021735">
            <a:off x="10381114" y="1409947"/>
            <a:ext cx="1685688" cy="1648598"/>
          </a:xfrm>
          <a:custGeom>
            <a:rect b="b" l="l" r="r" t="t"/>
            <a:pathLst>
              <a:path extrusionOk="0" h="5623835" w="5750358">
                <a:moveTo>
                  <a:pt x="2031008" y="117838"/>
                </a:moveTo>
                <a:cubicBezTo>
                  <a:pt x="2878790" y="480898"/>
                  <a:pt x="2920367" y="1568200"/>
                  <a:pt x="3524455" y="2183390"/>
                </a:cubicBezTo>
                <a:cubicBezTo>
                  <a:pt x="4128543" y="2798580"/>
                  <a:pt x="5169527" y="2605105"/>
                  <a:pt x="5655536" y="3808979"/>
                </a:cubicBezTo>
                <a:cubicBezTo>
                  <a:pt x="6141545" y="5012853"/>
                  <a:pt x="4651069" y="6001073"/>
                  <a:pt x="3642813" y="5482586"/>
                </a:cubicBezTo>
                <a:cubicBezTo>
                  <a:pt x="2634557" y="4964099"/>
                  <a:pt x="2974484" y="3833399"/>
                  <a:pt x="2367368" y="3168754"/>
                </a:cubicBezTo>
                <a:cubicBezTo>
                  <a:pt x="1760252" y="2504109"/>
                  <a:pt x="13787" y="2754101"/>
                  <a:pt x="116" y="1494718"/>
                </a:cubicBezTo>
                <a:cubicBezTo>
                  <a:pt x="-13555" y="235335"/>
                  <a:pt x="1183226" y="-245222"/>
                  <a:pt x="2031008" y="117838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28000">
                <a:schemeClr val="accent1"/>
              </a:gs>
              <a:gs pos="56000">
                <a:schemeClr val="accent2"/>
              </a:gs>
              <a:gs pos="100000">
                <a:schemeClr val="accent3"/>
              </a:gs>
            </a:gsLst>
            <a:lin ang="2700006" scaled="0"/>
          </a:gra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4"/>
          <p:cNvSpPr/>
          <p:nvPr/>
        </p:nvSpPr>
        <p:spPr>
          <a:xfrm flipH="1">
            <a:off x="11439658" y="2273356"/>
            <a:ext cx="382137" cy="382137"/>
          </a:xfrm>
          <a:prstGeom prst="ellipse">
            <a:avLst/>
          </a:prstGeom>
          <a:gradFill>
            <a:gsLst>
              <a:gs pos="0">
                <a:schemeClr val="accent4"/>
              </a:gs>
              <a:gs pos="28000">
                <a:schemeClr val="accent1"/>
              </a:gs>
              <a:gs pos="56000">
                <a:schemeClr val="accent2"/>
              </a:gs>
              <a:gs pos="100000">
                <a:schemeClr val="accent3"/>
              </a:gs>
            </a:gsLst>
            <a:lin ang="2700006" scaled="0"/>
          </a:gra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4"/>
          <p:cNvSpPr/>
          <p:nvPr/>
        </p:nvSpPr>
        <p:spPr>
          <a:xfrm flipH="1">
            <a:off x="9418655" y="1501217"/>
            <a:ext cx="382137" cy="382137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4"/>
          <p:cNvSpPr/>
          <p:nvPr/>
        </p:nvSpPr>
        <p:spPr>
          <a:xfrm flipH="1">
            <a:off x="9018506" y="1752446"/>
            <a:ext cx="382137" cy="382137"/>
          </a:xfrm>
          <a:prstGeom prst="ellipse">
            <a:avLst/>
          </a:prstGeom>
          <a:gradFill>
            <a:gsLst>
              <a:gs pos="0">
                <a:schemeClr val="accent4"/>
              </a:gs>
              <a:gs pos="28000">
                <a:schemeClr val="accent1"/>
              </a:gs>
              <a:gs pos="56000">
                <a:schemeClr val="accent2"/>
              </a:gs>
              <a:gs pos="100000">
                <a:schemeClr val="accent3"/>
              </a:gs>
            </a:gsLst>
            <a:lin ang="2700006" scaled="0"/>
          </a:gra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14"/>
          <p:cNvSpPr/>
          <p:nvPr/>
        </p:nvSpPr>
        <p:spPr>
          <a:xfrm flipH="1">
            <a:off x="9133815" y="2887110"/>
            <a:ext cx="382137" cy="382137"/>
          </a:xfrm>
          <a:prstGeom prst="ellipse">
            <a:avLst/>
          </a:prstGeom>
          <a:gradFill>
            <a:gsLst>
              <a:gs pos="0">
                <a:schemeClr val="accent4"/>
              </a:gs>
              <a:gs pos="39000">
                <a:schemeClr val="accent4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14"/>
          <p:cNvSpPr/>
          <p:nvPr/>
        </p:nvSpPr>
        <p:spPr>
          <a:xfrm flipH="1">
            <a:off x="11623804" y="2549017"/>
            <a:ext cx="214754" cy="214754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4"/>
          <p:cNvSpPr/>
          <p:nvPr/>
        </p:nvSpPr>
        <p:spPr>
          <a:xfrm flipH="1" rot="-1583248">
            <a:off x="7600057" y="1759692"/>
            <a:ext cx="1385117" cy="1385117"/>
          </a:xfrm>
          <a:prstGeom prst="ellipse">
            <a:avLst/>
          </a:prstGeom>
          <a:gradFill>
            <a:gsLst>
              <a:gs pos="0">
                <a:schemeClr val="accent4"/>
              </a:gs>
              <a:gs pos="28000">
                <a:schemeClr val="accent1"/>
              </a:gs>
              <a:gs pos="56000">
                <a:schemeClr val="accent2"/>
              </a:gs>
              <a:gs pos="100000">
                <a:schemeClr val="accent3"/>
              </a:gs>
            </a:gsLst>
            <a:lin ang="2700006" scaled="0"/>
          </a:gra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4"/>
          <p:cNvSpPr/>
          <p:nvPr/>
        </p:nvSpPr>
        <p:spPr>
          <a:xfrm flipH="1" rot="-1583248">
            <a:off x="3004757" y="1924617"/>
            <a:ext cx="1385117" cy="1385117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itle">
  <p:cSld name="BLANK_3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5"/>
          <p:cNvSpPr/>
          <p:nvPr/>
        </p:nvSpPr>
        <p:spPr>
          <a:xfrm flipH="1" rot="-1812045">
            <a:off x="377245" y="81713"/>
            <a:ext cx="1365848" cy="1356993"/>
          </a:xfrm>
          <a:custGeom>
            <a:rect b="b" l="l" r="r" t="t"/>
            <a:pathLst>
              <a:path extrusionOk="0" h="1832509" w="1844468">
                <a:moveTo>
                  <a:pt x="76227" y="549487"/>
                </a:moveTo>
                <a:lnTo>
                  <a:pt x="76227" y="1283021"/>
                </a:lnTo>
                <a:lnTo>
                  <a:pt x="72474" y="1275230"/>
                </a:lnTo>
                <a:cubicBezTo>
                  <a:pt x="25806" y="1164895"/>
                  <a:pt x="0" y="1043588"/>
                  <a:pt x="0" y="916254"/>
                </a:cubicBezTo>
                <a:cubicBezTo>
                  <a:pt x="0" y="788921"/>
                  <a:pt x="25806" y="667614"/>
                  <a:pt x="72474" y="557280"/>
                </a:cubicBezTo>
                <a:close/>
                <a:moveTo>
                  <a:pt x="1735470" y="483407"/>
                </a:moveTo>
                <a:lnTo>
                  <a:pt x="1749850" y="508888"/>
                </a:lnTo>
                <a:cubicBezTo>
                  <a:pt x="1810432" y="631734"/>
                  <a:pt x="1844468" y="770019"/>
                  <a:pt x="1844468" y="916254"/>
                </a:cubicBezTo>
                <a:cubicBezTo>
                  <a:pt x="1844468" y="1062490"/>
                  <a:pt x="1810432" y="1200775"/>
                  <a:pt x="1749850" y="1323622"/>
                </a:cubicBezTo>
                <a:lnTo>
                  <a:pt x="1735470" y="1349102"/>
                </a:lnTo>
                <a:close/>
                <a:moveTo>
                  <a:pt x="327536" y="216761"/>
                </a:moveTo>
                <a:lnTo>
                  <a:pt x="327536" y="1615748"/>
                </a:lnTo>
                <a:lnTo>
                  <a:pt x="270116" y="1568372"/>
                </a:lnTo>
                <a:lnTo>
                  <a:pt x="227618" y="1516864"/>
                </a:lnTo>
                <a:lnTo>
                  <a:pt x="227618" y="315645"/>
                </a:lnTo>
                <a:lnTo>
                  <a:pt x="270116" y="264137"/>
                </a:lnTo>
                <a:close/>
                <a:moveTo>
                  <a:pt x="1484163" y="186115"/>
                </a:moveTo>
                <a:lnTo>
                  <a:pt x="1495954" y="194156"/>
                </a:lnTo>
                <a:cubicBezTo>
                  <a:pt x="1522500" y="215275"/>
                  <a:pt x="1547856" y="237828"/>
                  <a:pt x="1571903" y="261697"/>
                </a:cubicBezTo>
                <a:lnTo>
                  <a:pt x="1584079" y="275185"/>
                </a:lnTo>
                <a:lnTo>
                  <a:pt x="1584079" y="1557325"/>
                </a:lnTo>
                <a:lnTo>
                  <a:pt x="1571903" y="1570813"/>
                </a:lnTo>
                <a:cubicBezTo>
                  <a:pt x="1547856" y="1594681"/>
                  <a:pt x="1522500" y="1617234"/>
                  <a:pt x="1495954" y="1638353"/>
                </a:cubicBezTo>
                <a:lnTo>
                  <a:pt x="1484163" y="1646395"/>
                </a:lnTo>
                <a:close/>
                <a:moveTo>
                  <a:pt x="578845" y="61656"/>
                </a:moveTo>
                <a:lnTo>
                  <a:pt x="578845" y="1770853"/>
                </a:lnTo>
                <a:lnTo>
                  <a:pt x="563259" y="1766015"/>
                </a:lnTo>
                <a:lnTo>
                  <a:pt x="478927" y="1720241"/>
                </a:lnTo>
                <a:lnTo>
                  <a:pt x="478927" y="112268"/>
                </a:lnTo>
                <a:lnTo>
                  <a:pt x="563259" y="66494"/>
                </a:lnTo>
                <a:close/>
                <a:moveTo>
                  <a:pt x="1232854" y="49810"/>
                </a:moveTo>
                <a:lnTo>
                  <a:pt x="1260394" y="57990"/>
                </a:lnTo>
                <a:lnTo>
                  <a:pt x="1332772" y="92980"/>
                </a:lnTo>
                <a:lnTo>
                  <a:pt x="1332772" y="1739529"/>
                </a:lnTo>
                <a:lnTo>
                  <a:pt x="1260394" y="1774519"/>
                </a:lnTo>
                <a:lnTo>
                  <a:pt x="1232854" y="1782699"/>
                </a:lnTo>
                <a:close/>
                <a:moveTo>
                  <a:pt x="830154" y="3303"/>
                </a:moveTo>
                <a:lnTo>
                  <a:pt x="830154" y="1829206"/>
                </a:lnTo>
                <a:lnTo>
                  <a:pt x="736372" y="1819752"/>
                </a:lnTo>
                <a:lnTo>
                  <a:pt x="730236" y="1817847"/>
                </a:lnTo>
                <a:lnTo>
                  <a:pt x="730236" y="14662"/>
                </a:lnTo>
                <a:lnTo>
                  <a:pt x="736372" y="12757"/>
                </a:lnTo>
                <a:close/>
                <a:moveTo>
                  <a:pt x="981545" y="0"/>
                </a:moveTo>
                <a:lnTo>
                  <a:pt x="1081463" y="10072"/>
                </a:lnTo>
                <a:lnTo>
                  <a:pt x="1081463" y="1822437"/>
                </a:lnTo>
                <a:lnTo>
                  <a:pt x="981545" y="183250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15"/>
          <p:cNvSpPr/>
          <p:nvPr/>
        </p:nvSpPr>
        <p:spPr>
          <a:xfrm flipH="1" rot="1232223">
            <a:off x="7959424" y="4314609"/>
            <a:ext cx="1800105" cy="1800105"/>
          </a:xfrm>
          <a:prstGeom prst="chord">
            <a:avLst>
              <a:gd fmla="val 2700000" name="adj1"/>
              <a:gd fmla="val 17302672" name="adj2"/>
            </a:avLst>
          </a:prstGeom>
          <a:gradFill>
            <a:gsLst>
              <a:gs pos="0">
                <a:schemeClr val="accent4"/>
              </a:gs>
              <a:gs pos="39000">
                <a:schemeClr val="accent4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15"/>
          <p:cNvSpPr/>
          <p:nvPr/>
        </p:nvSpPr>
        <p:spPr>
          <a:xfrm flipH="1" rot="-1583515">
            <a:off x="2623589" y="99041"/>
            <a:ext cx="6659935" cy="6659935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15"/>
          <p:cNvSpPr/>
          <p:nvPr/>
        </p:nvSpPr>
        <p:spPr>
          <a:xfrm flipH="1" rot="583655">
            <a:off x="8625332" y="216539"/>
            <a:ext cx="3062977" cy="2995583"/>
          </a:xfrm>
          <a:custGeom>
            <a:rect b="b" l="l" r="r" t="t"/>
            <a:pathLst>
              <a:path extrusionOk="0" h="5623835" w="5750358">
                <a:moveTo>
                  <a:pt x="2031008" y="117838"/>
                </a:moveTo>
                <a:cubicBezTo>
                  <a:pt x="2878790" y="480898"/>
                  <a:pt x="2920367" y="1568200"/>
                  <a:pt x="3524455" y="2183390"/>
                </a:cubicBezTo>
                <a:cubicBezTo>
                  <a:pt x="4128543" y="2798580"/>
                  <a:pt x="5169527" y="2605105"/>
                  <a:pt x="5655536" y="3808979"/>
                </a:cubicBezTo>
                <a:cubicBezTo>
                  <a:pt x="6141545" y="5012853"/>
                  <a:pt x="4651069" y="6001073"/>
                  <a:pt x="3642813" y="5482586"/>
                </a:cubicBezTo>
                <a:cubicBezTo>
                  <a:pt x="2634557" y="4964099"/>
                  <a:pt x="2974484" y="3833399"/>
                  <a:pt x="2367368" y="3168754"/>
                </a:cubicBezTo>
                <a:cubicBezTo>
                  <a:pt x="1760252" y="2504109"/>
                  <a:pt x="13787" y="2754101"/>
                  <a:pt x="116" y="1494718"/>
                </a:cubicBezTo>
                <a:cubicBezTo>
                  <a:pt x="-13555" y="235335"/>
                  <a:pt x="1183226" y="-245222"/>
                  <a:pt x="2031008" y="117838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28000">
                <a:schemeClr val="accent1"/>
              </a:gs>
              <a:gs pos="56000">
                <a:schemeClr val="accent2"/>
              </a:gs>
              <a:gs pos="100000">
                <a:schemeClr val="accent3"/>
              </a:gs>
            </a:gsLst>
            <a:lin ang="2700006" scaled="0"/>
          </a:gra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5"/>
          <p:cNvSpPr/>
          <p:nvPr/>
        </p:nvSpPr>
        <p:spPr>
          <a:xfrm flipH="1">
            <a:off x="10006967" y="2909682"/>
            <a:ext cx="1302000" cy="1302000"/>
          </a:xfrm>
          <a:prstGeom prst="ellipse">
            <a:avLst/>
          </a:prstGeom>
          <a:gradFill>
            <a:gsLst>
              <a:gs pos="0">
                <a:schemeClr val="accent4"/>
              </a:gs>
              <a:gs pos="28000">
                <a:schemeClr val="accent1"/>
              </a:gs>
              <a:gs pos="56000">
                <a:schemeClr val="accent2"/>
              </a:gs>
              <a:gs pos="100000">
                <a:schemeClr val="accent3"/>
              </a:gs>
            </a:gsLst>
            <a:lin ang="2700006" scaled="0"/>
          </a:gra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5"/>
          <p:cNvSpPr/>
          <p:nvPr/>
        </p:nvSpPr>
        <p:spPr>
          <a:xfrm flipH="1">
            <a:off x="11076559" y="4910008"/>
            <a:ext cx="609300" cy="609300"/>
          </a:xfrm>
          <a:prstGeom prst="ellipse">
            <a:avLst/>
          </a:prstGeom>
          <a:gradFill>
            <a:gsLst>
              <a:gs pos="0">
                <a:schemeClr val="accent4"/>
              </a:gs>
              <a:gs pos="28000">
                <a:schemeClr val="accent1"/>
              </a:gs>
              <a:gs pos="56000">
                <a:schemeClr val="accent2"/>
              </a:gs>
              <a:gs pos="100000">
                <a:schemeClr val="accent3"/>
              </a:gs>
            </a:gsLst>
            <a:lin ang="2700006" scaled="0"/>
          </a:gra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5"/>
          <p:cNvSpPr/>
          <p:nvPr/>
        </p:nvSpPr>
        <p:spPr>
          <a:xfrm flipH="1">
            <a:off x="2134886" y="212955"/>
            <a:ext cx="1302000" cy="1302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5"/>
          <p:cNvSpPr/>
          <p:nvPr/>
        </p:nvSpPr>
        <p:spPr>
          <a:xfrm flipH="1">
            <a:off x="8022198" y="811326"/>
            <a:ext cx="535500" cy="535500"/>
          </a:xfrm>
          <a:prstGeom prst="ellipse">
            <a:avLst/>
          </a:prstGeom>
          <a:gradFill>
            <a:gsLst>
              <a:gs pos="0">
                <a:schemeClr val="accent4"/>
              </a:gs>
              <a:gs pos="39000">
                <a:schemeClr val="accent4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5"/>
          <p:cNvSpPr/>
          <p:nvPr/>
        </p:nvSpPr>
        <p:spPr>
          <a:xfrm flipH="1">
            <a:off x="478674" y="1346822"/>
            <a:ext cx="1863000" cy="1863000"/>
          </a:xfrm>
          <a:prstGeom prst="ellipse">
            <a:avLst/>
          </a:prstGeom>
          <a:gradFill>
            <a:gsLst>
              <a:gs pos="0">
                <a:schemeClr val="accent4"/>
              </a:gs>
              <a:gs pos="28000">
                <a:schemeClr val="accent1"/>
              </a:gs>
              <a:gs pos="56000">
                <a:schemeClr val="accent2"/>
              </a:gs>
              <a:gs pos="100000">
                <a:schemeClr val="accent3"/>
              </a:gs>
            </a:gsLst>
            <a:lin ang="2700006" scaled="0"/>
          </a:gra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5"/>
          <p:cNvSpPr/>
          <p:nvPr/>
        </p:nvSpPr>
        <p:spPr>
          <a:xfrm flipH="1">
            <a:off x="1164392" y="4934907"/>
            <a:ext cx="1302000" cy="1302000"/>
          </a:xfrm>
          <a:prstGeom prst="ellipse">
            <a:avLst/>
          </a:prstGeom>
          <a:gradFill>
            <a:gsLst>
              <a:gs pos="0">
                <a:schemeClr val="accent4"/>
              </a:gs>
              <a:gs pos="39000">
                <a:schemeClr val="accent4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5"/>
          <p:cNvSpPr/>
          <p:nvPr/>
        </p:nvSpPr>
        <p:spPr>
          <a:xfrm flipH="1">
            <a:off x="9752786" y="6217624"/>
            <a:ext cx="1556191" cy="285042"/>
          </a:xfrm>
          <a:custGeom>
            <a:rect b="b" l="l" r="r" t="t"/>
            <a:pathLst>
              <a:path extrusionOk="0" h="1480738" w="5763670">
                <a:moveTo>
                  <a:pt x="0" y="1445342"/>
                </a:moveTo>
                <a:lnTo>
                  <a:pt x="690225" y="0"/>
                </a:lnTo>
                <a:lnTo>
                  <a:pt x="1421745" y="1480738"/>
                </a:lnTo>
                <a:lnTo>
                  <a:pt x="2123768" y="0"/>
                </a:lnTo>
                <a:lnTo>
                  <a:pt x="2855288" y="1468939"/>
                </a:lnTo>
                <a:lnTo>
                  <a:pt x="3563210" y="5899"/>
                </a:lnTo>
                <a:lnTo>
                  <a:pt x="4271133" y="1463040"/>
                </a:lnTo>
                <a:lnTo>
                  <a:pt x="5014452" y="35396"/>
                </a:lnTo>
                <a:lnTo>
                  <a:pt x="5763670" y="1445342"/>
                </a:lnTo>
                <a:lnTo>
                  <a:pt x="5763670" y="1445342"/>
                </a:lnTo>
                <a:lnTo>
                  <a:pt x="5763670" y="1445342"/>
                </a:lnTo>
              </a:path>
            </a:pathLst>
          </a:custGeom>
          <a:noFill/>
          <a:ln cap="rnd" cmpd="sng" w="666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5"/>
          <p:cNvSpPr/>
          <p:nvPr/>
        </p:nvSpPr>
        <p:spPr>
          <a:xfrm flipH="1" rot="-5400000">
            <a:off x="-540990" y="3772460"/>
            <a:ext cx="1556191" cy="285042"/>
          </a:xfrm>
          <a:custGeom>
            <a:rect b="b" l="l" r="r" t="t"/>
            <a:pathLst>
              <a:path extrusionOk="0" h="1480738" w="5763670">
                <a:moveTo>
                  <a:pt x="0" y="1445342"/>
                </a:moveTo>
                <a:lnTo>
                  <a:pt x="690225" y="0"/>
                </a:lnTo>
                <a:lnTo>
                  <a:pt x="1421745" y="1480738"/>
                </a:lnTo>
                <a:lnTo>
                  <a:pt x="2123768" y="0"/>
                </a:lnTo>
                <a:lnTo>
                  <a:pt x="2855288" y="1468939"/>
                </a:lnTo>
                <a:lnTo>
                  <a:pt x="3563210" y="5899"/>
                </a:lnTo>
                <a:lnTo>
                  <a:pt x="4271133" y="1463040"/>
                </a:lnTo>
                <a:lnTo>
                  <a:pt x="5014452" y="35396"/>
                </a:lnTo>
                <a:lnTo>
                  <a:pt x="5763670" y="1445342"/>
                </a:lnTo>
                <a:lnTo>
                  <a:pt x="5763670" y="1445342"/>
                </a:lnTo>
                <a:lnTo>
                  <a:pt x="5763670" y="1445342"/>
                </a:lnTo>
              </a:path>
            </a:pathLst>
          </a:custGeom>
          <a:noFill/>
          <a:ln cap="rnd" cmpd="sng" w="666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5"/>
          <p:cNvSpPr/>
          <p:nvPr/>
        </p:nvSpPr>
        <p:spPr>
          <a:xfrm flipH="1">
            <a:off x="10181454" y="4203202"/>
            <a:ext cx="731700" cy="7317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5"/>
          <p:cNvSpPr txBox="1"/>
          <p:nvPr>
            <p:ph idx="12" type="sldNum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23" name="Google Shape;223;p15"/>
          <p:cNvSpPr txBox="1"/>
          <p:nvPr>
            <p:ph type="title"/>
          </p:nvPr>
        </p:nvSpPr>
        <p:spPr>
          <a:xfrm>
            <a:off x="3083200" y="1123500"/>
            <a:ext cx="6009000" cy="47361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28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28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28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28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28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28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28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28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28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ubtitle">
  <p:cSld name="BLANK_2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6"/>
          <p:cNvSpPr txBox="1"/>
          <p:nvPr>
            <p:ph idx="12" type="sldNum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26" name="Google Shape;226;p16"/>
          <p:cNvSpPr txBox="1"/>
          <p:nvPr>
            <p:ph type="title"/>
          </p:nvPr>
        </p:nvSpPr>
        <p:spPr>
          <a:xfrm>
            <a:off x="354004" y="1644233"/>
            <a:ext cx="5393700" cy="19764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227" name="Google Shape;227;p16"/>
          <p:cNvSpPr txBox="1"/>
          <p:nvPr>
            <p:ph idx="1" type="subTitle"/>
          </p:nvPr>
        </p:nvSpPr>
        <p:spPr>
          <a:xfrm>
            <a:off x="354004" y="3737433"/>
            <a:ext cx="5393700" cy="1646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28" name="Google Shape;228;p16"/>
          <p:cNvSpPr/>
          <p:nvPr/>
        </p:nvSpPr>
        <p:spPr>
          <a:xfrm rot="1819931">
            <a:off x="10661295" y="457563"/>
            <a:ext cx="1130138" cy="1122811"/>
          </a:xfrm>
          <a:custGeom>
            <a:rect b="b" l="l" r="r" t="t"/>
            <a:pathLst>
              <a:path extrusionOk="0" h="1832509" w="1844468">
                <a:moveTo>
                  <a:pt x="76227" y="549487"/>
                </a:moveTo>
                <a:lnTo>
                  <a:pt x="76227" y="1283021"/>
                </a:lnTo>
                <a:lnTo>
                  <a:pt x="72474" y="1275230"/>
                </a:lnTo>
                <a:cubicBezTo>
                  <a:pt x="25806" y="1164895"/>
                  <a:pt x="0" y="1043588"/>
                  <a:pt x="0" y="916254"/>
                </a:cubicBezTo>
                <a:cubicBezTo>
                  <a:pt x="0" y="788921"/>
                  <a:pt x="25806" y="667614"/>
                  <a:pt x="72474" y="557280"/>
                </a:cubicBezTo>
                <a:close/>
                <a:moveTo>
                  <a:pt x="1735470" y="483407"/>
                </a:moveTo>
                <a:lnTo>
                  <a:pt x="1749850" y="508888"/>
                </a:lnTo>
                <a:cubicBezTo>
                  <a:pt x="1810432" y="631734"/>
                  <a:pt x="1844468" y="770019"/>
                  <a:pt x="1844468" y="916254"/>
                </a:cubicBezTo>
                <a:cubicBezTo>
                  <a:pt x="1844468" y="1062490"/>
                  <a:pt x="1810432" y="1200775"/>
                  <a:pt x="1749850" y="1323622"/>
                </a:cubicBezTo>
                <a:lnTo>
                  <a:pt x="1735470" y="1349102"/>
                </a:lnTo>
                <a:close/>
                <a:moveTo>
                  <a:pt x="327536" y="216761"/>
                </a:moveTo>
                <a:lnTo>
                  <a:pt x="327536" y="1615748"/>
                </a:lnTo>
                <a:lnTo>
                  <a:pt x="270116" y="1568372"/>
                </a:lnTo>
                <a:lnTo>
                  <a:pt x="227618" y="1516864"/>
                </a:lnTo>
                <a:lnTo>
                  <a:pt x="227618" y="315645"/>
                </a:lnTo>
                <a:lnTo>
                  <a:pt x="270116" y="264137"/>
                </a:lnTo>
                <a:close/>
                <a:moveTo>
                  <a:pt x="1484163" y="186115"/>
                </a:moveTo>
                <a:lnTo>
                  <a:pt x="1495954" y="194156"/>
                </a:lnTo>
                <a:cubicBezTo>
                  <a:pt x="1522500" y="215275"/>
                  <a:pt x="1547856" y="237828"/>
                  <a:pt x="1571903" y="261697"/>
                </a:cubicBezTo>
                <a:lnTo>
                  <a:pt x="1584079" y="275185"/>
                </a:lnTo>
                <a:lnTo>
                  <a:pt x="1584079" y="1557325"/>
                </a:lnTo>
                <a:lnTo>
                  <a:pt x="1571903" y="1570813"/>
                </a:lnTo>
                <a:cubicBezTo>
                  <a:pt x="1547856" y="1594681"/>
                  <a:pt x="1522500" y="1617234"/>
                  <a:pt x="1495954" y="1638353"/>
                </a:cubicBezTo>
                <a:lnTo>
                  <a:pt x="1484163" y="1646395"/>
                </a:lnTo>
                <a:close/>
                <a:moveTo>
                  <a:pt x="578845" y="61656"/>
                </a:moveTo>
                <a:lnTo>
                  <a:pt x="578845" y="1770853"/>
                </a:lnTo>
                <a:lnTo>
                  <a:pt x="563259" y="1766015"/>
                </a:lnTo>
                <a:lnTo>
                  <a:pt x="478927" y="1720241"/>
                </a:lnTo>
                <a:lnTo>
                  <a:pt x="478927" y="112268"/>
                </a:lnTo>
                <a:lnTo>
                  <a:pt x="563259" y="66494"/>
                </a:lnTo>
                <a:close/>
                <a:moveTo>
                  <a:pt x="1232854" y="49810"/>
                </a:moveTo>
                <a:lnTo>
                  <a:pt x="1260394" y="57990"/>
                </a:lnTo>
                <a:lnTo>
                  <a:pt x="1332772" y="92980"/>
                </a:lnTo>
                <a:lnTo>
                  <a:pt x="1332772" y="1739529"/>
                </a:lnTo>
                <a:lnTo>
                  <a:pt x="1260394" y="1774519"/>
                </a:lnTo>
                <a:lnTo>
                  <a:pt x="1232854" y="1782699"/>
                </a:lnTo>
                <a:close/>
                <a:moveTo>
                  <a:pt x="830154" y="3303"/>
                </a:moveTo>
                <a:lnTo>
                  <a:pt x="830154" y="1829206"/>
                </a:lnTo>
                <a:lnTo>
                  <a:pt x="736372" y="1819752"/>
                </a:lnTo>
                <a:lnTo>
                  <a:pt x="730236" y="1817847"/>
                </a:lnTo>
                <a:lnTo>
                  <a:pt x="730236" y="14662"/>
                </a:lnTo>
                <a:lnTo>
                  <a:pt x="736372" y="12757"/>
                </a:lnTo>
                <a:close/>
                <a:moveTo>
                  <a:pt x="981545" y="0"/>
                </a:moveTo>
                <a:lnTo>
                  <a:pt x="1081463" y="10072"/>
                </a:lnTo>
                <a:lnTo>
                  <a:pt x="1081463" y="1822437"/>
                </a:lnTo>
                <a:lnTo>
                  <a:pt x="981545" y="183250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6"/>
          <p:cNvSpPr/>
          <p:nvPr/>
        </p:nvSpPr>
        <p:spPr>
          <a:xfrm rot="1583558">
            <a:off x="5571082" y="491851"/>
            <a:ext cx="5518420" cy="5518420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6"/>
          <p:cNvSpPr/>
          <p:nvPr/>
        </p:nvSpPr>
        <p:spPr>
          <a:xfrm>
            <a:off x="9259059" y="566136"/>
            <a:ext cx="1078842" cy="1078842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6"/>
          <p:cNvSpPr/>
          <p:nvPr/>
        </p:nvSpPr>
        <p:spPr>
          <a:xfrm>
            <a:off x="6087024" y="422470"/>
            <a:ext cx="443891" cy="443554"/>
          </a:xfrm>
          <a:prstGeom prst="ellipse">
            <a:avLst/>
          </a:prstGeom>
          <a:gradFill>
            <a:gsLst>
              <a:gs pos="0">
                <a:schemeClr val="accent4"/>
              </a:gs>
              <a:gs pos="39000">
                <a:schemeClr val="accent4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6"/>
          <p:cNvSpPr/>
          <p:nvPr/>
        </p:nvSpPr>
        <p:spPr>
          <a:xfrm>
            <a:off x="10388756" y="1275402"/>
            <a:ext cx="1078842" cy="1078842"/>
          </a:xfrm>
          <a:prstGeom prst="ellipse">
            <a:avLst/>
          </a:prstGeom>
          <a:gradFill>
            <a:gsLst>
              <a:gs pos="0">
                <a:schemeClr val="accent4"/>
              </a:gs>
              <a:gs pos="28000">
                <a:schemeClr val="accent1"/>
              </a:gs>
              <a:gs pos="56000">
                <a:schemeClr val="accent2"/>
              </a:gs>
              <a:gs pos="100000">
                <a:schemeClr val="accent3"/>
              </a:gs>
            </a:gsLst>
            <a:lin ang="2700006" scaled="0"/>
          </a:gra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6"/>
          <p:cNvSpPr/>
          <p:nvPr/>
        </p:nvSpPr>
        <p:spPr>
          <a:xfrm>
            <a:off x="10063217" y="4478766"/>
            <a:ext cx="1078842" cy="1078842"/>
          </a:xfrm>
          <a:prstGeom prst="ellipse">
            <a:avLst/>
          </a:prstGeom>
          <a:gradFill>
            <a:gsLst>
              <a:gs pos="0">
                <a:schemeClr val="accent4"/>
              </a:gs>
              <a:gs pos="39000">
                <a:schemeClr val="accent4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6"/>
          <p:cNvSpPr/>
          <p:nvPr/>
        </p:nvSpPr>
        <p:spPr>
          <a:xfrm rot="1037351">
            <a:off x="5356056" y="4105796"/>
            <a:ext cx="2273483" cy="2223461"/>
          </a:xfrm>
          <a:custGeom>
            <a:rect b="b" l="l" r="r" t="t"/>
            <a:pathLst>
              <a:path extrusionOk="0" h="5623835" w="5750358">
                <a:moveTo>
                  <a:pt x="2031008" y="117838"/>
                </a:moveTo>
                <a:cubicBezTo>
                  <a:pt x="2878790" y="480898"/>
                  <a:pt x="2920367" y="1568200"/>
                  <a:pt x="3524455" y="2183390"/>
                </a:cubicBezTo>
                <a:cubicBezTo>
                  <a:pt x="4128543" y="2798580"/>
                  <a:pt x="5169527" y="2605105"/>
                  <a:pt x="5655536" y="3808979"/>
                </a:cubicBezTo>
                <a:cubicBezTo>
                  <a:pt x="6141545" y="5012853"/>
                  <a:pt x="4651069" y="6001073"/>
                  <a:pt x="3642813" y="5482586"/>
                </a:cubicBezTo>
                <a:cubicBezTo>
                  <a:pt x="2634557" y="4964099"/>
                  <a:pt x="2974484" y="3833399"/>
                  <a:pt x="2367368" y="3168754"/>
                </a:cubicBezTo>
                <a:cubicBezTo>
                  <a:pt x="1760252" y="2504109"/>
                  <a:pt x="13787" y="2754101"/>
                  <a:pt x="116" y="1494718"/>
                </a:cubicBezTo>
                <a:cubicBezTo>
                  <a:pt x="-13555" y="235335"/>
                  <a:pt x="1183226" y="-245222"/>
                  <a:pt x="2031008" y="117838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28000">
                <a:schemeClr val="accent1"/>
              </a:gs>
              <a:gs pos="56000">
                <a:schemeClr val="accent2"/>
              </a:gs>
              <a:gs pos="100000">
                <a:schemeClr val="accent3"/>
              </a:gs>
            </a:gsLst>
            <a:lin ang="2700006" scaled="0"/>
          </a:gra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6"/>
          <p:cNvSpPr/>
          <p:nvPr/>
        </p:nvSpPr>
        <p:spPr>
          <a:xfrm flipH="1" rot="-5400000">
            <a:off x="10950330" y="3480287"/>
            <a:ext cx="1757919" cy="322061"/>
          </a:xfrm>
          <a:custGeom>
            <a:rect b="b" l="l" r="r" t="t"/>
            <a:pathLst>
              <a:path extrusionOk="0" h="1480738" w="5763670">
                <a:moveTo>
                  <a:pt x="0" y="1445342"/>
                </a:moveTo>
                <a:lnTo>
                  <a:pt x="690225" y="0"/>
                </a:lnTo>
                <a:lnTo>
                  <a:pt x="1421745" y="1480738"/>
                </a:lnTo>
                <a:lnTo>
                  <a:pt x="2123768" y="0"/>
                </a:lnTo>
                <a:lnTo>
                  <a:pt x="2855288" y="1468939"/>
                </a:lnTo>
                <a:lnTo>
                  <a:pt x="3563210" y="5899"/>
                </a:lnTo>
                <a:lnTo>
                  <a:pt x="4271133" y="1463040"/>
                </a:lnTo>
                <a:lnTo>
                  <a:pt x="5014452" y="35396"/>
                </a:lnTo>
                <a:lnTo>
                  <a:pt x="5763670" y="1445342"/>
                </a:lnTo>
                <a:lnTo>
                  <a:pt x="5763670" y="1445342"/>
                </a:lnTo>
                <a:lnTo>
                  <a:pt x="5763670" y="1445342"/>
                </a:lnTo>
              </a:path>
            </a:pathLst>
          </a:custGeom>
          <a:noFill/>
          <a:ln cap="rnd" cmpd="sng" w="666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sMania">
  <p:cSld name="BLANK_1"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" name="Google Shape;237;p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38" name="Google Shape;238;p1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39" name="Google Shape;239;p17">
              <a:hlinkClick r:id="rId2"/>
            </p:cNvPr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65600" y="331100"/>
              <a:ext cx="5101466" cy="2201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0" name="Google Shape;240;p17"/>
            <p:cNvSpPr txBox="1"/>
            <p:nvPr/>
          </p:nvSpPr>
          <p:spPr>
            <a:xfrm>
              <a:off x="463500" y="2858061"/>
              <a:ext cx="8956500" cy="244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Free </a:t>
              </a:r>
              <a:r>
                <a:rPr lang="en-GB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themes and templates for </a:t>
              </a:r>
              <a:r>
                <a:rPr b="1" lang="en-GB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Google Slides</a:t>
              </a:r>
              <a:r>
                <a:rPr lang="en-GB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 or </a:t>
              </a:r>
              <a:r>
                <a:rPr b="1" lang="en-GB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PowerPoint</a:t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30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NOT to be sold as is or modified!</a:t>
              </a:r>
              <a:endParaRPr b="1" sz="3000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Read </a:t>
              </a:r>
              <a:r>
                <a:rPr lang="en-GB" sz="2700" u="sng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  <a:hlinkClick r:id="rId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FAQ</a:t>
              </a:r>
              <a:r>
                <a:rPr b="1" lang="en-GB" sz="44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GB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on slidesmania.com</a:t>
              </a:r>
              <a:endParaRPr sz="27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241" name="Google Shape;241;p17"/>
            <p:cNvCxnSpPr/>
            <p:nvPr/>
          </p:nvCxnSpPr>
          <p:spPr>
            <a:xfrm>
              <a:off x="10423367" y="5688858"/>
              <a:ext cx="1495200" cy="12900"/>
            </a:xfrm>
            <a:prstGeom prst="straightConnector1">
              <a:avLst/>
            </a:prstGeom>
            <a:noFill/>
            <a:ln cap="flat" cmpd="sng" w="38100">
              <a:solidFill>
                <a:srgbClr val="FFCB2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pic>
          <p:nvPicPr>
            <p:cNvPr id="242" name="Google Shape;242;p17">
              <a:hlinkClick r:id="rId5"/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982558" y="5912306"/>
              <a:ext cx="713232" cy="637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3" name="Google Shape;243;p17">
              <a:hlinkClick r:id="rId7"/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9764428" y="5916798"/>
              <a:ext cx="708660" cy="628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4" name="Google Shape;244;p17">
              <a:hlinkClick r:id="rId9"/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0541715" y="5905569"/>
              <a:ext cx="612648" cy="624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5" name="Google Shape;245;p17">
              <a:hlinkClick r:id="rId11"/>
            </p:cNvPr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11219049" y="5916799"/>
              <a:ext cx="699516" cy="6019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6" name="Google Shape;246;p17"/>
            <p:cNvSpPr txBox="1"/>
            <p:nvPr/>
          </p:nvSpPr>
          <p:spPr>
            <a:xfrm>
              <a:off x="7072500" y="4813375"/>
              <a:ext cx="49155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2400">
                  <a:solidFill>
                    <a:srgbClr val="252525"/>
                  </a:solidFill>
                  <a:latin typeface="Homemade Apple"/>
                  <a:ea typeface="Homemade Apple"/>
                  <a:cs typeface="Homemade Apple"/>
                  <a:sym typeface="Homemade Apple"/>
                </a:rPr>
                <a:t>Sharing is caring!</a:t>
              </a:r>
              <a:endParaRPr b="1" sz="2400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/>
          <p:nvPr/>
        </p:nvSpPr>
        <p:spPr>
          <a:xfrm rot="1812045">
            <a:off x="10270853" y="81713"/>
            <a:ext cx="1365848" cy="1356993"/>
          </a:xfrm>
          <a:custGeom>
            <a:rect b="b" l="l" r="r" t="t"/>
            <a:pathLst>
              <a:path extrusionOk="0" h="1832509" w="1844468">
                <a:moveTo>
                  <a:pt x="76227" y="549487"/>
                </a:moveTo>
                <a:lnTo>
                  <a:pt x="76227" y="1283021"/>
                </a:lnTo>
                <a:lnTo>
                  <a:pt x="72474" y="1275230"/>
                </a:lnTo>
                <a:cubicBezTo>
                  <a:pt x="25806" y="1164895"/>
                  <a:pt x="0" y="1043588"/>
                  <a:pt x="0" y="916254"/>
                </a:cubicBezTo>
                <a:cubicBezTo>
                  <a:pt x="0" y="788921"/>
                  <a:pt x="25806" y="667614"/>
                  <a:pt x="72474" y="557280"/>
                </a:cubicBezTo>
                <a:close/>
                <a:moveTo>
                  <a:pt x="1735470" y="483407"/>
                </a:moveTo>
                <a:lnTo>
                  <a:pt x="1749850" y="508888"/>
                </a:lnTo>
                <a:cubicBezTo>
                  <a:pt x="1810432" y="631734"/>
                  <a:pt x="1844468" y="770019"/>
                  <a:pt x="1844468" y="916254"/>
                </a:cubicBezTo>
                <a:cubicBezTo>
                  <a:pt x="1844468" y="1062490"/>
                  <a:pt x="1810432" y="1200775"/>
                  <a:pt x="1749850" y="1323622"/>
                </a:cubicBezTo>
                <a:lnTo>
                  <a:pt x="1735470" y="1349102"/>
                </a:lnTo>
                <a:close/>
                <a:moveTo>
                  <a:pt x="327536" y="216761"/>
                </a:moveTo>
                <a:lnTo>
                  <a:pt x="327536" y="1615748"/>
                </a:lnTo>
                <a:lnTo>
                  <a:pt x="270116" y="1568372"/>
                </a:lnTo>
                <a:lnTo>
                  <a:pt x="227618" y="1516864"/>
                </a:lnTo>
                <a:lnTo>
                  <a:pt x="227618" y="315645"/>
                </a:lnTo>
                <a:lnTo>
                  <a:pt x="270116" y="264137"/>
                </a:lnTo>
                <a:close/>
                <a:moveTo>
                  <a:pt x="1484163" y="186115"/>
                </a:moveTo>
                <a:lnTo>
                  <a:pt x="1495954" y="194156"/>
                </a:lnTo>
                <a:cubicBezTo>
                  <a:pt x="1522500" y="215275"/>
                  <a:pt x="1547856" y="237828"/>
                  <a:pt x="1571903" y="261697"/>
                </a:cubicBezTo>
                <a:lnTo>
                  <a:pt x="1584079" y="275185"/>
                </a:lnTo>
                <a:lnTo>
                  <a:pt x="1584079" y="1557325"/>
                </a:lnTo>
                <a:lnTo>
                  <a:pt x="1571903" y="1570813"/>
                </a:lnTo>
                <a:cubicBezTo>
                  <a:pt x="1547856" y="1594681"/>
                  <a:pt x="1522500" y="1617234"/>
                  <a:pt x="1495954" y="1638353"/>
                </a:cubicBezTo>
                <a:lnTo>
                  <a:pt x="1484163" y="1646395"/>
                </a:lnTo>
                <a:close/>
                <a:moveTo>
                  <a:pt x="578845" y="61656"/>
                </a:moveTo>
                <a:lnTo>
                  <a:pt x="578845" y="1770853"/>
                </a:lnTo>
                <a:lnTo>
                  <a:pt x="563259" y="1766015"/>
                </a:lnTo>
                <a:lnTo>
                  <a:pt x="478927" y="1720241"/>
                </a:lnTo>
                <a:lnTo>
                  <a:pt x="478927" y="112268"/>
                </a:lnTo>
                <a:lnTo>
                  <a:pt x="563259" y="66494"/>
                </a:lnTo>
                <a:close/>
                <a:moveTo>
                  <a:pt x="1232854" y="49810"/>
                </a:moveTo>
                <a:lnTo>
                  <a:pt x="1260394" y="57990"/>
                </a:lnTo>
                <a:lnTo>
                  <a:pt x="1332772" y="92980"/>
                </a:lnTo>
                <a:lnTo>
                  <a:pt x="1332772" y="1739529"/>
                </a:lnTo>
                <a:lnTo>
                  <a:pt x="1260394" y="1774519"/>
                </a:lnTo>
                <a:lnTo>
                  <a:pt x="1232854" y="1782699"/>
                </a:lnTo>
                <a:close/>
                <a:moveTo>
                  <a:pt x="830154" y="3303"/>
                </a:moveTo>
                <a:lnTo>
                  <a:pt x="830154" y="1829206"/>
                </a:lnTo>
                <a:lnTo>
                  <a:pt x="736372" y="1819752"/>
                </a:lnTo>
                <a:lnTo>
                  <a:pt x="730236" y="1817847"/>
                </a:lnTo>
                <a:lnTo>
                  <a:pt x="730236" y="14662"/>
                </a:lnTo>
                <a:lnTo>
                  <a:pt x="736372" y="12757"/>
                </a:lnTo>
                <a:close/>
                <a:moveTo>
                  <a:pt x="981545" y="0"/>
                </a:moveTo>
                <a:lnTo>
                  <a:pt x="1081463" y="10072"/>
                </a:lnTo>
                <a:lnTo>
                  <a:pt x="1081463" y="1822437"/>
                </a:lnTo>
                <a:lnTo>
                  <a:pt x="981545" y="183250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"/>
          <p:cNvSpPr/>
          <p:nvPr/>
        </p:nvSpPr>
        <p:spPr>
          <a:xfrm rot="-1232223">
            <a:off x="2254418" y="4314609"/>
            <a:ext cx="1800105" cy="1800105"/>
          </a:xfrm>
          <a:prstGeom prst="chord">
            <a:avLst>
              <a:gd fmla="val 2700000" name="adj1"/>
              <a:gd fmla="val 17302672" name="adj2"/>
            </a:avLst>
          </a:prstGeom>
          <a:gradFill>
            <a:gsLst>
              <a:gs pos="0">
                <a:schemeClr val="accent4"/>
              </a:gs>
              <a:gs pos="39000">
                <a:schemeClr val="accent4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3"/>
          <p:cNvSpPr/>
          <p:nvPr/>
        </p:nvSpPr>
        <p:spPr>
          <a:xfrm rot="1583515">
            <a:off x="2730422" y="99041"/>
            <a:ext cx="6659935" cy="6659935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3"/>
          <p:cNvSpPr/>
          <p:nvPr/>
        </p:nvSpPr>
        <p:spPr>
          <a:xfrm rot="-583655">
            <a:off x="325638" y="216539"/>
            <a:ext cx="3062977" cy="2995583"/>
          </a:xfrm>
          <a:custGeom>
            <a:rect b="b" l="l" r="r" t="t"/>
            <a:pathLst>
              <a:path extrusionOk="0" h="5623835" w="5750358">
                <a:moveTo>
                  <a:pt x="2031008" y="117838"/>
                </a:moveTo>
                <a:cubicBezTo>
                  <a:pt x="2878790" y="480898"/>
                  <a:pt x="2920367" y="1568200"/>
                  <a:pt x="3524455" y="2183390"/>
                </a:cubicBezTo>
                <a:cubicBezTo>
                  <a:pt x="4128543" y="2798580"/>
                  <a:pt x="5169527" y="2605105"/>
                  <a:pt x="5655536" y="3808979"/>
                </a:cubicBezTo>
                <a:cubicBezTo>
                  <a:pt x="6141545" y="5012853"/>
                  <a:pt x="4651069" y="6001073"/>
                  <a:pt x="3642813" y="5482586"/>
                </a:cubicBezTo>
                <a:cubicBezTo>
                  <a:pt x="2634557" y="4964099"/>
                  <a:pt x="2974484" y="3833399"/>
                  <a:pt x="2367368" y="3168754"/>
                </a:cubicBezTo>
                <a:cubicBezTo>
                  <a:pt x="1760252" y="2504109"/>
                  <a:pt x="13787" y="2754101"/>
                  <a:pt x="116" y="1494718"/>
                </a:cubicBezTo>
                <a:cubicBezTo>
                  <a:pt x="-13555" y="235335"/>
                  <a:pt x="1183226" y="-245222"/>
                  <a:pt x="2031008" y="117838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28000">
                <a:schemeClr val="accent1"/>
              </a:gs>
              <a:gs pos="56000">
                <a:schemeClr val="accent2"/>
              </a:gs>
              <a:gs pos="100000">
                <a:schemeClr val="accent3"/>
              </a:gs>
            </a:gsLst>
            <a:lin ang="2700006" scaled="0"/>
          </a:gra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704980" y="2909682"/>
            <a:ext cx="1302000" cy="1302000"/>
          </a:xfrm>
          <a:prstGeom prst="ellipse">
            <a:avLst/>
          </a:prstGeom>
          <a:gradFill>
            <a:gsLst>
              <a:gs pos="0">
                <a:schemeClr val="accent4"/>
              </a:gs>
              <a:gs pos="28000">
                <a:schemeClr val="accent1"/>
              </a:gs>
              <a:gs pos="56000">
                <a:schemeClr val="accent2"/>
              </a:gs>
              <a:gs pos="100000">
                <a:schemeClr val="accent3"/>
              </a:gs>
            </a:gsLst>
            <a:lin ang="2700006" scaled="0"/>
          </a:gra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328088" y="4910008"/>
            <a:ext cx="609300" cy="609300"/>
          </a:xfrm>
          <a:prstGeom prst="ellipse">
            <a:avLst/>
          </a:prstGeom>
          <a:gradFill>
            <a:gsLst>
              <a:gs pos="0">
                <a:schemeClr val="accent4"/>
              </a:gs>
              <a:gs pos="28000">
                <a:schemeClr val="accent1"/>
              </a:gs>
              <a:gs pos="56000">
                <a:schemeClr val="accent2"/>
              </a:gs>
              <a:gs pos="100000">
                <a:schemeClr val="accent3"/>
              </a:gs>
            </a:gsLst>
            <a:lin ang="2700006" scaled="0"/>
          </a:gra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8577061" y="212955"/>
            <a:ext cx="1302000" cy="1302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3456249" y="811326"/>
            <a:ext cx="535500" cy="535500"/>
          </a:xfrm>
          <a:prstGeom prst="ellipse">
            <a:avLst/>
          </a:prstGeom>
          <a:gradFill>
            <a:gsLst>
              <a:gs pos="0">
                <a:schemeClr val="accent4"/>
              </a:gs>
              <a:gs pos="39000">
                <a:schemeClr val="accent4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672273" y="1346822"/>
            <a:ext cx="1863000" cy="1863000"/>
          </a:xfrm>
          <a:prstGeom prst="ellipse">
            <a:avLst/>
          </a:prstGeom>
          <a:gradFill>
            <a:gsLst>
              <a:gs pos="0">
                <a:schemeClr val="accent4"/>
              </a:gs>
              <a:gs pos="28000">
                <a:schemeClr val="accent1"/>
              </a:gs>
              <a:gs pos="56000">
                <a:schemeClr val="accent2"/>
              </a:gs>
              <a:gs pos="100000">
                <a:schemeClr val="accent3"/>
              </a:gs>
            </a:gsLst>
            <a:lin ang="2700006" scaled="0"/>
          </a:gra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9547555" y="4934907"/>
            <a:ext cx="1302000" cy="1302000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3"/>
          <p:cNvSpPr/>
          <p:nvPr/>
        </p:nvSpPr>
        <p:spPr>
          <a:xfrm>
            <a:off x="704970" y="6217624"/>
            <a:ext cx="1556191" cy="285042"/>
          </a:xfrm>
          <a:custGeom>
            <a:rect b="b" l="l" r="r" t="t"/>
            <a:pathLst>
              <a:path extrusionOk="0" h="1480738" w="5763670">
                <a:moveTo>
                  <a:pt x="0" y="1445342"/>
                </a:moveTo>
                <a:lnTo>
                  <a:pt x="690225" y="0"/>
                </a:lnTo>
                <a:lnTo>
                  <a:pt x="1421745" y="1480738"/>
                </a:lnTo>
                <a:lnTo>
                  <a:pt x="2123768" y="0"/>
                </a:lnTo>
                <a:lnTo>
                  <a:pt x="2855288" y="1468939"/>
                </a:lnTo>
                <a:lnTo>
                  <a:pt x="3563210" y="5899"/>
                </a:lnTo>
                <a:lnTo>
                  <a:pt x="4271133" y="1463040"/>
                </a:lnTo>
                <a:lnTo>
                  <a:pt x="5014452" y="35396"/>
                </a:lnTo>
                <a:lnTo>
                  <a:pt x="5763670" y="1445342"/>
                </a:lnTo>
                <a:lnTo>
                  <a:pt x="5763670" y="1445342"/>
                </a:lnTo>
                <a:lnTo>
                  <a:pt x="5763670" y="1445342"/>
                </a:lnTo>
              </a:path>
            </a:pathLst>
          </a:custGeom>
          <a:noFill/>
          <a:ln cap="rnd" cmpd="sng" w="666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3"/>
          <p:cNvSpPr/>
          <p:nvPr/>
        </p:nvSpPr>
        <p:spPr>
          <a:xfrm rot="5400000">
            <a:off x="10998746" y="3772460"/>
            <a:ext cx="1556191" cy="285042"/>
          </a:xfrm>
          <a:custGeom>
            <a:rect b="b" l="l" r="r" t="t"/>
            <a:pathLst>
              <a:path extrusionOk="0" h="1480738" w="5763670">
                <a:moveTo>
                  <a:pt x="0" y="1445342"/>
                </a:moveTo>
                <a:lnTo>
                  <a:pt x="690225" y="0"/>
                </a:lnTo>
                <a:lnTo>
                  <a:pt x="1421745" y="1480738"/>
                </a:lnTo>
                <a:lnTo>
                  <a:pt x="2123768" y="0"/>
                </a:lnTo>
                <a:lnTo>
                  <a:pt x="2855288" y="1468939"/>
                </a:lnTo>
                <a:lnTo>
                  <a:pt x="3563210" y="5899"/>
                </a:lnTo>
                <a:lnTo>
                  <a:pt x="4271133" y="1463040"/>
                </a:lnTo>
                <a:lnTo>
                  <a:pt x="5014452" y="35396"/>
                </a:lnTo>
                <a:lnTo>
                  <a:pt x="5763670" y="1445342"/>
                </a:lnTo>
                <a:lnTo>
                  <a:pt x="5763670" y="1445342"/>
                </a:lnTo>
                <a:lnTo>
                  <a:pt x="5763670" y="1445342"/>
                </a:lnTo>
              </a:path>
            </a:pathLst>
          </a:custGeom>
          <a:noFill/>
          <a:ln cap="rnd" cmpd="sng" w="666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100793" y="4203202"/>
            <a:ext cx="731700" cy="7317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3"/>
          <p:cNvSpPr txBox="1"/>
          <p:nvPr>
            <p:ph type="title"/>
          </p:nvPr>
        </p:nvSpPr>
        <p:spPr>
          <a:xfrm>
            <a:off x="2850400" y="1690150"/>
            <a:ext cx="6420000" cy="3828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41" name="Google Shape;41;p3"/>
          <p:cNvSpPr txBox="1"/>
          <p:nvPr>
            <p:ph idx="12" type="sldNum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"/>
          <p:cNvSpPr/>
          <p:nvPr/>
        </p:nvSpPr>
        <p:spPr>
          <a:xfrm flipH="1" rot="-1819931">
            <a:off x="608526" y="1088683"/>
            <a:ext cx="1004389" cy="997876"/>
          </a:xfrm>
          <a:custGeom>
            <a:rect b="b" l="l" r="r" t="t"/>
            <a:pathLst>
              <a:path extrusionOk="0" h="1832509" w="1844468">
                <a:moveTo>
                  <a:pt x="76227" y="549487"/>
                </a:moveTo>
                <a:lnTo>
                  <a:pt x="76227" y="1283021"/>
                </a:lnTo>
                <a:lnTo>
                  <a:pt x="72474" y="1275230"/>
                </a:lnTo>
                <a:cubicBezTo>
                  <a:pt x="25806" y="1164895"/>
                  <a:pt x="0" y="1043588"/>
                  <a:pt x="0" y="916254"/>
                </a:cubicBezTo>
                <a:cubicBezTo>
                  <a:pt x="0" y="788921"/>
                  <a:pt x="25806" y="667614"/>
                  <a:pt x="72474" y="557280"/>
                </a:cubicBezTo>
                <a:close/>
                <a:moveTo>
                  <a:pt x="1735470" y="483407"/>
                </a:moveTo>
                <a:lnTo>
                  <a:pt x="1749850" y="508888"/>
                </a:lnTo>
                <a:cubicBezTo>
                  <a:pt x="1810432" y="631734"/>
                  <a:pt x="1844468" y="770019"/>
                  <a:pt x="1844468" y="916254"/>
                </a:cubicBezTo>
                <a:cubicBezTo>
                  <a:pt x="1844468" y="1062490"/>
                  <a:pt x="1810432" y="1200775"/>
                  <a:pt x="1749850" y="1323622"/>
                </a:cubicBezTo>
                <a:lnTo>
                  <a:pt x="1735470" y="1349102"/>
                </a:lnTo>
                <a:close/>
                <a:moveTo>
                  <a:pt x="327536" y="216761"/>
                </a:moveTo>
                <a:lnTo>
                  <a:pt x="327536" y="1615748"/>
                </a:lnTo>
                <a:lnTo>
                  <a:pt x="270116" y="1568372"/>
                </a:lnTo>
                <a:lnTo>
                  <a:pt x="227618" y="1516864"/>
                </a:lnTo>
                <a:lnTo>
                  <a:pt x="227618" y="315645"/>
                </a:lnTo>
                <a:lnTo>
                  <a:pt x="270116" y="264137"/>
                </a:lnTo>
                <a:close/>
                <a:moveTo>
                  <a:pt x="1484163" y="186115"/>
                </a:moveTo>
                <a:lnTo>
                  <a:pt x="1495954" y="194156"/>
                </a:lnTo>
                <a:cubicBezTo>
                  <a:pt x="1522500" y="215275"/>
                  <a:pt x="1547856" y="237828"/>
                  <a:pt x="1571903" y="261697"/>
                </a:cubicBezTo>
                <a:lnTo>
                  <a:pt x="1584079" y="275185"/>
                </a:lnTo>
                <a:lnTo>
                  <a:pt x="1584079" y="1557325"/>
                </a:lnTo>
                <a:lnTo>
                  <a:pt x="1571903" y="1570813"/>
                </a:lnTo>
                <a:cubicBezTo>
                  <a:pt x="1547856" y="1594681"/>
                  <a:pt x="1522500" y="1617234"/>
                  <a:pt x="1495954" y="1638353"/>
                </a:cubicBezTo>
                <a:lnTo>
                  <a:pt x="1484163" y="1646395"/>
                </a:lnTo>
                <a:close/>
                <a:moveTo>
                  <a:pt x="578845" y="61656"/>
                </a:moveTo>
                <a:lnTo>
                  <a:pt x="578845" y="1770853"/>
                </a:lnTo>
                <a:lnTo>
                  <a:pt x="563259" y="1766015"/>
                </a:lnTo>
                <a:lnTo>
                  <a:pt x="478927" y="1720241"/>
                </a:lnTo>
                <a:lnTo>
                  <a:pt x="478927" y="112268"/>
                </a:lnTo>
                <a:lnTo>
                  <a:pt x="563259" y="66494"/>
                </a:lnTo>
                <a:close/>
                <a:moveTo>
                  <a:pt x="1232854" y="49810"/>
                </a:moveTo>
                <a:lnTo>
                  <a:pt x="1260394" y="57990"/>
                </a:lnTo>
                <a:lnTo>
                  <a:pt x="1332772" y="92980"/>
                </a:lnTo>
                <a:lnTo>
                  <a:pt x="1332772" y="1739529"/>
                </a:lnTo>
                <a:lnTo>
                  <a:pt x="1260394" y="1774519"/>
                </a:lnTo>
                <a:lnTo>
                  <a:pt x="1232854" y="1782699"/>
                </a:lnTo>
                <a:close/>
                <a:moveTo>
                  <a:pt x="830154" y="3303"/>
                </a:moveTo>
                <a:lnTo>
                  <a:pt x="830154" y="1829206"/>
                </a:lnTo>
                <a:lnTo>
                  <a:pt x="736372" y="1819752"/>
                </a:lnTo>
                <a:lnTo>
                  <a:pt x="730236" y="1817847"/>
                </a:lnTo>
                <a:lnTo>
                  <a:pt x="730236" y="14662"/>
                </a:lnTo>
                <a:lnTo>
                  <a:pt x="736372" y="12757"/>
                </a:lnTo>
                <a:close/>
                <a:moveTo>
                  <a:pt x="981545" y="0"/>
                </a:moveTo>
                <a:lnTo>
                  <a:pt x="1081463" y="10072"/>
                </a:lnTo>
                <a:lnTo>
                  <a:pt x="1081463" y="1822437"/>
                </a:lnTo>
                <a:lnTo>
                  <a:pt x="981545" y="183250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4"/>
          <p:cNvSpPr/>
          <p:nvPr/>
        </p:nvSpPr>
        <p:spPr>
          <a:xfrm flipH="1" rot="-1583558">
            <a:off x="1232354" y="1119155"/>
            <a:ext cx="4904390" cy="4904390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4"/>
          <p:cNvSpPr/>
          <p:nvPr/>
        </p:nvSpPr>
        <p:spPr>
          <a:xfrm flipH="1">
            <a:off x="1900325" y="1185175"/>
            <a:ext cx="958800" cy="9588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4"/>
          <p:cNvSpPr/>
          <p:nvPr/>
        </p:nvSpPr>
        <p:spPr>
          <a:xfrm flipH="1">
            <a:off x="5283711" y="1057494"/>
            <a:ext cx="394500" cy="394200"/>
          </a:xfrm>
          <a:prstGeom prst="ellipse">
            <a:avLst/>
          </a:prstGeom>
          <a:gradFill>
            <a:gsLst>
              <a:gs pos="0">
                <a:schemeClr val="accent4"/>
              </a:gs>
              <a:gs pos="39000">
                <a:schemeClr val="accent4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4"/>
          <p:cNvSpPr/>
          <p:nvPr/>
        </p:nvSpPr>
        <p:spPr>
          <a:xfrm flipH="1">
            <a:off x="896328" y="1815522"/>
            <a:ext cx="958800" cy="958800"/>
          </a:xfrm>
          <a:prstGeom prst="ellipse">
            <a:avLst/>
          </a:prstGeom>
          <a:gradFill>
            <a:gsLst>
              <a:gs pos="0">
                <a:schemeClr val="accent4"/>
              </a:gs>
              <a:gs pos="28000">
                <a:schemeClr val="accent1"/>
              </a:gs>
              <a:gs pos="56000">
                <a:schemeClr val="accent2"/>
              </a:gs>
              <a:gs pos="100000">
                <a:schemeClr val="accent3"/>
              </a:gs>
            </a:gsLst>
            <a:lin ang="2700006" scaled="0"/>
          </a:gra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4"/>
          <p:cNvSpPr/>
          <p:nvPr/>
        </p:nvSpPr>
        <p:spPr>
          <a:xfrm flipH="1">
            <a:off x="1185645" y="4662450"/>
            <a:ext cx="958800" cy="958800"/>
          </a:xfrm>
          <a:prstGeom prst="ellipse">
            <a:avLst/>
          </a:prstGeom>
          <a:gradFill>
            <a:gsLst>
              <a:gs pos="0">
                <a:schemeClr val="accent4"/>
              </a:gs>
              <a:gs pos="39000">
                <a:schemeClr val="accent4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4"/>
          <p:cNvSpPr/>
          <p:nvPr/>
        </p:nvSpPr>
        <p:spPr>
          <a:xfrm flipH="1" rot="-1020753">
            <a:off x="4306070" y="4326797"/>
            <a:ext cx="2014524" cy="1970199"/>
          </a:xfrm>
          <a:custGeom>
            <a:rect b="b" l="l" r="r" t="t"/>
            <a:pathLst>
              <a:path extrusionOk="0" h="5623835" w="5750358">
                <a:moveTo>
                  <a:pt x="2031008" y="117838"/>
                </a:moveTo>
                <a:cubicBezTo>
                  <a:pt x="2878790" y="480898"/>
                  <a:pt x="2920367" y="1568200"/>
                  <a:pt x="3524455" y="2183390"/>
                </a:cubicBezTo>
                <a:cubicBezTo>
                  <a:pt x="4128543" y="2798580"/>
                  <a:pt x="5169527" y="2605105"/>
                  <a:pt x="5655536" y="3808979"/>
                </a:cubicBezTo>
                <a:cubicBezTo>
                  <a:pt x="6141545" y="5012853"/>
                  <a:pt x="4651069" y="6001073"/>
                  <a:pt x="3642813" y="5482586"/>
                </a:cubicBezTo>
                <a:cubicBezTo>
                  <a:pt x="2634557" y="4964099"/>
                  <a:pt x="2974484" y="3833399"/>
                  <a:pt x="2367368" y="3168754"/>
                </a:cubicBezTo>
                <a:cubicBezTo>
                  <a:pt x="1760252" y="2504109"/>
                  <a:pt x="13787" y="2754101"/>
                  <a:pt x="116" y="1494718"/>
                </a:cubicBezTo>
                <a:cubicBezTo>
                  <a:pt x="-13555" y="235335"/>
                  <a:pt x="1183226" y="-245222"/>
                  <a:pt x="2031008" y="117838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28000">
                <a:schemeClr val="accent1"/>
              </a:gs>
              <a:gs pos="56000">
                <a:schemeClr val="accent2"/>
              </a:gs>
              <a:gs pos="100000">
                <a:schemeClr val="accent3"/>
              </a:gs>
            </a:gsLst>
            <a:lin ang="2700006" scaled="0"/>
          </a:gra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4"/>
          <p:cNvSpPr txBox="1"/>
          <p:nvPr>
            <p:ph type="title"/>
          </p:nvPr>
        </p:nvSpPr>
        <p:spPr>
          <a:xfrm>
            <a:off x="1642150" y="1985100"/>
            <a:ext cx="3992100" cy="3203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1" name="Google Shape;51;p4"/>
          <p:cNvSpPr txBox="1"/>
          <p:nvPr>
            <p:ph idx="1" type="body"/>
          </p:nvPr>
        </p:nvSpPr>
        <p:spPr>
          <a:xfrm>
            <a:off x="6564752" y="1536625"/>
            <a:ext cx="52119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>
              <a:spcBef>
                <a:spcPts val="210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>
              <a:spcBef>
                <a:spcPts val="210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>
              <a:spcBef>
                <a:spcPts val="21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>
              <a:spcBef>
                <a:spcPts val="21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>
              <a:spcBef>
                <a:spcPts val="21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>
              <a:spcBef>
                <a:spcPts val="21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>
              <a:spcBef>
                <a:spcPts val="21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52" name="Google Shape;52;p4"/>
          <p:cNvSpPr txBox="1"/>
          <p:nvPr>
            <p:ph idx="12" type="sldNum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3" name="Google Shape;53;p4"/>
          <p:cNvSpPr/>
          <p:nvPr/>
        </p:nvSpPr>
        <p:spPr>
          <a:xfrm rot="5400000">
            <a:off x="-202654" y="3772460"/>
            <a:ext cx="1556191" cy="285042"/>
          </a:xfrm>
          <a:custGeom>
            <a:rect b="b" l="l" r="r" t="t"/>
            <a:pathLst>
              <a:path extrusionOk="0" h="1480738" w="5763670">
                <a:moveTo>
                  <a:pt x="0" y="1445342"/>
                </a:moveTo>
                <a:lnTo>
                  <a:pt x="690225" y="0"/>
                </a:lnTo>
                <a:lnTo>
                  <a:pt x="1421745" y="1480738"/>
                </a:lnTo>
                <a:lnTo>
                  <a:pt x="2123768" y="0"/>
                </a:lnTo>
                <a:lnTo>
                  <a:pt x="2855288" y="1468939"/>
                </a:lnTo>
                <a:lnTo>
                  <a:pt x="3563210" y="5899"/>
                </a:lnTo>
                <a:lnTo>
                  <a:pt x="4271133" y="1463040"/>
                </a:lnTo>
                <a:lnTo>
                  <a:pt x="5014452" y="35396"/>
                </a:lnTo>
                <a:lnTo>
                  <a:pt x="5763670" y="1445342"/>
                </a:lnTo>
                <a:lnTo>
                  <a:pt x="5763670" y="1445342"/>
                </a:lnTo>
                <a:lnTo>
                  <a:pt x="5763670" y="1445342"/>
                </a:lnTo>
              </a:path>
            </a:pathLst>
          </a:custGeom>
          <a:noFill/>
          <a:ln cap="rnd" cmpd="sng" w="666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"/>
          <p:cNvSpPr txBox="1"/>
          <p:nvPr>
            <p:ph type="title"/>
          </p:nvPr>
        </p:nvSpPr>
        <p:spPr>
          <a:xfrm>
            <a:off x="415600" y="517177"/>
            <a:ext cx="11361000" cy="943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/>
        </p:txBody>
      </p:sp>
      <p:sp>
        <p:nvSpPr>
          <p:cNvPr id="56" name="Google Shape;56;p5"/>
          <p:cNvSpPr txBox="1"/>
          <p:nvPr>
            <p:ph idx="1" type="body"/>
          </p:nvPr>
        </p:nvSpPr>
        <p:spPr>
          <a:xfrm>
            <a:off x="415604" y="1536633"/>
            <a:ext cx="53334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61950" lvl="0" marL="45720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1pPr>
            <a:lvl2pPr indent="-361950" lvl="1" marL="914400">
              <a:spcBef>
                <a:spcPts val="2100"/>
              </a:spcBef>
              <a:spcAft>
                <a:spcPts val="0"/>
              </a:spcAft>
              <a:buSzPts val="2100"/>
              <a:buChar char="○"/>
              <a:defRPr sz="2100"/>
            </a:lvl2pPr>
            <a:lvl3pPr indent="-361950" lvl="2" marL="1371600">
              <a:spcBef>
                <a:spcPts val="2100"/>
              </a:spcBef>
              <a:spcAft>
                <a:spcPts val="0"/>
              </a:spcAft>
              <a:buSzPts val="2100"/>
              <a:buChar char="■"/>
              <a:defRPr sz="2100"/>
            </a:lvl3pPr>
            <a:lvl4pPr indent="-361950" lvl="3" marL="1828800">
              <a:spcBef>
                <a:spcPts val="2100"/>
              </a:spcBef>
              <a:spcAft>
                <a:spcPts val="0"/>
              </a:spcAft>
              <a:buSzPts val="2100"/>
              <a:buChar char="●"/>
              <a:defRPr sz="2100"/>
            </a:lvl4pPr>
            <a:lvl5pPr indent="-361950" lvl="4" marL="2286000">
              <a:spcBef>
                <a:spcPts val="2100"/>
              </a:spcBef>
              <a:spcAft>
                <a:spcPts val="0"/>
              </a:spcAft>
              <a:buSzPts val="2100"/>
              <a:buChar char="○"/>
              <a:defRPr sz="2100"/>
            </a:lvl5pPr>
            <a:lvl6pPr indent="-361950" lvl="5" marL="2743200">
              <a:spcBef>
                <a:spcPts val="2100"/>
              </a:spcBef>
              <a:spcAft>
                <a:spcPts val="0"/>
              </a:spcAft>
              <a:buSzPts val="2100"/>
              <a:buChar char="■"/>
              <a:defRPr sz="2100"/>
            </a:lvl6pPr>
            <a:lvl7pPr indent="-361950" lvl="6" marL="3200400">
              <a:spcBef>
                <a:spcPts val="2100"/>
              </a:spcBef>
              <a:spcAft>
                <a:spcPts val="0"/>
              </a:spcAft>
              <a:buSzPts val="2100"/>
              <a:buChar char="●"/>
              <a:defRPr sz="2100"/>
            </a:lvl7pPr>
            <a:lvl8pPr indent="-361950" lvl="7" marL="3657600">
              <a:spcBef>
                <a:spcPts val="2100"/>
              </a:spcBef>
              <a:spcAft>
                <a:spcPts val="0"/>
              </a:spcAft>
              <a:buSzPts val="2100"/>
              <a:buChar char="○"/>
              <a:defRPr sz="2100"/>
            </a:lvl8pPr>
            <a:lvl9pPr indent="-361950" lvl="8" marL="4114800">
              <a:spcBef>
                <a:spcPts val="2100"/>
              </a:spcBef>
              <a:spcAft>
                <a:spcPts val="2100"/>
              </a:spcAft>
              <a:buSzPts val="2100"/>
              <a:buChar char="■"/>
              <a:defRPr sz="2100"/>
            </a:lvl9pPr>
          </a:lstStyle>
          <a:p/>
        </p:txBody>
      </p:sp>
      <p:sp>
        <p:nvSpPr>
          <p:cNvPr id="57" name="Google Shape;57;p5"/>
          <p:cNvSpPr txBox="1"/>
          <p:nvPr>
            <p:ph idx="2" type="body"/>
          </p:nvPr>
        </p:nvSpPr>
        <p:spPr>
          <a:xfrm>
            <a:off x="6443266" y="1536633"/>
            <a:ext cx="53334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61950" lvl="0" marL="45720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1pPr>
            <a:lvl2pPr indent="-361950" lvl="1" marL="914400">
              <a:spcBef>
                <a:spcPts val="2100"/>
              </a:spcBef>
              <a:spcAft>
                <a:spcPts val="0"/>
              </a:spcAft>
              <a:buSzPts val="2100"/>
              <a:buChar char="○"/>
              <a:defRPr sz="2100"/>
            </a:lvl2pPr>
            <a:lvl3pPr indent="-361950" lvl="2" marL="1371600">
              <a:spcBef>
                <a:spcPts val="2100"/>
              </a:spcBef>
              <a:spcAft>
                <a:spcPts val="0"/>
              </a:spcAft>
              <a:buSzPts val="2100"/>
              <a:buChar char="■"/>
              <a:defRPr sz="2100"/>
            </a:lvl3pPr>
            <a:lvl4pPr indent="-361950" lvl="3" marL="1828800">
              <a:spcBef>
                <a:spcPts val="2100"/>
              </a:spcBef>
              <a:spcAft>
                <a:spcPts val="0"/>
              </a:spcAft>
              <a:buSzPts val="2100"/>
              <a:buChar char="●"/>
              <a:defRPr sz="2100"/>
            </a:lvl4pPr>
            <a:lvl5pPr indent="-361950" lvl="4" marL="2286000">
              <a:spcBef>
                <a:spcPts val="2100"/>
              </a:spcBef>
              <a:spcAft>
                <a:spcPts val="0"/>
              </a:spcAft>
              <a:buSzPts val="2100"/>
              <a:buChar char="○"/>
              <a:defRPr sz="2100"/>
            </a:lvl5pPr>
            <a:lvl6pPr indent="-361950" lvl="5" marL="2743200">
              <a:spcBef>
                <a:spcPts val="2100"/>
              </a:spcBef>
              <a:spcAft>
                <a:spcPts val="0"/>
              </a:spcAft>
              <a:buSzPts val="2100"/>
              <a:buChar char="■"/>
              <a:defRPr sz="2100"/>
            </a:lvl6pPr>
            <a:lvl7pPr indent="-361950" lvl="6" marL="3200400">
              <a:spcBef>
                <a:spcPts val="2100"/>
              </a:spcBef>
              <a:spcAft>
                <a:spcPts val="0"/>
              </a:spcAft>
              <a:buSzPts val="2100"/>
              <a:buChar char="●"/>
              <a:defRPr sz="2100"/>
            </a:lvl7pPr>
            <a:lvl8pPr indent="-361950" lvl="7" marL="3657600">
              <a:spcBef>
                <a:spcPts val="2100"/>
              </a:spcBef>
              <a:spcAft>
                <a:spcPts val="0"/>
              </a:spcAft>
              <a:buSzPts val="2100"/>
              <a:buChar char="○"/>
              <a:defRPr sz="2100"/>
            </a:lvl8pPr>
            <a:lvl9pPr indent="-361950" lvl="8" marL="4114800">
              <a:spcBef>
                <a:spcPts val="2100"/>
              </a:spcBef>
              <a:spcAft>
                <a:spcPts val="2100"/>
              </a:spcAft>
              <a:buSzPts val="2100"/>
              <a:buChar char="■"/>
              <a:defRPr sz="2100"/>
            </a:lvl9pPr>
          </a:lstStyle>
          <a:p/>
        </p:txBody>
      </p:sp>
      <p:sp>
        <p:nvSpPr>
          <p:cNvPr id="58" name="Google Shape;58;p5"/>
          <p:cNvSpPr/>
          <p:nvPr/>
        </p:nvSpPr>
        <p:spPr>
          <a:xfrm rot="1821487">
            <a:off x="11293486" y="4717090"/>
            <a:ext cx="374074" cy="371648"/>
          </a:xfrm>
          <a:custGeom>
            <a:rect b="b" l="l" r="r" t="t"/>
            <a:pathLst>
              <a:path extrusionOk="0" h="1832509" w="1844468">
                <a:moveTo>
                  <a:pt x="76227" y="549487"/>
                </a:moveTo>
                <a:lnTo>
                  <a:pt x="76227" y="1283021"/>
                </a:lnTo>
                <a:lnTo>
                  <a:pt x="72474" y="1275230"/>
                </a:lnTo>
                <a:cubicBezTo>
                  <a:pt x="25806" y="1164895"/>
                  <a:pt x="0" y="1043588"/>
                  <a:pt x="0" y="916254"/>
                </a:cubicBezTo>
                <a:cubicBezTo>
                  <a:pt x="0" y="788921"/>
                  <a:pt x="25806" y="667614"/>
                  <a:pt x="72474" y="557280"/>
                </a:cubicBezTo>
                <a:close/>
                <a:moveTo>
                  <a:pt x="1735470" y="483407"/>
                </a:moveTo>
                <a:lnTo>
                  <a:pt x="1749850" y="508888"/>
                </a:lnTo>
                <a:cubicBezTo>
                  <a:pt x="1810432" y="631734"/>
                  <a:pt x="1844468" y="770019"/>
                  <a:pt x="1844468" y="916254"/>
                </a:cubicBezTo>
                <a:cubicBezTo>
                  <a:pt x="1844468" y="1062490"/>
                  <a:pt x="1810432" y="1200775"/>
                  <a:pt x="1749850" y="1323622"/>
                </a:cubicBezTo>
                <a:lnTo>
                  <a:pt x="1735470" y="1349102"/>
                </a:lnTo>
                <a:close/>
                <a:moveTo>
                  <a:pt x="327536" y="216761"/>
                </a:moveTo>
                <a:lnTo>
                  <a:pt x="327536" y="1615748"/>
                </a:lnTo>
                <a:lnTo>
                  <a:pt x="270116" y="1568372"/>
                </a:lnTo>
                <a:lnTo>
                  <a:pt x="227618" y="1516864"/>
                </a:lnTo>
                <a:lnTo>
                  <a:pt x="227618" y="315645"/>
                </a:lnTo>
                <a:lnTo>
                  <a:pt x="270116" y="264137"/>
                </a:lnTo>
                <a:close/>
                <a:moveTo>
                  <a:pt x="1484163" y="186115"/>
                </a:moveTo>
                <a:lnTo>
                  <a:pt x="1495954" y="194156"/>
                </a:lnTo>
                <a:cubicBezTo>
                  <a:pt x="1522500" y="215275"/>
                  <a:pt x="1547856" y="237828"/>
                  <a:pt x="1571903" y="261697"/>
                </a:cubicBezTo>
                <a:lnTo>
                  <a:pt x="1584079" y="275185"/>
                </a:lnTo>
                <a:lnTo>
                  <a:pt x="1584079" y="1557325"/>
                </a:lnTo>
                <a:lnTo>
                  <a:pt x="1571903" y="1570813"/>
                </a:lnTo>
                <a:cubicBezTo>
                  <a:pt x="1547856" y="1594681"/>
                  <a:pt x="1522500" y="1617234"/>
                  <a:pt x="1495954" y="1638353"/>
                </a:cubicBezTo>
                <a:lnTo>
                  <a:pt x="1484163" y="1646395"/>
                </a:lnTo>
                <a:close/>
                <a:moveTo>
                  <a:pt x="578845" y="61656"/>
                </a:moveTo>
                <a:lnTo>
                  <a:pt x="578845" y="1770853"/>
                </a:lnTo>
                <a:lnTo>
                  <a:pt x="563259" y="1766015"/>
                </a:lnTo>
                <a:lnTo>
                  <a:pt x="478927" y="1720241"/>
                </a:lnTo>
                <a:lnTo>
                  <a:pt x="478927" y="112268"/>
                </a:lnTo>
                <a:lnTo>
                  <a:pt x="563259" y="66494"/>
                </a:lnTo>
                <a:close/>
                <a:moveTo>
                  <a:pt x="1232854" y="49810"/>
                </a:moveTo>
                <a:lnTo>
                  <a:pt x="1260394" y="57990"/>
                </a:lnTo>
                <a:lnTo>
                  <a:pt x="1332772" y="92980"/>
                </a:lnTo>
                <a:lnTo>
                  <a:pt x="1332772" y="1739529"/>
                </a:lnTo>
                <a:lnTo>
                  <a:pt x="1260394" y="1774519"/>
                </a:lnTo>
                <a:lnTo>
                  <a:pt x="1232854" y="1782699"/>
                </a:lnTo>
                <a:close/>
                <a:moveTo>
                  <a:pt x="830154" y="3303"/>
                </a:moveTo>
                <a:lnTo>
                  <a:pt x="830154" y="1829206"/>
                </a:lnTo>
                <a:lnTo>
                  <a:pt x="736372" y="1819752"/>
                </a:lnTo>
                <a:lnTo>
                  <a:pt x="730236" y="1817847"/>
                </a:lnTo>
                <a:lnTo>
                  <a:pt x="730236" y="14662"/>
                </a:lnTo>
                <a:lnTo>
                  <a:pt x="736372" y="12757"/>
                </a:lnTo>
                <a:close/>
                <a:moveTo>
                  <a:pt x="981545" y="0"/>
                </a:moveTo>
                <a:lnTo>
                  <a:pt x="1081463" y="10072"/>
                </a:lnTo>
                <a:lnTo>
                  <a:pt x="1081463" y="1822437"/>
                </a:lnTo>
                <a:lnTo>
                  <a:pt x="981545" y="183250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5"/>
          <p:cNvSpPr/>
          <p:nvPr/>
        </p:nvSpPr>
        <p:spPr>
          <a:xfrm rot="-1232384">
            <a:off x="9378850" y="5877222"/>
            <a:ext cx="493364" cy="493364"/>
          </a:xfrm>
          <a:prstGeom prst="chord">
            <a:avLst>
              <a:gd fmla="val 2700000" name="adj1"/>
              <a:gd fmla="val 17302672" name="adj2"/>
            </a:avLst>
          </a:prstGeom>
          <a:gradFill>
            <a:gsLst>
              <a:gs pos="0">
                <a:schemeClr val="accent4"/>
              </a:gs>
              <a:gs pos="39000">
                <a:schemeClr val="accent4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5"/>
          <p:cNvSpPr/>
          <p:nvPr/>
        </p:nvSpPr>
        <p:spPr>
          <a:xfrm rot="1583112">
            <a:off x="9573364" y="4858452"/>
            <a:ext cx="1624198" cy="1624198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5"/>
          <p:cNvSpPr/>
          <p:nvPr/>
        </p:nvSpPr>
        <p:spPr>
          <a:xfrm rot="-586944">
            <a:off x="8850906" y="4752704"/>
            <a:ext cx="846104" cy="827488"/>
          </a:xfrm>
          <a:custGeom>
            <a:rect b="b" l="l" r="r" t="t"/>
            <a:pathLst>
              <a:path extrusionOk="0" h="5623835" w="5750358">
                <a:moveTo>
                  <a:pt x="2031008" y="117838"/>
                </a:moveTo>
                <a:cubicBezTo>
                  <a:pt x="2878790" y="480898"/>
                  <a:pt x="2920367" y="1568200"/>
                  <a:pt x="3524455" y="2183390"/>
                </a:cubicBezTo>
                <a:cubicBezTo>
                  <a:pt x="4128543" y="2798580"/>
                  <a:pt x="5169527" y="2605105"/>
                  <a:pt x="5655536" y="3808979"/>
                </a:cubicBezTo>
                <a:cubicBezTo>
                  <a:pt x="6141545" y="5012853"/>
                  <a:pt x="4651069" y="6001073"/>
                  <a:pt x="3642813" y="5482586"/>
                </a:cubicBezTo>
                <a:cubicBezTo>
                  <a:pt x="2634557" y="4964099"/>
                  <a:pt x="2974484" y="3833399"/>
                  <a:pt x="2367368" y="3168754"/>
                </a:cubicBezTo>
                <a:cubicBezTo>
                  <a:pt x="1760252" y="2504109"/>
                  <a:pt x="13787" y="2754101"/>
                  <a:pt x="116" y="1494718"/>
                </a:cubicBezTo>
                <a:cubicBezTo>
                  <a:pt x="-13555" y="235335"/>
                  <a:pt x="1183226" y="-245222"/>
                  <a:pt x="2031008" y="117838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28000">
                <a:schemeClr val="accent1"/>
              </a:gs>
              <a:gs pos="56000">
                <a:schemeClr val="accent2"/>
              </a:gs>
              <a:gs pos="100000">
                <a:schemeClr val="accent3"/>
              </a:gs>
            </a:gsLst>
            <a:lin ang="2700006" scaled="0"/>
          </a:gra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5"/>
          <p:cNvSpPr/>
          <p:nvPr/>
        </p:nvSpPr>
        <p:spPr>
          <a:xfrm>
            <a:off x="8954094" y="5492062"/>
            <a:ext cx="357000" cy="357000"/>
          </a:xfrm>
          <a:prstGeom prst="ellipse">
            <a:avLst/>
          </a:prstGeom>
          <a:gradFill>
            <a:gsLst>
              <a:gs pos="0">
                <a:schemeClr val="accent4"/>
              </a:gs>
              <a:gs pos="28000">
                <a:schemeClr val="accent1"/>
              </a:gs>
              <a:gs pos="56000">
                <a:schemeClr val="accent2"/>
              </a:gs>
              <a:gs pos="100000">
                <a:schemeClr val="accent3"/>
              </a:gs>
            </a:gsLst>
            <a:lin ang="2700006" scaled="0"/>
          </a:gra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5"/>
          <p:cNvSpPr/>
          <p:nvPr/>
        </p:nvSpPr>
        <p:spPr>
          <a:xfrm>
            <a:off x="8850772" y="6040436"/>
            <a:ext cx="167100" cy="167100"/>
          </a:xfrm>
          <a:prstGeom prst="ellipse">
            <a:avLst/>
          </a:prstGeom>
          <a:gradFill>
            <a:gsLst>
              <a:gs pos="0">
                <a:schemeClr val="accent4"/>
              </a:gs>
              <a:gs pos="28000">
                <a:schemeClr val="accent1"/>
              </a:gs>
              <a:gs pos="56000">
                <a:schemeClr val="accent2"/>
              </a:gs>
              <a:gs pos="100000">
                <a:schemeClr val="accent3"/>
              </a:gs>
            </a:gsLst>
            <a:lin ang="2700006" scaled="0"/>
          </a:gra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5"/>
          <p:cNvSpPr/>
          <p:nvPr/>
        </p:nvSpPr>
        <p:spPr>
          <a:xfrm>
            <a:off x="10944417" y="4800625"/>
            <a:ext cx="357000" cy="357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5"/>
          <p:cNvSpPr/>
          <p:nvPr/>
        </p:nvSpPr>
        <p:spPr>
          <a:xfrm>
            <a:off x="9708313" y="4916840"/>
            <a:ext cx="357000" cy="357000"/>
          </a:xfrm>
          <a:prstGeom prst="ellipse">
            <a:avLst/>
          </a:prstGeom>
          <a:gradFill>
            <a:gsLst>
              <a:gs pos="0">
                <a:schemeClr val="accent4"/>
              </a:gs>
              <a:gs pos="39000">
                <a:schemeClr val="accent4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5"/>
          <p:cNvSpPr/>
          <p:nvPr/>
        </p:nvSpPr>
        <p:spPr>
          <a:xfrm>
            <a:off x="11301436" y="5109766"/>
            <a:ext cx="510600" cy="510600"/>
          </a:xfrm>
          <a:prstGeom prst="ellipse">
            <a:avLst/>
          </a:prstGeom>
          <a:gradFill>
            <a:gsLst>
              <a:gs pos="0">
                <a:schemeClr val="accent4"/>
              </a:gs>
              <a:gs pos="28000">
                <a:schemeClr val="accent1"/>
              </a:gs>
              <a:gs pos="56000">
                <a:schemeClr val="accent2"/>
              </a:gs>
              <a:gs pos="100000">
                <a:schemeClr val="accent3"/>
              </a:gs>
            </a:gsLst>
            <a:lin ang="2700006" scaled="0"/>
          </a:gra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5"/>
          <p:cNvSpPr/>
          <p:nvPr/>
        </p:nvSpPr>
        <p:spPr>
          <a:xfrm>
            <a:off x="11302021" y="5945412"/>
            <a:ext cx="357000" cy="357000"/>
          </a:xfrm>
          <a:prstGeom prst="ellipse">
            <a:avLst/>
          </a:prstGeom>
          <a:gradFill>
            <a:gsLst>
              <a:gs pos="0">
                <a:schemeClr val="accent4"/>
              </a:gs>
              <a:gs pos="39000">
                <a:schemeClr val="accent4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5"/>
          <p:cNvSpPr/>
          <p:nvPr/>
        </p:nvSpPr>
        <p:spPr>
          <a:xfrm>
            <a:off x="9062603" y="5846671"/>
            <a:ext cx="200700" cy="2007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5"/>
          <p:cNvSpPr txBox="1"/>
          <p:nvPr>
            <p:ph idx="12" type="sldNum"/>
          </p:nvPr>
        </p:nvSpPr>
        <p:spPr>
          <a:xfrm>
            <a:off x="10056476" y="5372097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buNone/>
              <a:defRPr>
                <a:solidFill>
                  <a:srgbClr val="FFFFFF"/>
                </a:solidFill>
              </a:defRPr>
            </a:lvl1pPr>
            <a:lvl2pPr lvl="1" algn="ctr">
              <a:buNone/>
              <a:defRPr>
                <a:solidFill>
                  <a:srgbClr val="FFFFFF"/>
                </a:solidFill>
              </a:defRPr>
            </a:lvl2pPr>
            <a:lvl3pPr lvl="2" algn="ctr">
              <a:buNone/>
              <a:defRPr>
                <a:solidFill>
                  <a:srgbClr val="FFFFFF"/>
                </a:solidFill>
              </a:defRPr>
            </a:lvl3pPr>
            <a:lvl4pPr lvl="3" algn="ctr">
              <a:buNone/>
              <a:defRPr>
                <a:solidFill>
                  <a:srgbClr val="FFFFFF"/>
                </a:solidFill>
              </a:defRPr>
            </a:lvl4pPr>
            <a:lvl5pPr lvl="4" algn="ctr">
              <a:buNone/>
              <a:defRPr>
                <a:solidFill>
                  <a:srgbClr val="FFFFFF"/>
                </a:solidFill>
              </a:defRPr>
            </a:lvl5pPr>
            <a:lvl6pPr lvl="5" algn="ctr">
              <a:buNone/>
              <a:defRPr>
                <a:solidFill>
                  <a:srgbClr val="FFFFFF"/>
                </a:solidFill>
              </a:defRPr>
            </a:lvl6pPr>
            <a:lvl7pPr lvl="6" algn="ctr">
              <a:buNone/>
              <a:defRPr>
                <a:solidFill>
                  <a:srgbClr val="FFFFFF"/>
                </a:solidFill>
              </a:defRPr>
            </a:lvl7pPr>
            <a:lvl8pPr lvl="7" algn="ctr">
              <a:buNone/>
              <a:defRPr>
                <a:solidFill>
                  <a:srgbClr val="FFFFFF"/>
                </a:solidFill>
              </a:defRPr>
            </a:lvl8pPr>
            <a:lvl9pPr lvl="8" algn="ctr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0" name="Google Shape;70;p5"/>
          <p:cNvSpPr/>
          <p:nvPr/>
        </p:nvSpPr>
        <p:spPr>
          <a:xfrm>
            <a:off x="704970" y="6217624"/>
            <a:ext cx="1556191" cy="285042"/>
          </a:xfrm>
          <a:custGeom>
            <a:rect b="b" l="l" r="r" t="t"/>
            <a:pathLst>
              <a:path extrusionOk="0" h="1480738" w="5763670">
                <a:moveTo>
                  <a:pt x="0" y="1445342"/>
                </a:moveTo>
                <a:lnTo>
                  <a:pt x="690225" y="0"/>
                </a:lnTo>
                <a:lnTo>
                  <a:pt x="1421745" y="1480738"/>
                </a:lnTo>
                <a:lnTo>
                  <a:pt x="2123768" y="0"/>
                </a:lnTo>
                <a:lnTo>
                  <a:pt x="2855288" y="1468939"/>
                </a:lnTo>
                <a:lnTo>
                  <a:pt x="3563210" y="5899"/>
                </a:lnTo>
                <a:lnTo>
                  <a:pt x="4271133" y="1463040"/>
                </a:lnTo>
                <a:lnTo>
                  <a:pt x="5014452" y="35396"/>
                </a:lnTo>
                <a:lnTo>
                  <a:pt x="5763670" y="1445342"/>
                </a:lnTo>
                <a:lnTo>
                  <a:pt x="5763670" y="1445342"/>
                </a:lnTo>
                <a:lnTo>
                  <a:pt x="5763670" y="1445342"/>
                </a:lnTo>
              </a:path>
            </a:pathLst>
          </a:custGeom>
          <a:noFill/>
          <a:ln cap="rnd" cmpd="sng" w="666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TITLE_AND_TWO_COLUMNS_1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6"/>
          <p:cNvSpPr/>
          <p:nvPr/>
        </p:nvSpPr>
        <p:spPr>
          <a:xfrm rot="-8978513">
            <a:off x="144485" y="1670213"/>
            <a:ext cx="374074" cy="371648"/>
          </a:xfrm>
          <a:custGeom>
            <a:rect b="b" l="l" r="r" t="t"/>
            <a:pathLst>
              <a:path extrusionOk="0" h="1832509" w="1844468">
                <a:moveTo>
                  <a:pt x="76227" y="549487"/>
                </a:moveTo>
                <a:lnTo>
                  <a:pt x="76227" y="1283021"/>
                </a:lnTo>
                <a:lnTo>
                  <a:pt x="72474" y="1275230"/>
                </a:lnTo>
                <a:cubicBezTo>
                  <a:pt x="25806" y="1164895"/>
                  <a:pt x="0" y="1043588"/>
                  <a:pt x="0" y="916254"/>
                </a:cubicBezTo>
                <a:cubicBezTo>
                  <a:pt x="0" y="788921"/>
                  <a:pt x="25806" y="667614"/>
                  <a:pt x="72474" y="557280"/>
                </a:cubicBezTo>
                <a:close/>
                <a:moveTo>
                  <a:pt x="1735470" y="483407"/>
                </a:moveTo>
                <a:lnTo>
                  <a:pt x="1749850" y="508888"/>
                </a:lnTo>
                <a:cubicBezTo>
                  <a:pt x="1810432" y="631734"/>
                  <a:pt x="1844468" y="770019"/>
                  <a:pt x="1844468" y="916254"/>
                </a:cubicBezTo>
                <a:cubicBezTo>
                  <a:pt x="1844468" y="1062490"/>
                  <a:pt x="1810432" y="1200775"/>
                  <a:pt x="1749850" y="1323622"/>
                </a:cubicBezTo>
                <a:lnTo>
                  <a:pt x="1735470" y="1349102"/>
                </a:lnTo>
                <a:close/>
                <a:moveTo>
                  <a:pt x="327536" y="216761"/>
                </a:moveTo>
                <a:lnTo>
                  <a:pt x="327536" y="1615748"/>
                </a:lnTo>
                <a:lnTo>
                  <a:pt x="270116" y="1568372"/>
                </a:lnTo>
                <a:lnTo>
                  <a:pt x="227618" y="1516864"/>
                </a:lnTo>
                <a:lnTo>
                  <a:pt x="227618" y="315645"/>
                </a:lnTo>
                <a:lnTo>
                  <a:pt x="270116" y="264137"/>
                </a:lnTo>
                <a:close/>
                <a:moveTo>
                  <a:pt x="1484163" y="186115"/>
                </a:moveTo>
                <a:lnTo>
                  <a:pt x="1495954" y="194156"/>
                </a:lnTo>
                <a:cubicBezTo>
                  <a:pt x="1522500" y="215275"/>
                  <a:pt x="1547856" y="237828"/>
                  <a:pt x="1571903" y="261697"/>
                </a:cubicBezTo>
                <a:lnTo>
                  <a:pt x="1584079" y="275185"/>
                </a:lnTo>
                <a:lnTo>
                  <a:pt x="1584079" y="1557325"/>
                </a:lnTo>
                <a:lnTo>
                  <a:pt x="1571903" y="1570813"/>
                </a:lnTo>
                <a:cubicBezTo>
                  <a:pt x="1547856" y="1594681"/>
                  <a:pt x="1522500" y="1617234"/>
                  <a:pt x="1495954" y="1638353"/>
                </a:cubicBezTo>
                <a:lnTo>
                  <a:pt x="1484163" y="1646395"/>
                </a:lnTo>
                <a:close/>
                <a:moveTo>
                  <a:pt x="578845" y="61656"/>
                </a:moveTo>
                <a:lnTo>
                  <a:pt x="578845" y="1770853"/>
                </a:lnTo>
                <a:lnTo>
                  <a:pt x="563259" y="1766015"/>
                </a:lnTo>
                <a:lnTo>
                  <a:pt x="478927" y="1720241"/>
                </a:lnTo>
                <a:lnTo>
                  <a:pt x="478927" y="112268"/>
                </a:lnTo>
                <a:lnTo>
                  <a:pt x="563259" y="66494"/>
                </a:lnTo>
                <a:close/>
                <a:moveTo>
                  <a:pt x="1232854" y="49810"/>
                </a:moveTo>
                <a:lnTo>
                  <a:pt x="1260394" y="57990"/>
                </a:lnTo>
                <a:lnTo>
                  <a:pt x="1332772" y="92980"/>
                </a:lnTo>
                <a:lnTo>
                  <a:pt x="1332772" y="1739529"/>
                </a:lnTo>
                <a:lnTo>
                  <a:pt x="1260394" y="1774519"/>
                </a:lnTo>
                <a:lnTo>
                  <a:pt x="1232854" y="1782699"/>
                </a:lnTo>
                <a:close/>
                <a:moveTo>
                  <a:pt x="830154" y="3303"/>
                </a:moveTo>
                <a:lnTo>
                  <a:pt x="830154" y="1829206"/>
                </a:lnTo>
                <a:lnTo>
                  <a:pt x="736372" y="1819752"/>
                </a:lnTo>
                <a:lnTo>
                  <a:pt x="730236" y="1817847"/>
                </a:lnTo>
                <a:lnTo>
                  <a:pt x="730236" y="14662"/>
                </a:lnTo>
                <a:lnTo>
                  <a:pt x="736372" y="12757"/>
                </a:lnTo>
                <a:close/>
                <a:moveTo>
                  <a:pt x="981545" y="0"/>
                </a:moveTo>
                <a:lnTo>
                  <a:pt x="1081463" y="10072"/>
                </a:lnTo>
                <a:lnTo>
                  <a:pt x="1081463" y="1822437"/>
                </a:lnTo>
                <a:lnTo>
                  <a:pt x="981545" y="183250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6"/>
          <p:cNvSpPr/>
          <p:nvPr/>
        </p:nvSpPr>
        <p:spPr>
          <a:xfrm rot="9567616">
            <a:off x="1939831" y="388366"/>
            <a:ext cx="493364" cy="493364"/>
          </a:xfrm>
          <a:prstGeom prst="chord">
            <a:avLst>
              <a:gd fmla="val 2700000" name="adj1"/>
              <a:gd fmla="val 17302672" name="adj2"/>
            </a:avLst>
          </a:prstGeom>
          <a:gradFill>
            <a:gsLst>
              <a:gs pos="0">
                <a:schemeClr val="accent4"/>
              </a:gs>
              <a:gs pos="39000">
                <a:schemeClr val="accent4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6"/>
          <p:cNvSpPr/>
          <p:nvPr/>
        </p:nvSpPr>
        <p:spPr>
          <a:xfrm rot="-9216888">
            <a:off x="614482" y="276302"/>
            <a:ext cx="1624198" cy="1624198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6"/>
          <p:cNvSpPr/>
          <p:nvPr/>
        </p:nvSpPr>
        <p:spPr>
          <a:xfrm rot="10213056">
            <a:off x="2115035" y="1178759"/>
            <a:ext cx="846104" cy="827488"/>
          </a:xfrm>
          <a:custGeom>
            <a:rect b="b" l="l" r="r" t="t"/>
            <a:pathLst>
              <a:path extrusionOk="0" h="5623835" w="5750358">
                <a:moveTo>
                  <a:pt x="2031008" y="117838"/>
                </a:moveTo>
                <a:cubicBezTo>
                  <a:pt x="2878790" y="480898"/>
                  <a:pt x="2920367" y="1568200"/>
                  <a:pt x="3524455" y="2183390"/>
                </a:cubicBezTo>
                <a:cubicBezTo>
                  <a:pt x="4128543" y="2798580"/>
                  <a:pt x="5169527" y="2605105"/>
                  <a:pt x="5655536" y="3808979"/>
                </a:cubicBezTo>
                <a:cubicBezTo>
                  <a:pt x="6141545" y="5012853"/>
                  <a:pt x="4651069" y="6001073"/>
                  <a:pt x="3642813" y="5482586"/>
                </a:cubicBezTo>
                <a:cubicBezTo>
                  <a:pt x="2634557" y="4964099"/>
                  <a:pt x="2974484" y="3833399"/>
                  <a:pt x="2367368" y="3168754"/>
                </a:cubicBezTo>
                <a:cubicBezTo>
                  <a:pt x="1760252" y="2504109"/>
                  <a:pt x="13787" y="2754101"/>
                  <a:pt x="116" y="1494718"/>
                </a:cubicBezTo>
                <a:cubicBezTo>
                  <a:pt x="-13555" y="235335"/>
                  <a:pt x="1183226" y="-245222"/>
                  <a:pt x="2031008" y="117838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28000">
                <a:schemeClr val="accent1"/>
              </a:gs>
              <a:gs pos="56000">
                <a:schemeClr val="accent2"/>
              </a:gs>
              <a:gs pos="100000">
                <a:schemeClr val="accent3"/>
              </a:gs>
            </a:gsLst>
            <a:lin ang="2700006" scaled="0"/>
          </a:gra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6"/>
          <p:cNvSpPr/>
          <p:nvPr/>
        </p:nvSpPr>
        <p:spPr>
          <a:xfrm rot="10800000">
            <a:off x="2500951" y="909889"/>
            <a:ext cx="357000" cy="357000"/>
          </a:xfrm>
          <a:prstGeom prst="ellipse">
            <a:avLst/>
          </a:prstGeom>
          <a:gradFill>
            <a:gsLst>
              <a:gs pos="0">
                <a:schemeClr val="accent4"/>
              </a:gs>
              <a:gs pos="28000">
                <a:schemeClr val="accent1"/>
              </a:gs>
              <a:gs pos="56000">
                <a:schemeClr val="accent2"/>
              </a:gs>
              <a:gs pos="100000">
                <a:schemeClr val="accent3"/>
              </a:gs>
            </a:gsLst>
            <a:lin ang="2700006" scaled="0"/>
          </a:gra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6"/>
          <p:cNvSpPr/>
          <p:nvPr/>
        </p:nvSpPr>
        <p:spPr>
          <a:xfrm rot="10800000">
            <a:off x="2794173" y="551415"/>
            <a:ext cx="167100" cy="167100"/>
          </a:xfrm>
          <a:prstGeom prst="ellipse">
            <a:avLst/>
          </a:prstGeom>
          <a:gradFill>
            <a:gsLst>
              <a:gs pos="0">
                <a:schemeClr val="accent4"/>
              </a:gs>
              <a:gs pos="28000">
                <a:schemeClr val="accent1"/>
              </a:gs>
              <a:gs pos="56000">
                <a:schemeClr val="accent2"/>
              </a:gs>
              <a:gs pos="100000">
                <a:schemeClr val="accent3"/>
              </a:gs>
            </a:gsLst>
            <a:lin ang="2700006" scaled="0"/>
          </a:gra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6"/>
          <p:cNvSpPr/>
          <p:nvPr/>
        </p:nvSpPr>
        <p:spPr>
          <a:xfrm rot="10800000">
            <a:off x="510628" y="1601327"/>
            <a:ext cx="357000" cy="357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6"/>
          <p:cNvSpPr/>
          <p:nvPr/>
        </p:nvSpPr>
        <p:spPr>
          <a:xfrm rot="10800000">
            <a:off x="1746732" y="1485111"/>
            <a:ext cx="357000" cy="357000"/>
          </a:xfrm>
          <a:prstGeom prst="ellipse">
            <a:avLst/>
          </a:prstGeom>
          <a:gradFill>
            <a:gsLst>
              <a:gs pos="0">
                <a:schemeClr val="accent4"/>
              </a:gs>
              <a:gs pos="39000">
                <a:schemeClr val="accent4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6"/>
          <p:cNvSpPr/>
          <p:nvPr/>
        </p:nvSpPr>
        <p:spPr>
          <a:xfrm rot="10800000">
            <a:off x="9" y="1138586"/>
            <a:ext cx="510600" cy="510600"/>
          </a:xfrm>
          <a:prstGeom prst="ellipse">
            <a:avLst/>
          </a:prstGeom>
          <a:gradFill>
            <a:gsLst>
              <a:gs pos="0">
                <a:schemeClr val="accent4"/>
              </a:gs>
              <a:gs pos="28000">
                <a:schemeClr val="accent1"/>
              </a:gs>
              <a:gs pos="56000">
                <a:schemeClr val="accent2"/>
              </a:gs>
              <a:gs pos="100000">
                <a:schemeClr val="accent3"/>
              </a:gs>
            </a:gsLst>
            <a:lin ang="2700006" scaled="0"/>
          </a:gra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6"/>
          <p:cNvSpPr/>
          <p:nvPr/>
        </p:nvSpPr>
        <p:spPr>
          <a:xfrm rot="10800000">
            <a:off x="153024" y="456539"/>
            <a:ext cx="357000" cy="357000"/>
          </a:xfrm>
          <a:prstGeom prst="ellipse">
            <a:avLst/>
          </a:prstGeom>
          <a:gradFill>
            <a:gsLst>
              <a:gs pos="0">
                <a:schemeClr val="accent4"/>
              </a:gs>
              <a:gs pos="39000">
                <a:schemeClr val="accent4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6"/>
          <p:cNvSpPr/>
          <p:nvPr/>
        </p:nvSpPr>
        <p:spPr>
          <a:xfrm rot="10800000">
            <a:off x="2548741" y="711581"/>
            <a:ext cx="200700" cy="2007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6"/>
          <p:cNvSpPr txBox="1"/>
          <p:nvPr>
            <p:ph type="title"/>
          </p:nvPr>
        </p:nvSpPr>
        <p:spPr>
          <a:xfrm>
            <a:off x="3108025" y="517175"/>
            <a:ext cx="7743600" cy="943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/>
        </p:txBody>
      </p:sp>
      <p:sp>
        <p:nvSpPr>
          <p:cNvPr id="84" name="Google Shape;84;p6"/>
          <p:cNvSpPr txBox="1"/>
          <p:nvPr>
            <p:ph idx="1" type="body"/>
          </p:nvPr>
        </p:nvSpPr>
        <p:spPr>
          <a:xfrm>
            <a:off x="415600" y="2176801"/>
            <a:ext cx="3464100" cy="3915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49250" lvl="1" marL="9144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 sz="1900"/>
            </a:lvl2pPr>
            <a:lvl3pPr indent="-349250" lvl="2" marL="13716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 sz="1900"/>
            </a:lvl3pPr>
            <a:lvl4pPr indent="-349250" lvl="3" marL="18288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 sz="1900"/>
            </a:lvl4pPr>
            <a:lvl5pPr indent="-349250" lvl="4" marL="22860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 sz="1900"/>
            </a:lvl5pPr>
            <a:lvl6pPr indent="-349250" lvl="5" marL="27432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 sz="1900"/>
            </a:lvl6pPr>
            <a:lvl7pPr indent="-349250" lvl="6" marL="32004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 sz="1900"/>
            </a:lvl7pPr>
            <a:lvl8pPr indent="-349250" lvl="7" marL="36576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 sz="1900"/>
            </a:lvl8pPr>
            <a:lvl9pPr indent="-349250" lvl="8" marL="411480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 sz="1900"/>
            </a:lvl9pPr>
          </a:lstStyle>
          <a:p/>
        </p:txBody>
      </p:sp>
      <p:sp>
        <p:nvSpPr>
          <p:cNvPr id="85" name="Google Shape;85;p6"/>
          <p:cNvSpPr txBox="1"/>
          <p:nvPr>
            <p:ph idx="2" type="body"/>
          </p:nvPr>
        </p:nvSpPr>
        <p:spPr>
          <a:xfrm>
            <a:off x="4330592" y="2176801"/>
            <a:ext cx="3464100" cy="3915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49250" lvl="1" marL="9144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 sz="1900"/>
            </a:lvl2pPr>
            <a:lvl3pPr indent="-349250" lvl="2" marL="13716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 sz="1900"/>
            </a:lvl3pPr>
            <a:lvl4pPr indent="-349250" lvl="3" marL="18288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 sz="1900"/>
            </a:lvl4pPr>
            <a:lvl5pPr indent="-349250" lvl="4" marL="22860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 sz="1900"/>
            </a:lvl5pPr>
            <a:lvl6pPr indent="-349250" lvl="5" marL="27432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 sz="1900"/>
            </a:lvl6pPr>
            <a:lvl7pPr indent="-349250" lvl="6" marL="32004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 sz="1900"/>
            </a:lvl7pPr>
            <a:lvl8pPr indent="-349250" lvl="7" marL="36576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 sz="1900"/>
            </a:lvl8pPr>
            <a:lvl9pPr indent="-349250" lvl="8" marL="411480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 sz="1900"/>
            </a:lvl9pPr>
          </a:lstStyle>
          <a:p/>
        </p:txBody>
      </p:sp>
      <p:sp>
        <p:nvSpPr>
          <p:cNvPr id="86" name="Google Shape;86;p6"/>
          <p:cNvSpPr txBox="1"/>
          <p:nvPr>
            <p:ph idx="12" type="sldNum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7" name="Google Shape;87;p6"/>
          <p:cNvSpPr txBox="1"/>
          <p:nvPr>
            <p:ph idx="3" type="body"/>
          </p:nvPr>
        </p:nvSpPr>
        <p:spPr>
          <a:xfrm>
            <a:off x="8245599" y="2176801"/>
            <a:ext cx="3464100" cy="3915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49250" lvl="1" marL="9144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 sz="1900"/>
            </a:lvl2pPr>
            <a:lvl3pPr indent="-349250" lvl="2" marL="13716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 sz="1900"/>
            </a:lvl3pPr>
            <a:lvl4pPr indent="-349250" lvl="3" marL="18288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 sz="1900"/>
            </a:lvl4pPr>
            <a:lvl5pPr indent="-349250" lvl="4" marL="22860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 sz="1900"/>
            </a:lvl5pPr>
            <a:lvl6pPr indent="-349250" lvl="5" marL="27432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 sz="1900"/>
            </a:lvl6pPr>
            <a:lvl7pPr indent="-349250" lvl="6" marL="32004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 sz="1900"/>
            </a:lvl7pPr>
            <a:lvl8pPr indent="-349250" lvl="7" marL="36576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 sz="1900"/>
            </a:lvl8pPr>
            <a:lvl9pPr indent="-349250" lvl="8" marL="411480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 sz="1900"/>
            </a:lvl9pPr>
          </a:lstStyle>
          <a:p/>
        </p:txBody>
      </p:sp>
      <p:sp>
        <p:nvSpPr>
          <p:cNvPr id="88" name="Google Shape;88;p6"/>
          <p:cNvSpPr/>
          <p:nvPr/>
        </p:nvSpPr>
        <p:spPr>
          <a:xfrm rot="5400000">
            <a:off x="11074121" y="945885"/>
            <a:ext cx="1556191" cy="285042"/>
          </a:xfrm>
          <a:custGeom>
            <a:rect b="b" l="l" r="r" t="t"/>
            <a:pathLst>
              <a:path extrusionOk="0" h="1480738" w="5763670">
                <a:moveTo>
                  <a:pt x="0" y="1445342"/>
                </a:moveTo>
                <a:lnTo>
                  <a:pt x="690225" y="0"/>
                </a:lnTo>
                <a:lnTo>
                  <a:pt x="1421745" y="1480738"/>
                </a:lnTo>
                <a:lnTo>
                  <a:pt x="2123768" y="0"/>
                </a:lnTo>
                <a:lnTo>
                  <a:pt x="2855288" y="1468939"/>
                </a:lnTo>
                <a:lnTo>
                  <a:pt x="3563210" y="5899"/>
                </a:lnTo>
                <a:lnTo>
                  <a:pt x="4271133" y="1463040"/>
                </a:lnTo>
                <a:lnTo>
                  <a:pt x="5014452" y="35396"/>
                </a:lnTo>
                <a:lnTo>
                  <a:pt x="5763670" y="1445342"/>
                </a:lnTo>
                <a:lnTo>
                  <a:pt x="5763670" y="1445342"/>
                </a:lnTo>
                <a:lnTo>
                  <a:pt x="5763670" y="1445342"/>
                </a:lnTo>
              </a:path>
            </a:pathLst>
          </a:custGeom>
          <a:noFill/>
          <a:ln cap="rnd" cmpd="sng" w="666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7"/>
          <p:cNvSpPr txBox="1"/>
          <p:nvPr>
            <p:ph type="title"/>
          </p:nvPr>
        </p:nvSpPr>
        <p:spPr>
          <a:xfrm>
            <a:off x="3240475" y="517175"/>
            <a:ext cx="8536200" cy="943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/>
        </p:txBody>
      </p:sp>
      <p:sp>
        <p:nvSpPr>
          <p:cNvPr id="91" name="Google Shape;91;p7"/>
          <p:cNvSpPr txBox="1"/>
          <p:nvPr>
            <p:ph idx="12" type="sldNum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2" name="Google Shape;92;p7"/>
          <p:cNvSpPr/>
          <p:nvPr/>
        </p:nvSpPr>
        <p:spPr>
          <a:xfrm rot="-8978513">
            <a:off x="144485" y="1670213"/>
            <a:ext cx="374074" cy="371648"/>
          </a:xfrm>
          <a:custGeom>
            <a:rect b="b" l="l" r="r" t="t"/>
            <a:pathLst>
              <a:path extrusionOk="0" h="1832509" w="1844468">
                <a:moveTo>
                  <a:pt x="76227" y="549487"/>
                </a:moveTo>
                <a:lnTo>
                  <a:pt x="76227" y="1283021"/>
                </a:lnTo>
                <a:lnTo>
                  <a:pt x="72474" y="1275230"/>
                </a:lnTo>
                <a:cubicBezTo>
                  <a:pt x="25806" y="1164895"/>
                  <a:pt x="0" y="1043588"/>
                  <a:pt x="0" y="916254"/>
                </a:cubicBezTo>
                <a:cubicBezTo>
                  <a:pt x="0" y="788921"/>
                  <a:pt x="25806" y="667614"/>
                  <a:pt x="72474" y="557280"/>
                </a:cubicBezTo>
                <a:close/>
                <a:moveTo>
                  <a:pt x="1735470" y="483407"/>
                </a:moveTo>
                <a:lnTo>
                  <a:pt x="1749850" y="508888"/>
                </a:lnTo>
                <a:cubicBezTo>
                  <a:pt x="1810432" y="631734"/>
                  <a:pt x="1844468" y="770019"/>
                  <a:pt x="1844468" y="916254"/>
                </a:cubicBezTo>
                <a:cubicBezTo>
                  <a:pt x="1844468" y="1062490"/>
                  <a:pt x="1810432" y="1200775"/>
                  <a:pt x="1749850" y="1323622"/>
                </a:cubicBezTo>
                <a:lnTo>
                  <a:pt x="1735470" y="1349102"/>
                </a:lnTo>
                <a:close/>
                <a:moveTo>
                  <a:pt x="327536" y="216761"/>
                </a:moveTo>
                <a:lnTo>
                  <a:pt x="327536" y="1615748"/>
                </a:lnTo>
                <a:lnTo>
                  <a:pt x="270116" y="1568372"/>
                </a:lnTo>
                <a:lnTo>
                  <a:pt x="227618" y="1516864"/>
                </a:lnTo>
                <a:lnTo>
                  <a:pt x="227618" y="315645"/>
                </a:lnTo>
                <a:lnTo>
                  <a:pt x="270116" y="264137"/>
                </a:lnTo>
                <a:close/>
                <a:moveTo>
                  <a:pt x="1484163" y="186115"/>
                </a:moveTo>
                <a:lnTo>
                  <a:pt x="1495954" y="194156"/>
                </a:lnTo>
                <a:cubicBezTo>
                  <a:pt x="1522500" y="215275"/>
                  <a:pt x="1547856" y="237828"/>
                  <a:pt x="1571903" y="261697"/>
                </a:cubicBezTo>
                <a:lnTo>
                  <a:pt x="1584079" y="275185"/>
                </a:lnTo>
                <a:lnTo>
                  <a:pt x="1584079" y="1557325"/>
                </a:lnTo>
                <a:lnTo>
                  <a:pt x="1571903" y="1570813"/>
                </a:lnTo>
                <a:cubicBezTo>
                  <a:pt x="1547856" y="1594681"/>
                  <a:pt x="1522500" y="1617234"/>
                  <a:pt x="1495954" y="1638353"/>
                </a:cubicBezTo>
                <a:lnTo>
                  <a:pt x="1484163" y="1646395"/>
                </a:lnTo>
                <a:close/>
                <a:moveTo>
                  <a:pt x="578845" y="61656"/>
                </a:moveTo>
                <a:lnTo>
                  <a:pt x="578845" y="1770853"/>
                </a:lnTo>
                <a:lnTo>
                  <a:pt x="563259" y="1766015"/>
                </a:lnTo>
                <a:lnTo>
                  <a:pt x="478927" y="1720241"/>
                </a:lnTo>
                <a:lnTo>
                  <a:pt x="478927" y="112268"/>
                </a:lnTo>
                <a:lnTo>
                  <a:pt x="563259" y="66494"/>
                </a:lnTo>
                <a:close/>
                <a:moveTo>
                  <a:pt x="1232854" y="49810"/>
                </a:moveTo>
                <a:lnTo>
                  <a:pt x="1260394" y="57990"/>
                </a:lnTo>
                <a:lnTo>
                  <a:pt x="1332772" y="92980"/>
                </a:lnTo>
                <a:lnTo>
                  <a:pt x="1332772" y="1739529"/>
                </a:lnTo>
                <a:lnTo>
                  <a:pt x="1260394" y="1774519"/>
                </a:lnTo>
                <a:lnTo>
                  <a:pt x="1232854" y="1782699"/>
                </a:lnTo>
                <a:close/>
                <a:moveTo>
                  <a:pt x="830154" y="3303"/>
                </a:moveTo>
                <a:lnTo>
                  <a:pt x="830154" y="1829206"/>
                </a:lnTo>
                <a:lnTo>
                  <a:pt x="736372" y="1819752"/>
                </a:lnTo>
                <a:lnTo>
                  <a:pt x="730236" y="1817847"/>
                </a:lnTo>
                <a:lnTo>
                  <a:pt x="730236" y="14662"/>
                </a:lnTo>
                <a:lnTo>
                  <a:pt x="736372" y="12757"/>
                </a:lnTo>
                <a:close/>
                <a:moveTo>
                  <a:pt x="981545" y="0"/>
                </a:moveTo>
                <a:lnTo>
                  <a:pt x="1081463" y="10072"/>
                </a:lnTo>
                <a:lnTo>
                  <a:pt x="1081463" y="1822437"/>
                </a:lnTo>
                <a:lnTo>
                  <a:pt x="981545" y="183250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7"/>
          <p:cNvSpPr/>
          <p:nvPr/>
        </p:nvSpPr>
        <p:spPr>
          <a:xfrm rot="9567616">
            <a:off x="1939831" y="388366"/>
            <a:ext cx="493364" cy="493364"/>
          </a:xfrm>
          <a:prstGeom prst="chord">
            <a:avLst>
              <a:gd fmla="val 2700000" name="adj1"/>
              <a:gd fmla="val 17302672" name="adj2"/>
            </a:avLst>
          </a:prstGeom>
          <a:gradFill>
            <a:gsLst>
              <a:gs pos="0">
                <a:schemeClr val="accent4"/>
              </a:gs>
              <a:gs pos="39000">
                <a:schemeClr val="accent4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7"/>
          <p:cNvSpPr/>
          <p:nvPr/>
        </p:nvSpPr>
        <p:spPr>
          <a:xfrm rot="-9216888">
            <a:off x="614482" y="276302"/>
            <a:ext cx="1624198" cy="1624198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7"/>
          <p:cNvSpPr/>
          <p:nvPr/>
        </p:nvSpPr>
        <p:spPr>
          <a:xfrm rot="10213056">
            <a:off x="2115035" y="1178759"/>
            <a:ext cx="846104" cy="827488"/>
          </a:xfrm>
          <a:custGeom>
            <a:rect b="b" l="l" r="r" t="t"/>
            <a:pathLst>
              <a:path extrusionOk="0" h="5623835" w="5750358">
                <a:moveTo>
                  <a:pt x="2031008" y="117838"/>
                </a:moveTo>
                <a:cubicBezTo>
                  <a:pt x="2878790" y="480898"/>
                  <a:pt x="2920367" y="1568200"/>
                  <a:pt x="3524455" y="2183390"/>
                </a:cubicBezTo>
                <a:cubicBezTo>
                  <a:pt x="4128543" y="2798580"/>
                  <a:pt x="5169527" y="2605105"/>
                  <a:pt x="5655536" y="3808979"/>
                </a:cubicBezTo>
                <a:cubicBezTo>
                  <a:pt x="6141545" y="5012853"/>
                  <a:pt x="4651069" y="6001073"/>
                  <a:pt x="3642813" y="5482586"/>
                </a:cubicBezTo>
                <a:cubicBezTo>
                  <a:pt x="2634557" y="4964099"/>
                  <a:pt x="2974484" y="3833399"/>
                  <a:pt x="2367368" y="3168754"/>
                </a:cubicBezTo>
                <a:cubicBezTo>
                  <a:pt x="1760252" y="2504109"/>
                  <a:pt x="13787" y="2754101"/>
                  <a:pt x="116" y="1494718"/>
                </a:cubicBezTo>
                <a:cubicBezTo>
                  <a:pt x="-13555" y="235335"/>
                  <a:pt x="1183226" y="-245222"/>
                  <a:pt x="2031008" y="117838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28000">
                <a:schemeClr val="accent1"/>
              </a:gs>
              <a:gs pos="56000">
                <a:schemeClr val="accent2"/>
              </a:gs>
              <a:gs pos="100000">
                <a:schemeClr val="accent3"/>
              </a:gs>
            </a:gsLst>
            <a:lin ang="2700006" scaled="0"/>
          </a:gra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7"/>
          <p:cNvSpPr/>
          <p:nvPr/>
        </p:nvSpPr>
        <p:spPr>
          <a:xfrm rot="10800000">
            <a:off x="2500951" y="909889"/>
            <a:ext cx="357000" cy="357000"/>
          </a:xfrm>
          <a:prstGeom prst="ellipse">
            <a:avLst/>
          </a:prstGeom>
          <a:gradFill>
            <a:gsLst>
              <a:gs pos="0">
                <a:schemeClr val="accent4"/>
              </a:gs>
              <a:gs pos="28000">
                <a:schemeClr val="accent1"/>
              </a:gs>
              <a:gs pos="56000">
                <a:schemeClr val="accent2"/>
              </a:gs>
              <a:gs pos="100000">
                <a:schemeClr val="accent3"/>
              </a:gs>
            </a:gsLst>
            <a:lin ang="2700006" scaled="0"/>
          </a:gra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7"/>
          <p:cNvSpPr/>
          <p:nvPr/>
        </p:nvSpPr>
        <p:spPr>
          <a:xfrm rot="10800000">
            <a:off x="2794173" y="551415"/>
            <a:ext cx="167100" cy="167100"/>
          </a:xfrm>
          <a:prstGeom prst="ellipse">
            <a:avLst/>
          </a:prstGeom>
          <a:gradFill>
            <a:gsLst>
              <a:gs pos="0">
                <a:schemeClr val="accent4"/>
              </a:gs>
              <a:gs pos="28000">
                <a:schemeClr val="accent1"/>
              </a:gs>
              <a:gs pos="56000">
                <a:schemeClr val="accent2"/>
              </a:gs>
              <a:gs pos="100000">
                <a:schemeClr val="accent3"/>
              </a:gs>
            </a:gsLst>
            <a:lin ang="2700006" scaled="0"/>
          </a:gra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7"/>
          <p:cNvSpPr/>
          <p:nvPr/>
        </p:nvSpPr>
        <p:spPr>
          <a:xfrm rot="10800000">
            <a:off x="510628" y="1601327"/>
            <a:ext cx="357000" cy="357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7"/>
          <p:cNvSpPr/>
          <p:nvPr/>
        </p:nvSpPr>
        <p:spPr>
          <a:xfrm rot="10800000">
            <a:off x="1746732" y="1485111"/>
            <a:ext cx="357000" cy="357000"/>
          </a:xfrm>
          <a:prstGeom prst="ellipse">
            <a:avLst/>
          </a:prstGeom>
          <a:gradFill>
            <a:gsLst>
              <a:gs pos="0">
                <a:schemeClr val="accent4"/>
              </a:gs>
              <a:gs pos="39000">
                <a:schemeClr val="accent4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7"/>
          <p:cNvSpPr/>
          <p:nvPr/>
        </p:nvSpPr>
        <p:spPr>
          <a:xfrm rot="10800000">
            <a:off x="9" y="1138586"/>
            <a:ext cx="510600" cy="510600"/>
          </a:xfrm>
          <a:prstGeom prst="ellipse">
            <a:avLst/>
          </a:prstGeom>
          <a:gradFill>
            <a:gsLst>
              <a:gs pos="0">
                <a:schemeClr val="accent4"/>
              </a:gs>
              <a:gs pos="28000">
                <a:schemeClr val="accent1"/>
              </a:gs>
              <a:gs pos="56000">
                <a:schemeClr val="accent2"/>
              </a:gs>
              <a:gs pos="100000">
                <a:schemeClr val="accent3"/>
              </a:gs>
            </a:gsLst>
            <a:lin ang="2700006" scaled="0"/>
          </a:gra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7"/>
          <p:cNvSpPr/>
          <p:nvPr/>
        </p:nvSpPr>
        <p:spPr>
          <a:xfrm rot="10800000">
            <a:off x="153024" y="456539"/>
            <a:ext cx="357000" cy="357000"/>
          </a:xfrm>
          <a:prstGeom prst="ellipse">
            <a:avLst/>
          </a:prstGeom>
          <a:gradFill>
            <a:gsLst>
              <a:gs pos="0">
                <a:schemeClr val="accent4"/>
              </a:gs>
              <a:gs pos="39000">
                <a:schemeClr val="accent4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7"/>
          <p:cNvSpPr/>
          <p:nvPr/>
        </p:nvSpPr>
        <p:spPr>
          <a:xfrm rot="10800000">
            <a:off x="2548741" y="711581"/>
            <a:ext cx="200700" cy="2007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7"/>
          <p:cNvSpPr/>
          <p:nvPr/>
        </p:nvSpPr>
        <p:spPr>
          <a:xfrm>
            <a:off x="704970" y="6217624"/>
            <a:ext cx="1556191" cy="285042"/>
          </a:xfrm>
          <a:custGeom>
            <a:rect b="b" l="l" r="r" t="t"/>
            <a:pathLst>
              <a:path extrusionOk="0" h="1480738" w="5763670">
                <a:moveTo>
                  <a:pt x="0" y="1445342"/>
                </a:moveTo>
                <a:lnTo>
                  <a:pt x="690225" y="0"/>
                </a:lnTo>
                <a:lnTo>
                  <a:pt x="1421745" y="1480738"/>
                </a:lnTo>
                <a:lnTo>
                  <a:pt x="2123768" y="0"/>
                </a:lnTo>
                <a:lnTo>
                  <a:pt x="2855288" y="1468939"/>
                </a:lnTo>
                <a:lnTo>
                  <a:pt x="3563210" y="5899"/>
                </a:lnTo>
                <a:lnTo>
                  <a:pt x="4271133" y="1463040"/>
                </a:lnTo>
                <a:lnTo>
                  <a:pt x="5014452" y="35396"/>
                </a:lnTo>
                <a:lnTo>
                  <a:pt x="5763670" y="1445342"/>
                </a:lnTo>
                <a:lnTo>
                  <a:pt x="5763670" y="1445342"/>
                </a:lnTo>
                <a:lnTo>
                  <a:pt x="5763670" y="1445342"/>
                </a:lnTo>
              </a:path>
            </a:pathLst>
          </a:custGeom>
          <a:noFill/>
          <a:ln cap="rnd" cmpd="sng" w="666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8"/>
          <p:cNvSpPr/>
          <p:nvPr/>
        </p:nvSpPr>
        <p:spPr>
          <a:xfrm flipH="1">
            <a:off x="9733548" y="4150745"/>
            <a:ext cx="1142100" cy="1142100"/>
          </a:xfrm>
          <a:prstGeom prst="ellipse">
            <a:avLst/>
          </a:prstGeom>
          <a:gradFill>
            <a:gsLst>
              <a:gs pos="0">
                <a:schemeClr val="accent4"/>
              </a:gs>
              <a:gs pos="39000">
                <a:schemeClr val="accent4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8"/>
          <p:cNvSpPr txBox="1"/>
          <p:nvPr>
            <p:ph type="title"/>
          </p:nvPr>
        </p:nvSpPr>
        <p:spPr>
          <a:xfrm>
            <a:off x="415604" y="740800"/>
            <a:ext cx="6598800" cy="1007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/>
        </p:txBody>
      </p:sp>
      <p:sp>
        <p:nvSpPr>
          <p:cNvPr id="107" name="Google Shape;107;p8"/>
          <p:cNvSpPr txBox="1"/>
          <p:nvPr>
            <p:ph idx="1" type="body"/>
          </p:nvPr>
        </p:nvSpPr>
        <p:spPr>
          <a:xfrm>
            <a:off x="415604" y="1852800"/>
            <a:ext cx="6598800" cy="423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>
              <a:spcBef>
                <a:spcPts val="210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>
              <a:spcBef>
                <a:spcPts val="210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>
              <a:spcBef>
                <a:spcPts val="21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>
              <a:spcBef>
                <a:spcPts val="21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>
              <a:spcBef>
                <a:spcPts val="21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>
              <a:spcBef>
                <a:spcPts val="21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>
              <a:spcBef>
                <a:spcPts val="21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108" name="Google Shape;108;p8"/>
          <p:cNvSpPr txBox="1"/>
          <p:nvPr>
            <p:ph idx="12" type="sldNum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9" name="Google Shape;109;p8"/>
          <p:cNvSpPr/>
          <p:nvPr/>
        </p:nvSpPr>
        <p:spPr>
          <a:xfrm flipH="1" rot="-1583515">
            <a:off x="6174398" y="1804418"/>
            <a:ext cx="3771521" cy="3771521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8"/>
          <p:cNvSpPr/>
          <p:nvPr/>
        </p:nvSpPr>
        <p:spPr>
          <a:xfrm flipH="1" rot="-1021735">
            <a:off x="8545159" y="1679092"/>
            <a:ext cx="3252487" cy="3180924"/>
          </a:xfrm>
          <a:custGeom>
            <a:rect b="b" l="l" r="r" t="t"/>
            <a:pathLst>
              <a:path extrusionOk="0" h="5623835" w="5750358">
                <a:moveTo>
                  <a:pt x="2031008" y="117838"/>
                </a:moveTo>
                <a:cubicBezTo>
                  <a:pt x="2878790" y="480898"/>
                  <a:pt x="2920367" y="1568200"/>
                  <a:pt x="3524455" y="2183390"/>
                </a:cubicBezTo>
                <a:cubicBezTo>
                  <a:pt x="4128543" y="2798580"/>
                  <a:pt x="5169527" y="2605105"/>
                  <a:pt x="5655536" y="3808979"/>
                </a:cubicBezTo>
                <a:cubicBezTo>
                  <a:pt x="6141545" y="5012853"/>
                  <a:pt x="4651069" y="6001073"/>
                  <a:pt x="3642813" y="5482586"/>
                </a:cubicBezTo>
                <a:cubicBezTo>
                  <a:pt x="2634557" y="4964099"/>
                  <a:pt x="2974484" y="3833399"/>
                  <a:pt x="2367368" y="3168754"/>
                </a:cubicBezTo>
                <a:cubicBezTo>
                  <a:pt x="1760252" y="2504109"/>
                  <a:pt x="13787" y="2754101"/>
                  <a:pt x="116" y="1494718"/>
                </a:cubicBezTo>
                <a:cubicBezTo>
                  <a:pt x="-13555" y="235335"/>
                  <a:pt x="1183226" y="-245222"/>
                  <a:pt x="2031008" y="117838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28000">
                <a:schemeClr val="accent1"/>
              </a:gs>
              <a:gs pos="56000">
                <a:schemeClr val="accent2"/>
              </a:gs>
              <a:gs pos="100000">
                <a:schemeClr val="accent3"/>
              </a:gs>
            </a:gsLst>
            <a:lin ang="2700006" scaled="0"/>
          </a:gra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8"/>
          <p:cNvSpPr/>
          <p:nvPr/>
        </p:nvSpPr>
        <p:spPr>
          <a:xfrm flipH="1">
            <a:off x="10587590" y="3345016"/>
            <a:ext cx="737323" cy="737323"/>
          </a:xfrm>
          <a:prstGeom prst="ellipse">
            <a:avLst/>
          </a:prstGeom>
          <a:gradFill>
            <a:gsLst>
              <a:gs pos="0">
                <a:schemeClr val="accent4"/>
              </a:gs>
              <a:gs pos="28000">
                <a:schemeClr val="accent1"/>
              </a:gs>
              <a:gs pos="56000">
                <a:schemeClr val="accent2"/>
              </a:gs>
              <a:gs pos="100000">
                <a:schemeClr val="accent3"/>
              </a:gs>
            </a:gsLst>
            <a:lin ang="2700006" scaled="0"/>
          </a:gra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8"/>
          <p:cNvSpPr/>
          <p:nvPr/>
        </p:nvSpPr>
        <p:spPr>
          <a:xfrm flipH="1">
            <a:off x="6688122" y="1855194"/>
            <a:ext cx="737323" cy="737323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8"/>
          <p:cNvSpPr/>
          <p:nvPr/>
        </p:nvSpPr>
        <p:spPr>
          <a:xfrm flipH="1">
            <a:off x="5916046" y="2339934"/>
            <a:ext cx="737323" cy="737323"/>
          </a:xfrm>
          <a:prstGeom prst="ellipse">
            <a:avLst/>
          </a:prstGeom>
          <a:gradFill>
            <a:gsLst>
              <a:gs pos="0">
                <a:schemeClr val="accent4"/>
              </a:gs>
              <a:gs pos="28000">
                <a:schemeClr val="accent1"/>
              </a:gs>
              <a:gs pos="56000">
                <a:schemeClr val="accent2"/>
              </a:gs>
              <a:gs pos="100000">
                <a:schemeClr val="accent3"/>
              </a:gs>
            </a:gsLst>
            <a:lin ang="2700006" scaled="0"/>
          </a:gra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8"/>
          <p:cNvSpPr/>
          <p:nvPr/>
        </p:nvSpPr>
        <p:spPr>
          <a:xfrm flipH="1">
            <a:off x="6138532" y="4529236"/>
            <a:ext cx="737323" cy="737323"/>
          </a:xfrm>
          <a:prstGeom prst="ellipse">
            <a:avLst/>
          </a:prstGeom>
          <a:gradFill>
            <a:gsLst>
              <a:gs pos="0">
                <a:schemeClr val="accent4"/>
              </a:gs>
              <a:gs pos="39000">
                <a:schemeClr val="accent4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8"/>
          <p:cNvSpPr/>
          <p:nvPr/>
        </p:nvSpPr>
        <p:spPr>
          <a:xfrm flipH="1">
            <a:off x="10942894" y="3876896"/>
            <a:ext cx="414362" cy="414362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8"/>
          <p:cNvSpPr/>
          <p:nvPr/>
        </p:nvSpPr>
        <p:spPr>
          <a:xfrm>
            <a:off x="704970" y="6217624"/>
            <a:ext cx="1556191" cy="285042"/>
          </a:xfrm>
          <a:custGeom>
            <a:rect b="b" l="l" r="r" t="t"/>
            <a:pathLst>
              <a:path extrusionOk="0" h="1480738" w="5763670">
                <a:moveTo>
                  <a:pt x="0" y="1445342"/>
                </a:moveTo>
                <a:lnTo>
                  <a:pt x="690225" y="0"/>
                </a:lnTo>
                <a:lnTo>
                  <a:pt x="1421745" y="1480738"/>
                </a:lnTo>
                <a:lnTo>
                  <a:pt x="2123768" y="0"/>
                </a:lnTo>
                <a:lnTo>
                  <a:pt x="2855288" y="1468939"/>
                </a:lnTo>
                <a:lnTo>
                  <a:pt x="3563210" y="5899"/>
                </a:lnTo>
                <a:lnTo>
                  <a:pt x="4271133" y="1463040"/>
                </a:lnTo>
                <a:lnTo>
                  <a:pt x="5014452" y="35396"/>
                </a:lnTo>
                <a:lnTo>
                  <a:pt x="5763670" y="1445342"/>
                </a:lnTo>
                <a:lnTo>
                  <a:pt x="5763670" y="1445342"/>
                </a:lnTo>
                <a:lnTo>
                  <a:pt x="5763670" y="1445342"/>
                </a:lnTo>
              </a:path>
            </a:pathLst>
          </a:custGeom>
          <a:noFill/>
          <a:ln cap="rnd" cmpd="sng" w="666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8"/>
          <p:cNvSpPr/>
          <p:nvPr/>
        </p:nvSpPr>
        <p:spPr>
          <a:xfrm flipH="1" rot="-1819931">
            <a:off x="8612639" y="1492558"/>
            <a:ext cx="1004389" cy="997876"/>
          </a:xfrm>
          <a:custGeom>
            <a:rect b="b" l="l" r="r" t="t"/>
            <a:pathLst>
              <a:path extrusionOk="0" h="1832509" w="1844468">
                <a:moveTo>
                  <a:pt x="76227" y="549487"/>
                </a:moveTo>
                <a:lnTo>
                  <a:pt x="76227" y="1283021"/>
                </a:lnTo>
                <a:lnTo>
                  <a:pt x="72474" y="1275230"/>
                </a:lnTo>
                <a:cubicBezTo>
                  <a:pt x="25806" y="1164895"/>
                  <a:pt x="0" y="1043588"/>
                  <a:pt x="0" y="916254"/>
                </a:cubicBezTo>
                <a:cubicBezTo>
                  <a:pt x="0" y="788921"/>
                  <a:pt x="25806" y="667614"/>
                  <a:pt x="72474" y="557280"/>
                </a:cubicBezTo>
                <a:close/>
                <a:moveTo>
                  <a:pt x="1735470" y="483407"/>
                </a:moveTo>
                <a:lnTo>
                  <a:pt x="1749850" y="508888"/>
                </a:lnTo>
                <a:cubicBezTo>
                  <a:pt x="1810432" y="631734"/>
                  <a:pt x="1844468" y="770019"/>
                  <a:pt x="1844468" y="916254"/>
                </a:cubicBezTo>
                <a:cubicBezTo>
                  <a:pt x="1844468" y="1062490"/>
                  <a:pt x="1810432" y="1200775"/>
                  <a:pt x="1749850" y="1323622"/>
                </a:cubicBezTo>
                <a:lnTo>
                  <a:pt x="1735470" y="1349102"/>
                </a:lnTo>
                <a:close/>
                <a:moveTo>
                  <a:pt x="327536" y="216761"/>
                </a:moveTo>
                <a:lnTo>
                  <a:pt x="327536" y="1615748"/>
                </a:lnTo>
                <a:lnTo>
                  <a:pt x="270116" y="1568372"/>
                </a:lnTo>
                <a:lnTo>
                  <a:pt x="227618" y="1516864"/>
                </a:lnTo>
                <a:lnTo>
                  <a:pt x="227618" y="315645"/>
                </a:lnTo>
                <a:lnTo>
                  <a:pt x="270116" y="264137"/>
                </a:lnTo>
                <a:close/>
                <a:moveTo>
                  <a:pt x="1484163" y="186115"/>
                </a:moveTo>
                <a:lnTo>
                  <a:pt x="1495954" y="194156"/>
                </a:lnTo>
                <a:cubicBezTo>
                  <a:pt x="1522500" y="215275"/>
                  <a:pt x="1547856" y="237828"/>
                  <a:pt x="1571903" y="261697"/>
                </a:cubicBezTo>
                <a:lnTo>
                  <a:pt x="1584079" y="275185"/>
                </a:lnTo>
                <a:lnTo>
                  <a:pt x="1584079" y="1557325"/>
                </a:lnTo>
                <a:lnTo>
                  <a:pt x="1571903" y="1570813"/>
                </a:lnTo>
                <a:cubicBezTo>
                  <a:pt x="1547856" y="1594681"/>
                  <a:pt x="1522500" y="1617234"/>
                  <a:pt x="1495954" y="1638353"/>
                </a:cubicBezTo>
                <a:lnTo>
                  <a:pt x="1484163" y="1646395"/>
                </a:lnTo>
                <a:close/>
                <a:moveTo>
                  <a:pt x="578845" y="61656"/>
                </a:moveTo>
                <a:lnTo>
                  <a:pt x="578845" y="1770853"/>
                </a:lnTo>
                <a:lnTo>
                  <a:pt x="563259" y="1766015"/>
                </a:lnTo>
                <a:lnTo>
                  <a:pt x="478927" y="1720241"/>
                </a:lnTo>
                <a:lnTo>
                  <a:pt x="478927" y="112268"/>
                </a:lnTo>
                <a:lnTo>
                  <a:pt x="563259" y="66494"/>
                </a:lnTo>
                <a:close/>
                <a:moveTo>
                  <a:pt x="1232854" y="49810"/>
                </a:moveTo>
                <a:lnTo>
                  <a:pt x="1260394" y="57990"/>
                </a:lnTo>
                <a:lnTo>
                  <a:pt x="1332772" y="92980"/>
                </a:lnTo>
                <a:lnTo>
                  <a:pt x="1332772" y="1739529"/>
                </a:lnTo>
                <a:lnTo>
                  <a:pt x="1260394" y="1774519"/>
                </a:lnTo>
                <a:lnTo>
                  <a:pt x="1232854" y="1782699"/>
                </a:lnTo>
                <a:close/>
                <a:moveTo>
                  <a:pt x="830154" y="3303"/>
                </a:moveTo>
                <a:lnTo>
                  <a:pt x="830154" y="1829206"/>
                </a:lnTo>
                <a:lnTo>
                  <a:pt x="736372" y="1819752"/>
                </a:lnTo>
                <a:lnTo>
                  <a:pt x="730236" y="1817847"/>
                </a:lnTo>
                <a:lnTo>
                  <a:pt x="730236" y="14662"/>
                </a:lnTo>
                <a:lnTo>
                  <a:pt x="736372" y="12757"/>
                </a:lnTo>
                <a:close/>
                <a:moveTo>
                  <a:pt x="981545" y="0"/>
                </a:moveTo>
                <a:lnTo>
                  <a:pt x="1081463" y="10072"/>
                </a:lnTo>
                <a:lnTo>
                  <a:pt x="1081463" y="1822437"/>
                </a:lnTo>
                <a:lnTo>
                  <a:pt x="981545" y="183250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image">
  <p:cSld name="ONE_COLUMN_TEXT_2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"/>
          <p:cNvSpPr/>
          <p:nvPr/>
        </p:nvSpPr>
        <p:spPr>
          <a:xfrm flipH="1" rot="-1819931">
            <a:off x="2640551" y="1328483"/>
            <a:ext cx="1004389" cy="997876"/>
          </a:xfrm>
          <a:custGeom>
            <a:rect b="b" l="l" r="r" t="t"/>
            <a:pathLst>
              <a:path extrusionOk="0" h="1832509" w="1844468">
                <a:moveTo>
                  <a:pt x="76227" y="549487"/>
                </a:moveTo>
                <a:lnTo>
                  <a:pt x="76227" y="1283021"/>
                </a:lnTo>
                <a:lnTo>
                  <a:pt x="72474" y="1275230"/>
                </a:lnTo>
                <a:cubicBezTo>
                  <a:pt x="25806" y="1164895"/>
                  <a:pt x="0" y="1043588"/>
                  <a:pt x="0" y="916254"/>
                </a:cubicBezTo>
                <a:cubicBezTo>
                  <a:pt x="0" y="788921"/>
                  <a:pt x="25806" y="667614"/>
                  <a:pt x="72474" y="557280"/>
                </a:cubicBezTo>
                <a:close/>
                <a:moveTo>
                  <a:pt x="1735470" y="483407"/>
                </a:moveTo>
                <a:lnTo>
                  <a:pt x="1749850" y="508888"/>
                </a:lnTo>
                <a:cubicBezTo>
                  <a:pt x="1810432" y="631734"/>
                  <a:pt x="1844468" y="770019"/>
                  <a:pt x="1844468" y="916254"/>
                </a:cubicBezTo>
                <a:cubicBezTo>
                  <a:pt x="1844468" y="1062490"/>
                  <a:pt x="1810432" y="1200775"/>
                  <a:pt x="1749850" y="1323622"/>
                </a:cubicBezTo>
                <a:lnTo>
                  <a:pt x="1735470" y="1349102"/>
                </a:lnTo>
                <a:close/>
                <a:moveTo>
                  <a:pt x="327536" y="216761"/>
                </a:moveTo>
                <a:lnTo>
                  <a:pt x="327536" y="1615748"/>
                </a:lnTo>
                <a:lnTo>
                  <a:pt x="270116" y="1568372"/>
                </a:lnTo>
                <a:lnTo>
                  <a:pt x="227618" y="1516864"/>
                </a:lnTo>
                <a:lnTo>
                  <a:pt x="227618" y="315645"/>
                </a:lnTo>
                <a:lnTo>
                  <a:pt x="270116" y="264137"/>
                </a:lnTo>
                <a:close/>
                <a:moveTo>
                  <a:pt x="1484163" y="186115"/>
                </a:moveTo>
                <a:lnTo>
                  <a:pt x="1495954" y="194156"/>
                </a:lnTo>
                <a:cubicBezTo>
                  <a:pt x="1522500" y="215275"/>
                  <a:pt x="1547856" y="237828"/>
                  <a:pt x="1571903" y="261697"/>
                </a:cubicBezTo>
                <a:lnTo>
                  <a:pt x="1584079" y="275185"/>
                </a:lnTo>
                <a:lnTo>
                  <a:pt x="1584079" y="1557325"/>
                </a:lnTo>
                <a:lnTo>
                  <a:pt x="1571903" y="1570813"/>
                </a:lnTo>
                <a:cubicBezTo>
                  <a:pt x="1547856" y="1594681"/>
                  <a:pt x="1522500" y="1617234"/>
                  <a:pt x="1495954" y="1638353"/>
                </a:cubicBezTo>
                <a:lnTo>
                  <a:pt x="1484163" y="1646395"/>
                </a:lnTo>
                <a:close/>
                <a:moveTo>
                  <a:pt x="578845" y="61656"/>
                </a:moveTo>
                <a:lnTo>
                  <a:pt x="578845" y="1770853"/>
                </a:lnTo>
                <a:lnTo>
                  <a:pt x="563259" y="1766015"/>
                </a:lnTo>
                <a:lnTo>
                  <a:pt x="478927" y="1720241"/>
                </a:lnTo>
                <a:lnTo>
                  <a:pt x="478927" y="112268"/>
                </a:lnTo>
                <a:lnTo>
                  <a:pt x="563259" y="66494"/>
                </a:lnTo>
                <a:close/>
                <a:moveTo>
                  <a:pt x="1232854" y="49810"/>
                </a:moveTo>
                <a:lnTo>
                  <a:pt x="1260394" y="57990"/>
                </a:lnTo>
                <a:lnTo>
                  <a:pt x="1332772" y="92980"/>
                </a:lnTo>
                <a:lnTo>
                  <a:pt x="1332772" y="1739529"/>
                </a:lnTo>
                <a:lnTo>
                  <a:pt x="1260394" y="1774519"/>
                </a:lnTo>
                <a:lnTo>
                  <a:pt x="1232854" y="1782699"/>
                </a:lnTo>
                <a:close/>
                <a:moveTo>
                  <a:pt x="830154" y="3303"/>
                </a:moveTo>
                <a:lnTo>
                  <a:pt x="830154" y="1829206"/>
                </a:lnTo>
                <a:lnTo>
                  <a:pt x="736372" y="1819752"/>
                </a:lnTo>
                <a:lnTo>
                  <a:pt x="730236" y="1817847"/>
                </a:lnTo>
                <a:lnTo>
                  <a:pt x="730236" y="14662"/>
                </a:lnTo>
                <a:lnTo>
                  <a:pt x="736372" y="12757"/>
                </a:lnTo>
                <a:close/>
                <a:moveTo>
                  <a:pt x="981545" y="0"/>
                </a:moveTo>
                <a:lnTo>
                  <a:pt x="1081463" y="10072"/>
                </a:lnTo>
                <a:lnTo>
                  <a:pt x="1081463" y="1822437"/>
                </a:lnTo>
                <a:lnTo>
                  <a:pt x="981545" y="183250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9"/>
          <p:cNvSpPr/>
          <p:nvPr/>
        </p:nvSpPr>
        <p:spPr>
          <a:xfrm flipH="1">
            <a:off x="1119048" y="4681620"/>
            <a:ext cx="1142100" cy="1142100"/>
          </a:xfrm>
          <a:prstGeom prst="ellipse">
            <a:avLst/>
          </a:prstGeom>
          <a:gradFill>
            <a:gsLst>
              <a:gs pos="0">
                <a:schemeClr val="accent4"/>
              </a:gs>
              <a:gs pos="39000">
                <a:schemeClr val="accent4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9"/>
          <p:cNvSpPr txBox="1"/>
          <p:nvPr>
            <p:ph type="title"/>
          </p:nvPr>
        </p:nvSpPr>
        <p:spPr>
          <a:xfrm>
            <a:off x="5303429" y="740800"/>
            <a:ext cx="6598800" cy="1007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/>
        </p:txBody>
      </p:sp>
      <p:sp>
        <p:nvSpPr>
          <p:cNvPr id="122" name="Google Shape;122;p9"/>
          <p:cNvSpPr txBox="1"/>
          <p:nvPr>
            <p:ph idx="1" type="body"/>
          </p:nvPr>
        </p:nvSpPr>
        <p:spPr>
          <a:xfrm>
            <a:off x="7014400" y="1856975"/>
            <a:ext cx="5089200" cy="3594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210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21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21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21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123" name="Google Shape;123;p9"/>
          <p:cNvSpPr txBox="1"/>
          <p:nvPr>
            <p:ph idx="12" type="sldNum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4" name="Google Shape;124;p9"/>
          <p:cNvSpPr/>
          <p:nvPr/>
        </p:nvSpPr>
        <p:spPr>
          <a:xfrm rot="1583515">
            <a:off x="2165909" y="1490603"/>
            <a:ext cx="4406879" cy="4406879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9"/>
          <p:cNvSpPr/>
          <p:nvPr/>
        </p:nvSpPr>
        <p:spPr>
          <a:xfrm rot="1021735">
            <a:off x="2237" y="1344164"/>
            <a:ext cx="3800407" cy="3716788"/>
          </a:xfrm>
          <a:custGeom>
            <a:rect b="b" l="l" r="r" t="t"/>
            <a:pathLst>
              <a:path extrusionOk="0" h="5623835" w="5750358">
                <a:moveTo>
                  <a:pt x="2031008" y="117838"/>
                </a:moveTo>
                <a:cubicBezTo>
                  <a:pt x="2878790" y="480898"/>
                  <a:pt x="2920367" y="1568200"/>
                  <a:pt x="3524455" y="2183390"/>
                </a:cubicBezTo>
                <a:cubicBezTo>
                  <a:pt x="4128543" y="2798580"/>
                  <a:pt x="5169527" y="2605105"/>
                  <a:pt x="5655536" y="3808979"/>
                </a:cubicBezTo>
                <a:cubicBezTo>
                  <a:pt x="6141545" y="5012853"/>
                  <a:pt x="4651069" y="6001073"/>
                  <a:pt x="3642813" y="5482586"/>
                </a:cubicBezTo>
                <a:cubicBezTo>
                  <a:pt x="2634557" y="4964099"/>
                  <a:pt x="2974484" y="3833399"/>
                  <a:pt x="2367368" y="3168754"/>
                </a:cubicBezTo>
                <a:cubicBezTo>
                  <a:pt x="1760252" y="2504109"/>
                  <a:pt x="13787" y="2754101"/>
                  <a:pt x="116" y="1494718"/>
                </a:cubicBezTo>
                <a:cubicBezTo>
                  <a:pt x="-13555" y="235335"/>
                  <a:pt x="1183226" y="-245222"/>
                  <a:pt x="2031008" y="117838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28000">
                <a:schemeClr val="accent1"/>
              </a:gs>
              <a:gs pos="56000">
                <a:schemeClr val="accent2"/>
              </a:gs>
              <a:gs pos="100000">
                <a:schemeClr val="accent3"/>
              </a:gs>
            </a:gsLst>
            <a:lin ang="2700006" scaled="0"/>
          </a:gra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9"/>
          <p:cNvSpPr/>
          <p:nvPr/>
        </p:nvSpPr>
        <p:spPr>
          <a:xfrm>
            <a:off x="554608" y="3290733"/>
            <a:ext cx="861533" cy="861533"/>
          </a:xfrm>
          <a:prstGeom prst="ellipse">
            <a:avLst/>
          </a:prstGeom>
          <a:gradFill>
            <a:gsLst>
              <a:gs pos="0">
                <a:schemeClr val="accent4"/>
              </a:gs>
              <a:gs pos="28000">
                <a:schemeClr val="accent1"/>
              </a:gs>
              <a:gs pos="56000">
                <a:schemeClr val="accent2"/>
              </a:gs>
              <a:gs pos="100000">
                <a:schemeClr val="accent3"/>
              </a:gs>
            </a:gsLst>
            <a:lin ang="2700006" scaled="0"/>
          </a:gra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9"/>
          <p:cNvSpPr/>
          <p:nvPr/>
        </p:nvSpPr>
        <p:spPr>
          <a:xfrm>
            <a:off x="5110988" y="1549933"/>
            <a:ext cx="861533" cy="861533"/>
          </a:xfrm>
          <a:prstGeom prst="ellipse">
            <a:avLst/>
          </a:prstGeom>
          <a:solidFill>
            <a:srgbClr val="F7F7F7"/>
          </a:soli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9"/>
          <p:cNvSpPr/>
          <p:nvPr/>
        </p:nvSpPr>
        <p:spPr>
          <a:xfrm>
            <a:off x="6013129" y="2116333"/>
            <a:ext cx="861533" cy="861533"/>
          </a:xfrm>
          <a:prstGeom prst="ellipse">
            <a:avLst/>
          </a:prstGeom>
          <a:gradFill>
            <a:gsLst>
              <a:gs pos="0">
                <a:schemeClr val="accent4"/>
              </a:gs>
              <a:gs pos="28000">
                <a:schemeClr val="accent1"/>
              </a:gs>
              <a:gs pos="56000">
                <a:schemeClr val="accent2"/>
              </a:gs>
              <a:gs pos="100000">
                <a:schemeClr val="accent3"/>
              </a:gs>
            </a:gsLst>
            <a:lin ang="2700006" scaled="0"/>
          </a:gra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9"/>
          <p:cNvSpPr/>
          <p:nvPr/>
        </p:nvSpPr>
        <p:spPr>
          <a:xfrm>
            <a:off x="5753164" y="4674449"/>
            <a:ext cx="861533" cy="861533"/>
          </a:xfrm>
          <a:prstGeom prst="ellipse">
            <a:avLst/>
          </a:prstGeom>
          <a:gradFill>
            <a:gsLst>
              <a:gs pos="0">
                <a:schemeClr val="accent4"/>
              </a:gs>
              <a:gs pos="39000">
                <a:schemeClr val="accent4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9"/>
          <p:cNvSpPr/>
          <p:nvPr/>
        </p:nvSpPr>
        <p:spPr>
          <a:xfrm>
            <a:off x="516816" y="3912215"/>
            <a:ext cx="484166" cy="484166"/>
          </a:xfrm>
          <a:prstGeom prst="ellipse">
            <a:avLst/>
          </a:prstGeom>
          <a:solidFill>
            <a:srgbClr val="F7F7F7"/>
          </a:soli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9"/>
          <p:cNvSpPr/>
          <p:nvPr/>
        </p:nvSpPr>
        <p:spPr>
          <a:xfrm>
            <a:off x="704970" y="6217624"/>
            <a:ext cx="1556191" cy="285042"/>
          </a:xfrm>
          <a:custGeom>
            <a:rect b="b" l="l" r="r" t="t"/>
            <a:pathLst>
              <a:path extrusionOk="0" h="1480738" w="5763670">
                <a:moveTo>
                  <a:pt x="0" y="1445342"/>
                </a:moveTo>
                <a:lnTo>
                  <a:pt x="690225" y="0"/>
                </a:lnTo>
                <a:lnTo>
                  <a:pt x="1421745" y="1480738"/>
                </a:lnTo>
                <a:lnTo>
                  <a:pt x="2123768" y="0"/>
                </a:lnTo>
                <a:lnTo>
                  <a:pt x="2855288" y="1468939"/>
                </a:lnTo>
                <a:lnTo>
                  <a:pt x="3563210" y="5899"/>
                </a:lnTo>
                <a:lnTo>
                  <a:pt x="4271133" y="1463040"/>
                </a:lnTo>
                <a:lnTo>
                  <a:pt x="5014452" y="35396"/>
                </a:lnTo>
                <a:lnTo>
                  <a:pt x="5763670" y="1445342"/>
                </a:lnTo>
                <a:lnTo>
                  <a:pt x="5763670" y="1445342"/>
                </a:lnTo>
                <a:lnTo>
                  <a:pt x="5763670" y="1445342"/>
                </a:lnTo>
              </a:path>
            </a:pathLst>
          </a:custGeom>
          <a:noFill/>
          <a:ln cap="rnd" cmpd="sng" w="666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9"/>
          <p:cNvSpPr/>
          <p:nvPr/>
        </p:nvSpPr>
        <p:spPr>
          <a:xfrm rot="5400000">
            <a:off x="11074121" y="945885"/>
            <a:ext cx="1556191" cy="285042"/>
          </a:xfrm>
          <a:custGeom>
            <a:rect b="b" l="l" r="r" t="t"/>
            <a:pathLst>
              <a:path extrusionOk="0" h="1480738" w="5763670">
                <a:moveTo>
                  <a:pt x="0" y="1445342"/>
                </a:moveTo>
                <a:lnTo>
                  <a:pt x="690225" y="0"/>
                </a:lnTo>
                <a:lnTo>
                  <a:pt x="1421745" y="1480738"/>
                </a:lnTo>
                <a:lnTo>
                  <a:pt x="2123768" y="0"/>
                </a:lnTo>
                <a:lnTo>
                  <a:pt x="2855288" y="1468939"/>
                </a:lnTo>
                <a:lnTo>
                  <a:pt x="3563210" y="5899"/>
                </a:lnTo>
                <a:lnTo>
                  <a:pt x="4271133" y="1463040"/>
                </a:lnTo>
                <a:lnTo>
                  <a:pt x="5014452" y="35396"/>
                </a:lnTo>
                <a:lnTo>
                  <a:pt x="5763670" y="1445342"/>
                </a:lnTo>
                <a:lnTo>
                  <a:pt x="5763670" y="1445342"/>
                </a:lnTo>
                <a:lnTo>
                  <a:pt x="5763670" y="1445342"/>
                </a:lnTo>
              </a:path>
            </a:pathLst>
          </a:custGeom>
          <a:noFill/>
          <a:ln cap="rnd" cmpd="sng" w="666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ONE_COLUMN_TEXT_1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0"/>
          <p:cNvSpPr txBox="1"/>
          <p:nvPr>
            <p:ph idx="1" type="body"/>
          </p:nvPr>
        </p:nvSpPr>
        <p:spPr>
          <a:xfrm>
            <a:off x="6293379" y="1451700"/>
            <a:ext cx="5443500" cy="423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210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21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21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21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135" name="Google Shape;135;p10"/>
          <p:cNvSpPr/>
          <p:nvPr/>
        </p:nvSpPr>
        <p:spPr>
          <a:xfrm flipH="1" rot="-1819931">
            <a:off x="608526" y="1088683"/>
            <a:ext cx="1004389" cy="997876"/>
          </a:xfrm>
          <a:custGeom>
            <a:rect b="b" l="l" r="r" t="t"/>
            <a:pathLst>
              <a:path extrusionOk="0" h="1832509" w="1844468">
                <a:moveTo>
                  <a:pt x="76227" y="549487"/>
                </a:moveTo>
                <a:lnTo>
                  <a:pt x="76227" y="1283021"/>
                </a:lnTo>
                <a:lnTo>
                  <a:pt x="72474" y="1275230"/>
                </a:lnTo>
                <a:cubicBezTo>
                  <a:pt x="25806" y="1164895"/>
                  <a:pt x="0" y="1043588"/>
                  <a:pt x="0" y="916254"/>
                </a:cubicBezTo>
                <a:cubicBezTo>
                  <a:pt x="0" y="788921"/>
                  <a:pt x="25806" y="667614"/>
                  <a:pt x="72474" y="557280"/>
                </a:cubicBezTo>
                <a:close/>
                <a:moveTo>
                  <a:pt x="1735470" y="483407"/>
                </a:moveTo>
                <a:lnTo>
                  <a:pt x="1749850" y="508888"/>
                </a:lnTo>
                <a:cubicBezTo>
                  <a:pt x="1810432" y="631734"/>
                  <a:pt x="1844468" y="770019"/>
                  <a:pt x="1844468" y="916254"/>
                </a:cubicBezTo>
                <a:cubicBezTo>
                  <a:pt x="1844468" y="1062490"/>
                  <a:pt x="1810432" y="1200775"/>
                  <a:pt x="1749850" y="1323622"/>
                </a:cubicBezTo>
                <a:lnTo>
                  <a:pt x="1735470" y="1349102"/>
                </a:lnTo>
                <a:close/>
                <a:moveTo>
                  <a:pt x="327536" y="216761"/>
                </a:moveTo>
                <a:lnTo>
                  <a:pt x="327536" y="1615748"/>
                </a:lnTo>
                <a:lnTo>
                  <a:pt x="270116" y="1568372"/>
                </a:lnTo>
                <a:lnTo>
                  <a:pt x="227618" y="1516864"/>
                </a:lnTo>
                <a:lnTo>
                  <a:pt x="227618" y="315645"/>
                </a:lnTo>
                <a:lnTo>
                  <a:pt x="270116" y="264137"/>
                </a:lnTo>
                <a:close/>
                <a:moveTo>
                  <a:pt x="1484163" y="186115"/>
                </a:moveTo>
                <a:lnTo>
                  <a:pt x="1495954" y="194156"/>
                </a:lnTo>
                <a:cubicBezTo>
                  <a:pt x="1522500" y="215275"/>
                  <a:pt x="1547856" y="237828"/>
                  <a:pt x="1571903" y="261697"/>
                </a:cubicBezTo>
                <a:lnTo>
                  <a:pt x="1584079" y="275185"/>
                </a:lnTo>
                <a:lnTo>
                  <a:pt x="1584079" y="1557325"/>
                </a:lnTo>
                <a:lnTo>
                  <a:pt x="1571903" y="1570813"/>
                </a:lnTo>
                <a:cubicBezTo>
                  <a:pt x="1547856" y="1594681"/>
                  <a:pt x="1522500" y="1617234"/>
                  <a:pt x="1495954" y="1638353"/>
                </a:cubicBezTo>
                <a:lnTo>
                  <a:pt x="1484163" y="1646395"/>
                </a:lnTo>
                <a:close/>
                <a:moveTo>
                  <a:pt x="578845" y="61656"/>
                </a:moveTo>
                <a:lnTo>
                  <a:pt x="578845" y="1770853"/>
                </a:lnTo>
                <a:lnTo>
                  <a:pt x="563259" y="1766015"/>
                </a:lnTo>
                <a:lnTo>
                  <a:pt x="478927" y="1720241"/>
                </a:lnTo>
                <a:lnTo>
                  <a:pt x="478927" y="112268"/>
                </a:lnTo>
                <a:lnTo>
                  <a:pt x="563259" y="66494"/>
                </a:lnTo>
                <a:close/>
                <a:moveTo>
                  <a:pt x="1232854" y="49810"/>
                </a:moveTo>
                <a:lnTo>
                  <a:pt x="1260394" y="57990"/>
                </a:lnTo>
                <a:lnTo>
                  <a:pt x="1332772" y="92980"/>
                </a:lnTo>
                <a:lnTo>
                  <a:pt x="1332772" y="1739529"/>
                </a:lnTo>
                <a:lnTo>
                  <a:pt x="1260394" y="1774519"/>
                </a:lnTo>
                <a:lnTo>
                  <a:pt x="1232854" y="1782699"/>
                </a:lnTo>
                <a:close/>
                <a:moveTo>
                  <a:pt x="830154" y="3303"/>
                </a:moveTo>
                <a:lnTo>
                  <a:pt x="830154" y="1829206"/>
                </a:lnTo>
                <a:lnTo>
                  <a:pt x="736372" y="1819752"/>
                </a:lnTo>
                <a:lnTo>
                  <a:pt x="730236" y="1817847"/>
                </a:lnTo>
                <a:lnTo>
                  <a:pt x="730236" y="14662"/>
                </a:lnTo>
                <a:lnTo>
                  <a:pt x="736372" y="12757"/>
                </a:lnTo>
                <a:close/>
                <a:moveTo>
                  <a:pt x="981545" y="0"/>
                </a:moveTo>
                <a:lnTo>
                  <a:pt x="1081463" y="10072"/>
                </a:lnTo>
                <a:lnTo>
                  <a:pt x="1081463" y="1822437"/>
                </a:lnTo>
                <a:lnTo>
                  <a:pt x="981545" y="183250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0"/>
          <p:cNvSpPr/>
          <p:nvPr/>
        </p:nvSpPr>
        <p:spPr>
          <a:xfrm flipH="1" rot="-1583558">
            <a:off x="1232354" y="1119155"/>
            <a:ext cx="4904390" cy="4904390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0"/>
          <p:cNvSpPr/>
          <p:nvPr/>
        </p:nvSpPr>
        <p:spPr>
          <a:xfrm flipH="1">
            <a:off x="1900325" y="1185175"/>
            <a:ext cx="958800" cy="9588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0"/>
          <p:cNvSpPr/>
          <p:nvPr/>
        </p:nvSpPr>
        <p:spPr>
          <a:xfrm flipH="1">
            <a:off x="5283711" y="1057494"/>
            <a:ext cx="394500" cy="394200"/>
          </a:xfrm>
          <a:prstGeom prst="ellipse">
            <a:avLst/>
          </a:prstGeom>
          <a:gradFill>
            <a:gsLst>
              <a:gs pos="0">
                <a:schemeClr val="accent4"/>
              </a:gs>
              <a:gs pos="39000">
                <a:schemeClr val="accent4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0"/>
          <p:cNvSpPr/>
          <p:nvPr/>
        </p:nvSpPr>
        <p:spPr>
          <a:xfrm flipH="1">
            <a:off x="896328" y="1815522"/>
            <a:ext cx="958800" cy="958800"/>
          </a:xfrm>
          <a:prstGeom prst="ellipse">
            <a:avLst/>
          </a:prstGeom>
          <a:gradFill>
            <a:gsLst>
              <a:gs pos="0">
                <a:schemeClr val="accent4"/>
              </a:gs>
              <a:gs pos="28000">
                <a:schemeClr val="accent1"/>
              </a:gs>
              <a:gs pos="56000">
                <a:schemeClr val="accent2"/>
              </a:gs>
              <a:gs pos="100000">
                <a:schemeClr val="accent3"/>
              </a:gs>
            </a:gsLst>
            <a:lin ang="2700006" scaled="0"/>
          </a:gra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0"/>
          <p:cNvSpPr/>
          <p:nvPr/>
        </p:nvSpPr>
        <p:spPr>
          <a:xfrm flipH="1">
            <a:off x="1185645" y="4662450"/>
            <a:ext cx="958800" cy="958800"/>
          </a:xfrm>
          <a:prstGeom prst="ellipse">
            <a:avLst/>
          </a:prstGeom>
          <a:gradFill>
            <a:gsLst>
              <a:gs pos="0">
                <a:schemeClr val="accent4"/>
              </a:gs>
              <a:gs pos="39000">
                <a:schemeClr val="accent4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0"/>
          <p:cNvSpPr/>
          <p:nvPr/>
        </p:nvSpPr>
        <p:spPr>
          <a:xfrm flipH="1" rot="-5400000">
            <a:off x="-65835" y="3802036"/>
            <a:ext cx="1138325" cy="211005"/>
          </a:xfrm>
          <a:custGeom>
            <a:rect b="b" l="l" r="r" t="t"/>
            <a:pathLst>
              <a:path extrusionOk="0" h="1480738" w="5763670">
                <a:moveTo>
                  <a:pt x="0" y="1445342"/>
                </a:moveTo>
                <a:lnTo>
                  <a:pt x="690225" y="0"/>
                </a:lnTo>
                <a:lnTo>
                  <a:pt x="1421745" y="1480738"/>
                </a:lnTo>
                <a:lnTo>
                  <a:pt x="2123768" y="0"/>
                </a:lnTo>
                <a:lnTo>
                  <a:pt x="2855288" y="1468939"/>
                </a:lnTo>
                <a:lnTo>
                  <a:pt x="3563210" y="5899"/>
                </a:lnTo>
                <a:lnTo>
                  <a:pt x="4271133" y="1463040"/>
                </a:lnTo>
                <a:lnTo>
                  <a:pt x="5014452" y="35396"/>
                </a:lnTo>
                <a:lnTo>
                  <a:pt x="5763670" y="1445342"/>
                </a:lnTo>
                <a:lnTo>
                  <a:pt x="5763670" y="1445342"/>
                </a:lnTo>
                <a:lnTo>
                  <a:pt x="5763670" y="1445342"/>
                </a:lnTo>
              </a:path>
            </a:pathLst>
          </a:custGeom>
          <a:noFill/>
          <a:ln cap="rnd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0"/>
          <p:cNvSpPr txBox="1"/>
          <p:nvPr>
            <p:ph type="title"/>
          </p:nvPr>
        </p:nvSpPr>
        <p:spPr>
          <a:xfrm>
            <a:off x="1321779" y="3067500"/>
            <a:ext cx="4752000" cy="1007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43" name="Google Shape;143;p10"/>
          <p:cNvSpPr txBox="1"/>
          <p:nvPr>
            <p:ph idx="12" type="sldNum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4" name="Google Shape;144;p10"/>
          <p:cNvSpPr/>
          <p:nvPr/>
        </p:nvSpPr>
        <p:spPr>
          <a:xfrm flipH="1" rot="-1020753">
            <a:off x="4306070" y="4326797"/>
            <a:ext cx="2014524" cy="1970199"/>
          </a:xfrm>
          <a:custGeom>
            <a:rect b="b" l="l" r="r" t="t"/>
            <a:pathLst>
              <a:path extrusionOk="0" h="5623835" w="5750358">
                <a:moveTo>
                  <a:pt x="2031008" y="117838"/>
                </a:moveTo>
                <a:cubicBezTo>
                  <a:pt x="2878790" y="480898"/>
                  <a:pt x="2920367" y="1568200"/>
                  <a:pt x="3524455" y="2183390"/>
                </a:cubicBezTo>
                <a:cubicBezTo>
                  <a:pt x="4128543" y="2798580"/>
                  <a:pt x="5169527" y="2605105"/>
                  <a:pt x="5655536" y="3808979"/>
                </a:cubicBezTo>
                <a:cubicBezTo>
                  <a:pt x="6141545" y="5012853"/>
                  <a:pt x="4651069" y="6001073"/>
                  <a:pt x="3642813" y="5482586"/>
                </a:cubicBezTo>
                <a:cubicBezTo>
                  <a:pt x="2634557" y="4964099"/>
                  <a:pt x="2974484" y="3833399"/>
                  <a:pt x="2367368" y="3168754"/>
                </a:cubicBezTo>
                <a:cubicBezTo>
                  <a:pt x="1760252" y="2504109"/>
                  <a:pt x="13787" y="2754101"/>
                  <a:pt x="116" y="1494718"/>
                </a:cubicBezTo>
                <a:cubicBezTo>
                  <a:pt x="-13555" y="235335"/>
                  <a:pt x="1183226" y="-245222"/>
                  <a:pt x="2031008" y="117838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28000">
                <a:schemeClr val="accent1"/>
              </a:gs>
              <a:gs pos="56000">
                <a:schemeClr val="accent2"/>
              </a:gs>
              <a:gs pos="100000">
                <a:schemeClr val="accent3"/>
              </a:gs>
            </a:gsLst>
            <a:lin ang="2700006" scaled="0"/>
          </a:gra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3F3F3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15600" y="517177"/>
            <a:ext cx="11361000" cy="9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Staatliches"/>
              <a:buNone/>
              <a:defRPr sz="6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Staatliches"/>
              <a:buNone/>
              <a:defRPr sz="6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Staatliches"/>
              <a:buNone/>
              <a:defRPr sz="6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Staatliches"/>
              <a:buNone/>
              <a:defRPr sz="6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Staatliches"/>
              <a:buNone/>
              <a:defRPr sz="6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Staatliches"/>
              <a:buNone/>
              <a:defRPr sz="6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Staatliches"/>
              <a:buNone/>
              <a:defRPr sz="6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Staatliches"/>
              <a:buNone/>
              <a:defRPr sz="6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Staatliches"/>
              <a:buNone/>
              <a:defRPr sz="6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15604" y="1536633"/>
            <a:ext cx="113610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 Alternates Medium"/>
              <a:buChar char="●"/>
              <a:defRPr sz="2400">
                <a:solidFill>
                  <a:schemeClr val="dk2"/>
                </a:solidFill>
                <a:latin typeface="Montserrat Alternates Medium"/>
                <a:ea typeface="Montserrat Alternates Medium"/>
                <a:cs typeface="Montserrat Alternates Medium"/>
                <a:sym typeface="Montserrat Alternates Medium"/>
              </a:defRPr>
            </a:lvl1pPr>
            <a:lvl2pPr indent="-381000" lvl="1" marL="9144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 Alternates Medium"/>
              <a:buChar char="○"/>
              <a:defRPr sz="2400">
                <a:solidFill>
                  <a:schemeClr val="dk2"/>
                </a:solidFill>
                <a:latin typeface="Montserrat Alternates Medium"/>
                <a:ea typeface="Montserrat Alternates Medium"/>
                <a:cs typeface="Montserrat Alternates Medium"/>
                <a:sym typeface="Montserrat Alternates Medium"/>
              </a:defRPr>
            </a:lvl2pPr>
            <a:lvl3pPr indent="-381000" lvl="2" marL="1371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 Alternates Medium"/>
              <a:buChar char="■"/>
              <a:defRPr sz="2400">
                <a:solidFill>
                  <a:schemeClr val="dk2"/>
                </a:solidFill>
                <a:latin typeface="Montserrat Alternates Medium"/>
                <a:ea typeface="Montserrat Alternates Medium"/>
                <a:cs typeface="Montserrat Alternates Medium"/>
                <a:sym typeface="Montserrat Alternates Medium"/>
              </a:defRPr>
            </a:lvl3pPr>
            <a:lvl4pPr indent="-381000" lvl="3" marL="18288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 Alternates Medium"/>
              <a:buChar char="●"/>
              <a:defRPr sz="2400">
                <a:solidFill>
                  <a:schemeClr val="dk2"/>
                </a:solidFill>
                <a:latin typeface="Montserrat Alternates Medium"/>
                <a:ea typeface="Montserrat Alternates Medium"/>
                <a:cs typeface="Montserrat Alternates Medium"/>
                <a:sym typeface="Montserrat Alternates Medium"/>
              </a:defRPr>
            </a:lvl4pPr>
            <a:lvl5pPr indent="-381000" lvl="4" marL="22860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 Alternates Medium"/>
              <a:buChar char="○"/>
              <a:defRPr sz="2400">
                <a:solidFill>
                  <a:schemeClr val="dk2"/>
                </a:solidFill>
                <a:latin typeface="Montserrat Alternates Medium"/>
                <a:ea typeface="Montserrat Alternates Medium"/>
                <a:cs typeface="Montserrat Alternates Medium"/>
                <a:sym typeface="Montserrat Alternates Medium"/>
              </a:defRPr>
            </a:lvl5pPr>
            <a:lvl6pPr indent="-381000" lvl="5" marL="27432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 Alternates Medium"/>
              <a:buChar char="■"/>
              <a:defRPr sz="2400">
                <a:solidFill>
                  <a:schemeClr val="dk2"/>
                </a:solidFill>
                <a:latin typeface="Montserrat Alternates Medium"/>
                <a:ea typeface="Montserrat Alternates Medium"/>
                <a:cs typeface="Montserrat Alternates Medium"/>
                <a:sym typeface="Montserrat Alternates Medium"/>
              </a:defRPr>
            </a:lvl6pPr>
            <a:lvl7pPr indent="-381000" lvl="6" marL="32004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 Alternates Medium"/>
              <a:buChar char="●"/>
              <a:defRPr sz="2400">
                <a:solidFill>
                  <a:schemeClr val="dk2"/>
                </a:solidFill>
                <a:latin typeface="Montserrat Alternates Medium"/>
                <a:ea typeface="Montserrat Alternates Medium"/>
                <a:cs typeface="Montserrat Alternates Medium"/>
                <a:sym typeface="Montserrat Alternates Medium"/>
              </a:defRPr>
            </a:lvl7pPr>
            <a:lvl8pPr indent="-381000" lvl="7" marL="3657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 Alternates Medium"/>
              <a:buChar char="○"/>
              <a:defRPr sz="2400">
                <a:solidFill>
                  <a:schemeClr val="dk2"/>
                </a:solidFill>
                <a:latin typeface="Montserrat Alternates Medium"/>
                <a:ea typeface="Montserrat Alternates Medium"/>
                <a:cs typeface="Montserrat Alternates Medium"/>
                <a:sym typeface="Montserrat Alternates Medium"/>
              </a:defRPr>
            </a:lvl8pPr>
            <a:lvl9pPr indent="-381000" lvl="8" marL="411480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2400"/>
              <a:buFont typeface="Montserrat Alternates Medium"/>
              <a:buChar char="■"/>
              <a:defRPr sz="2400">
                <a:solidFill>
                  <a:schemeClr val="dk2"/>
                </a:solidFill>
                <a:latin typeface="Montserrat Alternates Medium"/>
                <a:ea typeface="Montserrat Alternates Medium"/>
                <a:cs typeface="Montserrat Alternates Medium"/>
                <a:sym typeface="Montserrat Alternates Medium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713450" y="620465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dk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mc:AlternateContent>
    <mc:Choice Requires="p14">
      <p:transition spd="slow" p14:dur="1600">
        <p:push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hbr.org/2016/10/how-to-manage-a-toxic-employee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hbr.org/2015/12/its-better-to-avoid-a-toxic-employee-than-hire-a-superstar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13.png"/><Relationship Id="rId5" Type="http://schemas.openxmlformats.org/officeDocument/2006/relationships/image" Target="../media/image12.png"/><Relationship Id="rId6" Type="http://schemas.openxmlformats.org/officeDocument/2006/relationships/image" Target="../media/image9.png"/><Relationship Id="rId7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8"/>
          <p:cNvSpPr txBox="1"/>
          <p:nvPr>
            <p:ph type="ctrTitle"/>
          </p:nvPr>
        </p:nvSpPr>
        <p:spPr>
          <a:xfrm>
            <a:off x="4207450" y="2031375"/>
            <a:ext cx="5838000" cy="24795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800">
                <a:solidFill>
                  <a:srgbClr val="E69138"/>
                </a:solidFill>
                <a:latin typeface="Montserrat Alternates Medium"/>
                <a:ea typeface="Montserrat Alternates Medium"/>
                <a:cs typeface="Montserrat Alternates Medium"/>
                <a:sym typeface="Montserrat Alternates Medium"/>
              </a:rPr>
              <a:t>ТОКСИЧНІ</a:t>
            </a:r>
            <a:r>
              <a:rPr lang="en-GB" sz="6800">
                <a:latin typeface="Montserrat Alternates Medium"/>
                <a:ea typeface="Montserrat Alternates Medium"/>
                <a:cs typeface="Montserrat Alternates Medium"/>
                <a:sym typeface="Montserrat Alternates Medium"/>
              </a:rPr>
              <a:t> </a:t>
            </a:r>
            <a:r>
              <a:rPr lang="en-GB" sz="6800">
                <a:solidFill>
                  <a:srgbClr val="741B47"/>
                </a:solidFill>
                <a:latin typeface="Montserrat Alternates Medium"/>
                <a:ea typeface="Montserrat Alternates Medium"/>
                <a:cs typeface="Montserrat Alternates Medium"/>
                <a:sym typeface="Montserrat Alternates Medium"/>
              </a:rPr>
              <a:t>К</a:t>
            </a:r>
            <a:r>
              <a:rPr lang="en-GB" sz="6800">
                <a:solidFill>
                  <a:srgbClr val="E69138"/>
                </a:solidFill>
                <a:latin typeface="Montserrat Alternates Medium"/>
                <a:ea typeface="Montserrat Alternates Medium"/>
                <a:cs typeface="Montserrat Alternates Medium"/>
                <a:sym typeface="Montserrat Alternates Medium"/>
              </a:rPr>
              <a:t>ОМПАНІЇ</a:t>
            </a:r>
            <a:endParaRPr sz="6800">
              <a:solidFill>
                <a:srgbClr val="E69138"/>
              </a:solidFill>
              <a:latin typeface="Montserrat Alternates Medium"/>
              <a:ea typeface="Montserrat Alternates Medium"/>
              <a:cs typeface="Montserrat Alternates Medium"/>
              <a:sym typeface="Montserrat Alternates Medium"/>
            </a:endParaRPr>
          </a:p>
        </p:txBody>
      </p:sp>
      <p:sp>
        <p:nvSpPr>
          <p:cNvPr id="252" name="Google Shape;252;p18"/>
          <p:cNvSpPr/>
          <p:nvPr/>
        </p:nvSpPr>
        <p:spPr>
          <a:xfrm>
            <a:off x="9846716" y="5258634"/>
            <a:ext cx="708338" cy="754317"/>
          </a:xfrm>
          <a:custGeom>
            <a:rect b="b" l="l" r="r" t="t"/>
            <a:pathLst>
              <a:path extrusionOk="0" h="9957" w="10100">
                <a:moveTo>
                  <a:pt x="8762" y="1464"/>
                </a:moveTo>
                <a:lnTo>
                  <a:pt x="8762" y="6245"/>
                </a:lnTo>
                <a:lnTo>
                  <a:pt x="1321" y="6245"/>
                </a:lnTo>
                <a:lnTo>
                  <a:pt x="1321" y="1464"/>
                </a:lnTo>
                <a:close/>
                <a:moveTo>
                  <a:pt x="5050" y="0"/>
                </a:moveTo>
                <a:cubicBezTo>
                  <a:pt x="4907" y="0"/>
                  <a:pt x="4783" y="125"/>
                  <a:pt x="4783" y="268"/>
                </a:cubicBezTo>
                <a:lnTo>
                  <a:pt x="4783" y="536"/>
                </a:lnTo>
                <a:lnTo>
                  <a:pt x="251" y="536"/>
                </a:lnTo>
                <a:cubicBezTo>
                  <a:pt x="126" y="536"/>
                  <a:pt x="1" y="661"/>
                  <a:pt x="1" y="803"/>
                </a:cubicBezTo>
                <a:cubicBezTo>
                  <a:pt x="1" y="946"/>
                  <a:pt x="126" y="1053"/>
                  <a:pt x="251" y="1053"/>
                </a:cubicBezTo>
                <a:lnTo>
                  <a:pt x="518" y="1053"/>
                </a:lnTo>
                <a:lnTo>
                  <a:pt x="518" y="6513"/>
                </a:lnTo>
                <a:lnTo>
                  <a:pt x="251" y="6513"/>
                </a:lnTo>
                <a:cubicBezTo>
                  <a:pt x="126" y="6513"/>
                  <a:pt x="1" y="6638"/>
                  <a:pt x="1" y="6781"/>
                </a:cubicBezTo>
                <a:cubicBezTo>
                  <a:pt x="1" y="6923"/>
                  <a:pt x="126" y="7048"/>
                  <a:pt x="251" y="7048"/>
                </a:cubicBezTo>
                <a:lnTo>
                  <a:pt x="4319" y="7048"/>
                </a:lnTo>
                <a:lnTo>
                  <a:pt x="2285" y="9100"/>
                </a:lnTo>
                <a:cubicBezTo>
                  <a:pt x="2178" y="9207"/>
                  <a:pt x="2178" y="9368"/>
                  <a:pt x="2285" y="9475"/>
                </a:cubicBezTo>
                <a:cubicBezTo>
                  <a:pt x="2338" y="9528"/>
                  <a:pt x="2405" y="9555"/>
                  <a:pt x="2472" y="9555"/>
                </a:cubicBezTo>
                <a:cubicBezTo>
                  <a:pt x="2539" y="9555"/>
                  <a:pt x="2606" y="9528"/>
                  <a:pt x="2659" y="9475"/>
                </a:cubicBezTo>
                <a:lnTo>
                  <a:pt x="4783" y="7334"/>
                </a:lnTo>
                <a:lnTo>
                  <a:pt x="4783" y="9707"/>
                </a:lnTo>
                <a:cubicBezTo>
                  <a:pt x="4783" y="9850"/>
                  <a:pt x="4907" y="9957"/>
                  <a:pt x="5050" y="9957"/>
                </a:cubicBezTo>
                <a:cubicBezTo>
                  <a:pt x="5193" y="9957"/>
                  <a:pt x="5318" y="9850"/>
                  <a:pt x="5318" y="9707"/>
                </a:cubicBezTo>
                <a:lnTo>
                  <a:pt x="5318" y="7334"/>
                </a:lnTo>
                <a:lnTo>
                  <a:pt x="7441" y="9475"/>
                </a:lnTo>
                <a:cubicBezTo>
                  <a:pt x="7495" y="9520"/>
                  <a:pt x="7562" y="9542"/>
                  <a:pt x="7628" y="9542"/>
                </a:cubicBezTo>
                <a:cubicBezTo>
                  <a:pt x="7695" y="9542"/>
                  <a:pt x="7762" y="9520"/>
                  <a:pt x="7816" y="9475"/>
                </a:cubicBezTo>
                <a:cubicBezTo>
                  <a:pt x="7923" y="9350"/>
                  <a:pt x="7923" y="9189"/>
                  <a:pt x="7816" y="9082"/>
                </a:cubicBezTo>
                <a:lnTo>
                  <a:pt x="5782" y="7048"/>
                </a:lnTo>
                <a:lnTo>
                  <a:pt x="9832" y="7048"/>
                </a:lnTo>
                <a:cubicBezTo>
                  <a:pt x="9975" y="7048"/>
                  <a:pt x="10100" y="6923"/>
                  <a:pt x="10100" y="6781"/>
                </a:cubicBezTo>
                <a:cubicBezTo>
                  <a:pt x="10100" y="6638"/>
                  <a:pt x="9975" y="6513"/>
                  <a:pt x="9832" y="6513"/>
                </a:cubicBezTo>
                <a:lnTo>
                  <a:pt x="9564" y="6513"/>
                </a:lnTo>
                <a:lnTo>
                  <a:pt x="9564" y="1053"/>
                </a:lnTo>
                <a:lnTo>
                  <a:pt x="9832" y="1053"/>
                </a:lnTo>
                <a:cubicBezTo>
                  <a:pt x="9975" y="1053"/>
                  <a:pt x="10100" y="946"/>
                  <a:pt x="10100" y="803"/>
                </a:cubicBezTo>
                <a:cubicBezTo>
                  <a:pt x="10100" y="661"/>
                  <a:pt x="9975" y="536"/>
                  <a:pt x="9832" y="536"/>
                </a:cubicBezTo>
                <a:lnTo>
                  <a:pt x="5318" y="536"/>
                </a:lnTo>
                <a:lnTo>
                  <a:pt x="5318" y="268"/>
                </a:lnTo>
                <a:cubicBezTo>
                  <a:pt x="5318" y="125"/>
                  <a:pt x="5193" y="0"/>
                  <a:pt x="505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18"/>
          <p:cNvSpPr txBox="1"/>
          <p:nvPr/>
        </p:nvSpPr>
        <p:spPr>
          <a:xfrm>
            <a:off x="6212975" y="4510875"/>
            <a:ext cx="33120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200">
                <a:solidFill>
                  <a:srgbClr val="E69138"/>
                </a:solidFill>
                <a:latin typeface="Montserrat Alternates Medium"/>
                <a:ea typeface="Montserrat Alternates Medium"/>
                <a:cs typeface="Montserrat Alternates Medium"/>
                <a:sym typeface="Montserrat Alternates Medium"/>
              </a:rPr>
              <a:t>Корецька Карина та Шилюк Марія</a:t>
            </a:r>
            <a:endParaRPr i="1" sz="2200">
              <a:solidFill>
                <a:srgbClr val="E69138"/>
              </a:solidFill>
              <a:latin typeface="Montserrat Alternates Medium"/>
              <a:ea typeface="Montserrat Alternates Medium"/>
              <a:cs typeface="Montserrat Alternates Medium"/>
              <a:sym typeface="Montserrat Alternates Medium"/>
            </a:endParaRPr>
          </a:p>
        </p:txBody>
      </p:sp>
      <p:cxnSp>
        <p:nvCxnSpPr>
          <p:cNvPr id="254" name="Google Shape;254;p18"/>
          <p:cNvCxnSpPr/>
          <p:nvPr/>
        </p:nvCxnSpPr>
        <p:spPr>
          <a:xfrm rot="10800000">
            <a:off x="5277875" y="4315725"/>
            <a:ext cx="4929300" cy="19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7"/>
          <p:cNvSpPr txBox="1"/>
          <p:nvPr/>
        </p:nvSpPr>
        <p:spPr>
          <a:xfrm>
            <a:off x="6368150" y="566100"/>
            <a:ext cx="5503200" cy="59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Токсична поведінка співробітників отруює загальну атмосферу в колективі, руйнує взаєморозуміння та шкодить продуктивності. У команді виникають конфлікти, недовіра, озлобленість. Може погіршуватися якість виконання завдань, адже працівники замість цілковитого зосередження на роботі відволікаються на аналіз неприємної атмосфери. </a:t>
            </a:r>
            <a:endParaRPr sz="2000">
              <a:solidFill>
                <a:schemeClr val="dk1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  <a:p>
            <a:pPr indent="457200" lvl="0" marL="0" rtl="0" algn="ctr"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Знижується ініціативність та зростає бажання чимскоріш втекти з робочого простору. У токсичному колективі працювати дуже важко, тому працівники звільняються. А плинність — це завжди додаткові проблеми та витрати для компанії. </a:t>
            </a:r>
            <a:endParaRPr sz="2000">
              <a:solidFill>
                <a:schemeClr val="dk1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pic>
        <p:nvPicPr>
          <p:cNvPr id="329" name="Google Shape;329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6875" y="1087475"/>
            <a:ext cx="4950100" cy="495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:push dir="r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8"/>
          <p:cNvSpPr txBox="1"/>
          <p:nvPr/>
        </p:nvSpPr>
        <p:spPr>
          <a:xfrm>
            <a:off x="3340425" y="1605300"/>
            <a:ext cx="5511300" cy="39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1800"/>
              </a:spcBef>
              <a:spcAft>
                <a:spcPts val="1100"/>
              </a:spcAft>
              <a:buNone/>
            </a:pPr>
            <a:r>
              <a:rPr lang="en-GB" sz="4100">
                <a:solidFill>
                  <a:srgbClr val="E69138"/>
                </a:solidFill>
                <a:latin typeface="Montserrat Alternates Medium"/>
                <a:ea typeface="Montserrat Alternates Medium"/>
                <a:cs typeface="Montserrat Alternates Medium"/>
                <a:sym typeface="Montserrat Alternates Medium"/>
              </a:rPr>
              <a:t>Як керівникові налагодити співпрацю, якщо у підлеглих </a:t>
            </a:r>
            <a:r>
              <a:rPr lang="en-GB" sz="4100">
                <a:solidFill>
                  <a:srgbClr val="E69138"/>
                </a:solidFill>
                <a:uFill>
                  <a:noFill/>
                </a:uFill>
                <a:latin typeface="Montserrat Alternates Medium"/>
                <a:ea typeface="Montserrat Alternates Medium"/>
                <a:cs typeface="Montserrat Alternates Medium"/>
                <a:sym typeface="Montserrat Alternates Medium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домінує</a:t>
            </a:r>
            <a:r>
              <a:rPr lang="en-GB" sz="4100">
                <a:solidFill>
                  <a:srgbClr val="E69138"/>
                </a:solidFill>
                <a:latin typeface="Montserrat Alternates Medium"/>
                <a:ea typeface="Montserrat Alternates Medium"/>
                <a:cs typeface="Montserrat Alternates Medium"/>
                <a:sym typeface="Montserrat Alternates Medium"/>
              </a:rPr>
              <a:t> токсична поведінка?</a:t>
            </a:r>
            <a:endParaRPr sz="4100">
              <a:solidFill>
                <a:srgbClr val="E69138"/>
              </a:solidFill>
              <a:latin typeface="Montserrat Alternates Medium"/>
              <a:ea typeface="Montserrat Alternates Medium"/>
              <a:cs typeface="Montserrat Alternates Medium"/>
              <a:sym typeface="Montserrat Alternates Medium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9" name="Google Shape;339;p29"/>
          <p:cNvGrpSpPr/>
          <p:nvPr/>
        </p:nvGrpSpPr>
        <p:grpSpPr>
          <a:xfrm>
            <a:off x="1066833" y="681456"/>
            <a:ext cx="635332" cy="756257"/>
            <a:chOff x="3086700" y="1180050"/>
            <a:chExt cx="216800" cy="262325"/>
          </a:xfrm>
        </p:grpSpPr>
        <p:sp>
          <p:nvSpPr>
            <p:cNvPr id="340" name="Google Shape;340;p29"/>
            <p:cNvSpPr/>
            <p:nvPr/>
          </p:nvSpPr>
          <p:spPr>
            <a:xfrm>
              <a:off x="3161625" y="1180050"/>
              <a:ext cx="141875" cy="141425"/>
            </a:xfrm>
            <a:custGeom>
              <a:rect b="b" l="l" r="r" t="t"/>
              <a:pathLst>
                <a:path extrusionOk="0" h="5657" w="5675">
                  <a:moveTo>
                    <a:pt x="2838" y="1839"/>
                  </a:moveTo>
                  <a:cubicBezTo>
                    <a:pt x="3391" y="1839"/>
                    <a:pt x="3837" y="2285"/>
                    <a:pt x="3837" y="2838"/>
                  </a:cubicBezTo>
                  <a:cubicBezTo>
                    <a:pt x="3837" y="3373"/>
                    <a:pt x="3391" y="3837"/>
                    <a:pt x="2838" y="3837"/>
                  </a:cubicBezTo>
                  <a:cubicBezTo>
                    <a:pt x="2285" y="3837"/>
                    <a:pt x="1839" y="3373"/>
                    <a:pt x="1839" y="2838"/>
                  </a:cubicBezTo>
                  <a:cubicBezTo>
                    <a:pt x="1839" y="2285"/>
                    <a:pt x="2302" y="1839"/>
                    <a:pt x="2838" y="1839"/>
                  </a:cubicBezTo>
                  <a:close/>
                  <a:moveTo>
                    <a:pt x="2499" y="1"/>
                  </a:moveTo>
                  <a:lnTo>
                    <a:pt x="2213" y="590"/>
                  </a:lnTo>
                  <a:cubicBezTo>
                    <a:pt x="2035" y="643"/>
                    <a:pt x="1856" y="697"/>
                    <a:pt x="1696" y="804"/>
                  </a:cubicBezTo>
                  <a:lnTo>
                    <a:pt x="1071" y="590"/>
                  </a:lnTo>
                  <a:lnTo>
                    <a:pt x="590" y="1054"/>
                  </a:lnTo>
                  <a:lnTo>
                    <a:pt x="804" y="1696"/>
                  </a:lnTo>
                  <a:cubicBezTo>
                    <a:pt x="714" y="1856"/>
                    <a:pt x="643" y="2035"/>
                    <a:pt x="590" y="2213"/>
                  </a:cubicBezTo>
                  <a:lnTo>
                    <a:pt x="1" y="2499"/>
                  </a:lnTo>
                  <a:lnTo>
                    <a:pt x="1" y="3159"/>
                  </a:lnTo>
                  <a:lnTo>
                    <a:pt x="590" y="3462"/>
                  </a:lnTo>
                  <a:cubicBezTo>
                    <a:pt x="643" y="3641"/>
                    <a:pt x="714" y="3819"/>
                    <a:pt x="804" y="3980"/>
                  </a:cubicBezTo>
                  <a:lnTo>
                    <a:pt x="590" y="4604"/>
                  </a:lnTo>
                  <a:lnTo>
                    <a:pt x="1053" y="5068"/>
                  </a:lnTo>
                  <a:lnTo>
                    <a:pt x="1678" y="4854"/>
                  </a:lnTo>
                  <a:cubicBezTo>
                    <a:pt x="1839" y="4961"/>
                    <a:pt x="2017" y="5015"/>
                    <a:pt x="2195" y="5068"/>
                  </a:cubicBezTo>
                  <a:lnTo>
                    <a:pt x="2499" y="5657"/>
                  </a:lnTo>
                  <a:lnTo>
                    <a:pt x="3159" y="5657"/>
                  </a:lnTo>
                  <a:lnTo>
                    <a:pt x="3462" y="5068"/>
                  </a:lnTo>
                  <a:cubicBezTo>
                    <a:pt x="3641" y="5015"/>
                    <a:pt x="3819" y="4961"/>
                    <a:pt x="3962" y="4854"/>
                  </a:cubicBezTo>
                  <a:lnTo>
                    <a:pt x="4586" y="5068"/>
                  </a:lnTo>
                  <a:lnTo>
                    <a:pt x="5068" y="4604"/>
                  </a:lnTo>
                  <a:lnTo>
                    <a:pt x="4854" y="3980"/>
                  </a:lnTo>
                  <a:cubicBezTo>
                    <a:pt x="4961" y="3819"/>
                    <a:pt x="5032" y="3623"/>
                    <a:pt x="5086" y="3462"/>
                  </a:cubicBezTo>
                  <a:lnTo>
                    <a:pt x="5675" y="3159"/>
                  </a:lnTo>
                  <a:lnTo>
                    <a:pt x="5675" y="2499"/>
                  </a:lnTo>
                  <a:lnTo>
                    <a:pt x="5086" y="2213"/>
                  </a:lnTo>
                  <a:cubicBezTo>
                    <a:pt x="5032" y="2035"/>
                    <a:pt x="4961" y="1856"/>
                    <a:pt x="4872" y="1696"/>
                  </a:cubicBezTo>
                  <a:lnTo>
                    <a:pt x="5086" y="1054"/>
                  </a:lnTo>
                  <a:lnTo>
                    <a:pt x="4604" y="590"/>
                  </a:lnTo>
                  <a:lnTo>
                    <a:pt x="3980" y="804"/>
                  </a:lnTo>
                  <a:cubicBezTo>
                    <a:pt x="3819" y="697"/>
                    <a:pt x="3658" y="643"/>
                    <a:pt x="3462" y="590"/>
                  </a:cubicBezTo>
                  <a:lnTo>
                    <a:pt x="31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29"/>
            <p:cNvSpPr/>
            <p:nvPr/>
          </p:nvSpPr>
          <p:spPr>
            <a:xfrm>
              <a:off x="3086700" y="1301400"/>
              <a:ext cx="141425" cy="140975"/>
            </a:xfrm>
            <a:custGeom>
              <a:rect b="b" l="l" r="r" t="t"/>
              <a:pathLst>
                <a:path extrusionOk="0" h="5639" w="5657">
                  <a:moveTo>
                    <a:pt x="2837" y="1838"/>
                  </a:moveTo>
                  <a:cubicBezTo>
                    <a:pt x="3390" y="1838"/>
                    <a:pt x="3836" y="2284"/>
                    <a:pt x="3836" y="2819"/>
                  </a:cubicBezTo>
                  <a:cubicBezTo>
                    <a:pt x="3836" y="3372"/>
                    <a:pt x="3390" y="3818"/>
                    <a:pt x="2837" y="3818"/>
                  </a:cubicBezTo>
                  <a:cubicBezTo>
                    <a:pt x="2266" y="3818"/>
                    <a:pt x="1838" y="3372"/>
                    <a:pt x="1838" y="2819"/>
                  </a:cubicBezTo>
                  <a:cubicBezTo>
                    <a:pt x="1838" y="2266"/>
                    <a:pt x="2284" y="1838"/>
                    <a:pt x="2837" y="1838"/>
                  </a:cubicBezTo>
                  <a:close/>
                  <a:moveTo>
                    <a:pt x="2498" y="0"/>
                  </a:moveTo>
                  <a:lnTo>
                    <a:pt x="2195" y="571"/>
                  </a:lnTo>
                  <a:cubicBezTo>
                    <a:pt x="2016" y="624"/>
                    <a:pt x="1838" y="696"/>
                    <a:pt x="1677" y="785"/>
                  </a:cubicBezTo>
                  <a:lnTo>
                    <a:pt x="1053" y="571"/>
                  </a:lnTo>
                  <a:lnTo>
                    <a:pt x="589" y="1035"/>
                  </a:lnTo>
                  <a:lnTo>
                    <a:pt x="785" y="1659"/>
                  </a:lnTo>
                  <a:cubicBezTo>
                    <a:pt x="696" y="1838"/>
                    <a:pt x="642" y="2016"/>
                    <a:pt x="571" y="2195"/>
                  </a:cubicBezTo>
                  <a:lnTo>
                    <a:pt x="0" y="2480"/>
                  </a:lnTo>
                  <a:lnTo>
                    <a:pt x="0" y="3140"/>
                  </a:lnTo>
                  <a:lnTo>
                    <a:pt x="571" y="3426"/>
                  </a:lnTo>
                  <a:cubicBezTo>
                    <a:pt x="642" y="3622"/>
                    <a:pt x="696" y="3800"/>
                    <a:pt x="785" y="3961"/>
                  </a:cubicBezTo>
                  <a:lnTo>
                    <a:pt x="589" y="4586"/>
                  </a:lnTo>
                  <a:lnTo>
                    <a:pt x="1053" y="5049"/>
                  </a:lnTo>
                  <a:lnTo>
                    <a:pt x="1677" y="4853"/>
                  </a:lnTo>
                  <a:cubicBezTo>
                    <a:pt x="1838" y="4942"/>
                    <a:pt x="2016" y="5014"/>
                    <a:pt x="2195" y="5049"/>
                  </a:cubicBezTo>
                  <a:lnTo>
                    <a:pt x="2498" y="5638"/>
                  </a:lnTo>
                  <a:lnTo>
                    <a:pt x="3158" y="5638"/>
                  </a:lnTo>
                  <a:lnTo>
                    <a:pt x="3462" y="5049"/>
                  </a:lnTo>
                  <a:cubicBezTo>
                    <a:pt x="3640" y="5014"/>
                    <a:pt x="3818" y="4942"/>
                    <a:pt x="3979" y="4853"/>
                  </a:cubicBezTo>
                  <a:lnTo>
                    <a:pt x="4604" y="5049"/>
                  </a:lnTo>
                  <a:lnTo>
                    <a:pt x="5067" y="4586"/>
                  </a:lnTo>
                  <a:lnTo>
                    <a:pt x="4853" y="3961"/>
                  </a:lnTo>
                  <a:cubicBezTo>
                    <a:pt x="4960" y="3800"/>
                    <a:pt x="5032" y="3640"/>
                    <a:pt x="5085" y="3444"/>
                  </a:cubicBezTo>
                  <a:lnTo>
                    <a:pt x="5656" y="3158"/>
                  </a:lnTo>
                  <a:lnTo>
                    <a:pt x="5656" y="2498"/>
                  </a:lnTo>
                  <a:lnTo>
                    <a:pt x="5085" y="2195"/>
                  </a:lnTo>
                  <a:cubicBezTo>
                    <a:pt x="5032" y="2016"/>
                    <a:pt x="4960" y="1838"/>
                    <a:pt x="4853" y="1677"/>
                  </a:cubicBezTo>
                  <a:lnTo>
                    <a:pt x="5085" y="1053"/>
                  </a:lnTo>
                  <a:lnTo>
                    <a:pt x="4604" y="571"/>
                  </a:lnTo>
                  <a:lnTo>
                    <a:pt x="3979" y="785"/>
                  </a:lnTo>
                  <a:cubicBezTo>
                    <a:pt x="3818" y="696"/>
                    <a:pt x="3622" y="624"/>
                    <a:pt x="3462" y="571"/>
                  </a:cubicBezTo>
                  <a:lnTo>
                    <a:pt x="31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2" name="Google Shape;342;p29"/>
          <p:cNvSpPr txBox="1"/>
          <p:nvPr/>
        </p:nvSpPr>
        <p:spPr>
          <a:xfrm>
            <a:off x="358500" y="2149075"/>
            <a:ext cx="11694600" cy="39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—</a:t>
            </a:r>
            <a:r>
              <a:rPr lang="en-GB" sz="2100">
                <a:solidFill>
                  <a:schemeClr val="dk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 Якщо ж вам таки доводиться керувати підлеглими з токсичною поведінкою, намагайтеся працювати лише відповідно до посадових інструкцій та ухвалених стандартів. Під час спілкування обговорюйте лише робочі питання.</a:t>
            </a:r>
            <a:endParaRPr sz="2100">
              <a:solidFill>
                <a:schemeClr val="dk1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  <a:p>
            <a:pPr indent="0" lvl="0" marL="0" rtl="0" algn="just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dk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— Як керівник, саме ви повинні показувати приклад здорової поведінки. Якщо ви припустилися помилок, не бійтеся їх визнавати й просити вибачення.</a:t>
            </a:r>
            <a:endParaRPr sz="2100">
              <a:solidFill>
                <a:schemeClr val="dk1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  <a:p>
            <a:pPr indent="0" lvl="0" marL="0" rtl="0" algn="just"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 sz="2100">
                <a:solidFill>
                  <a:schemeClr val="dk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— Якщо ж токсична поведінка переходить етичні межі чи законодавчі норми, варто вдатися до рішучий дій (звільнення з посади). Пам’ятайте, що ви не можете жертвувати добробутом та репутацією всієї компанії через одного її члена.</a:t>
            </a:r>
            <a:endParaRPr sz="2100">
              <a:solidFill>
                <a:schemeClr val="dk1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343" name="Google Shape;343;p29"/>
          <p:cNvSpPr txBox="1"/>
          <p:nvPr/>
        </p:nvSpPr>
        <p:spPr>
          <a:xfrm>
            <a:off x="3324100" y="681450"/>
            <a:ext cx="86010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1900">
                <a:solidFill>
                  <a:schemeClr val="dk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—</a:t>
            </a:r>
            <a:r>
              <a:rPr lang="en-GB" sz="2000">
                <a:solidFill>
                  <a:schemeClr val="dk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 </a:t>
            </a:r>
            <a:r>
              <a:rPr lang="en-GB" sz="2100">
                <a:solidFill>
                  <a:schemeClr val="dk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Найоптимальніший вихід — виявляти токсичність кандидата ще під час співбесіди й задля збереження здорової атмосфери в колективі </a:t>
            </a:r>
            <a:r>
              <a:rPr lang="en-GB" sz="2100">
                <a:solidFill>
                  <a:schemeClr val="dk1"/>
                </a:solidFill>
                <a:uFill>
                  <a:noFill/>
                </a:uFill>
                <a:latin typeface="Montserrat Alternates"/>
                <a:ea typeface="Montserrat Alternates"/>
                <a:cs typeface="Montserrat Alternates"/>
                <a:sym typeface="Montserrat Alternate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не приймати таку людину на роботу</a:t>
            </a:r>
            <a:r>
              <a:rPr lang="en-GB" sz="2100">
                <a:solidFill>
                  <a:schemeClr val="dk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.</a:t>
            </a:r>
            <a:endParaRPr sz="2100"/>
          </a:p>
        </p:txBody>
      </p:sp>
    </p:spTree>
  </p:cSld>
  <p:clrMapOvr>
    <a:masterClrMapping/>
  </p:clrMapOvr>
  <mc:AlternateContent>
    <mc:Choice Requires="p14">
      <p:transition spd="slow" p14:dur="1600">
        <p:push dir="r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0"/>
          <p:cNvSpPr txBox="1"/>
          <p:nvPr>
            <p:ph type="title"/>
          </p:nvPr>
        </p:nvSpPr>
        <p:spPr>
          <a:xfrm>
            <a:off x="3083200" y="1123500"/>
            <a:ext cx="6009000" cy="47361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300">
                <a:solidFill>
                  <a:srgbClr val="E69138"/>
                </a:solidFill>
              </a:rPr>
              <a:t>Thank you!</a:t>
            </a:r>
            <a:endParaRPr sz="14300">
              <a:solidFill>
                <a:srgbClr val="E69138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flip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9"/>
          <p:cNvSpPr txBox="1"/>
          <p:nvPr>
            <p:ph type="title"/>
          </p:nvPr>
        </p:nvSpPr>
        <p:spPr>
          <a:xfrm>
            <a:off x="6609700" y="505425"/>
            <a:ext cx="3356400" cy="1007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ВСТУП</a:t>
            </a:r>
            <a:endParaRPr>
              <a:solidFill>
                <a:srgbClr val="000000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260" name="Google Shape;260;p19"/>
          <p:cNvSpPr txBox="1"/>
          <p:nvPr>
            <p:ph idx="1" type="body"/>
          </p:nvPr>
        </p:nvSpPr>
        <p:spPr>
          <a:xfrm>
            <a:off x="145300" y="505425"/>
            <a:ext cx="5694300" cy="5648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000">
                <a:solidFill>
                  <a:schemeClr val="dk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У 2018 році Оксфордський словник оголосив словом року прикметник toxic (токсичний</a:t>
            </a:r>
            <a:r>
              <a:rPr lang="en-GB" sz="2000">
                <a:solidFill>
                  <a:schemeClr val="dk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). </a:t>
            </a:r>
            <a:endParaRPr sz="2000">
              <a:solidFill>
                <a:schemeClr val="dk1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100">
                <a:solidFill>
                  <a:schemeClr val="dk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Воно актуальне й досі.</a:t>
            </a:r>
            <a:endParaRPr b="1" sz="2100">
              <a:solidFill>
                <a:schemeClr val="dk1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  <a:p>
            <a:pPr indent="45720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Знайома ситуація? Заходиш у Facebook, а там, здається, не залишилось адекватних  дописувачів: усі або стали токсичними, або жаліються на токсичність. </a:t>
            </a:r>
            <a:endParaRPr sz="2000">
              <a:solidFill>
                <a:schemeClr val="dk1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  <a:p>
            <a:pPr indent="45720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Бачиш новину, а від її заголовку вже тіпає — і навіть не відкриваючи, можна здогадатись, наскільки там будуть токсичні коментарі.</a:t>
            </a:r>
            <a:endParaRPr sz="2000">
              <a:solidFill>
                <a:schemeClr val="dk1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>
                <a:solidFill>
                  <a:schemeClr val="dk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Що ж це за навала така — токсичність, і як із нею впоратись? </a:t>
            </a:r>
            <a:endParaRPr sz="3000"/>
          </a:p>
        </p:txBody>
      </p:sp>
      <p:sp>
        <p:nvSpPr>
          <p:cNvPr id="261" name="Google Shape;261;p19"/>
          <p:cNvSpPr txBox="1"/>
          <p:nvPr>
            <p:ph type="title"/>
          </p:nvPr>
        </p:nvSpPr>
        <p:spPr>
          <a:xfrm>
            <a:off x="6348175" y="1793900"/>
            <a:ext cx="3443400" cy="3618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300">
                <a:solidFill>
                  <a:srgbClr val="E69138"/>
                </a:solidFill>
              </a:rPr>
              <a:t>HELLO! I’M TOX</a:t>
            </a:r>
            <a:r>
              <a:rPr lang="en-GB" sz="8300">
                <a:solidFill>
                  <a:srgbClr val="741B47"/>
                </a:solidFill>
              </a:rPr>
              <a:t>IC</a:t>
            </a:r>
            <a:endParaRPr sz="8300">
              <a:solidFill>
                <a:srgbClr val="741B47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:push dir="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0"/>
          <p:cNvSpPr txBox="1"/>
          <p:nvPr>
            <p:ph type="title"/>
          </p:nvPr>
        </p:nvSpPr>
        <p:spPr>
          <a:xfrm>
            <a:off x="1492175" y="2303850"/>
            <a:ext cx="4407600" cy="25350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E69138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Токсична історія</a:t>
            </a:r>
            <a:endParaRPr>
              <a:solidFill>
                <a:srgbClr val="E69138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267" name="Google Shape;267;p20"/>
          <p:cNvSpPr txBox="1"/>
          <p:nvPr>
            <p:ph idx="1" type="body"/>
          </p:nvPr>
        </p:nvSpPr>
        <p:spPr>
          <a:xfrm>
            <a:off x="5899775" y="301800"/>
            <a:ext cx="6075000" cy="6254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45720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Дослідження </a:t>
            </a:r>
            <a:r>
              <a:rPr i="1" lang="en-GB" sz="2000">
                <a:solidFill>
                  <a:schemeClr val="dk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"токсичності"</a:t>
            </a:r>
            <a:r>
              <a:rPr lang="en-GB" sz="2000">
                <a:solidFill>
                  <a:schemeClr val="dk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 тих чи інших речей датується 16</a:t>
            </a:r>
            <a:r>
              <a:rPr b="1" lang="en-GB" sz="2000">
                <a:solidFill>
                  <a:schemeClr val="dk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 </a:t>
            </a:r>
            <a:r>
              <a:rPr lang="en-GB" sz="2000">
                <a:solidFill>
                  <a:schemeClr val="dk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сторіччям, коли лікар та філософ Парацельс виголосив свою знамениту формулу:</a:t>
            </a:r>
            <a:endParaRPr sz="2000">
              <a:solidFill>
                <a:schemeClr val="dk1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  <a:p>
            <a:pPr indent="45720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  <a:p>
            <a:pPr indent="45720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 </a:t>
            </a:r>
            <a:r>
              <a:rPr i="1" lang="en-GB" sz="2000" u="sng">
                <a:solidFill>
                  <a:schemeClr val="dk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"Ліки і отрути — суть одна й та сама, все залежить від дози". </a:t>
            </a:r>
            <a:endParaRPr i="1" sz="2000" u="sng">
              <a:solidFill>
                <a:schemeClr val="dk1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  <a:p>
            <a:pPr indent="45720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  <a:p>
            <a:pPr indent="45720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Тобто токсичність — це питання дозування, а не самої сутності. Навіть вода може бути токсичною, якщо випити її забагато. </a:t>
            </a:r>
            <a:endParaRPr sz="2000">
              <a:solidFill>
                <a:schemeClr val="dk1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  <a:p>
            <a:pPr indent="45720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Утім, саме слово підказує, що в ньому заключається більш лиховісне значення. Запозичене від грецького "toxikon", що означало отруту на кінці стріли. Прикметник "токсичний" позначав якусь небезпечну речовину з дуже конкретним походженням або призначенням.</a:t>
            </a:r>
            <a:endParaRPr sz="2000">
              <a:solidFill>
                <a:schemeClr val="dk1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1"/>
          <p:cNvSpPr txBox="1"/>
          <p:nvPr>
            <p:ph type="title"/>
          </p:nvPr>
        </p:nvSpPr>
        <p:spPr>
          <a:xfrm>
            <a:off x="2989200" y="1424200"/>
            <a:ext cx="6500700" cy="46266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100">
                <a:solidFill>
                  <a:srgbClr val="E69138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5  фраз, до яких звикли співробітники токсичних компаній</a:t>
            </a:r>
            <a:endParaRPr sz="6300"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:push dir="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Google Shape;277;p22"/>
          <p:cNvGrpSpPr/>
          <p:nvPr/>
        </p:nvGrpSpPr>
        <p:grpSpPr>
          <a:xfrm>
            <a:off x="10074791" y="5306608"/>
            <a:ext cx="684535" cy="646531"/>
            <a:chOff x="6435300" y="2742175"/>
            <a:chExt cx="266325" cy="232875"/>
          </a:xfrm>
        </p:grpSpPr>
        <p:sp>
          <p:nvSpPr>
            <p:cNvPr id="278" name="Google Shape;278;p22"/>
            <p:cNvSpPr/>
            <p:nvPr/>
          </p:nvSpPr>
          <p:spPr>
            <a:xfrm>
              <a:off x="6518275" y="2742175"/>
              <a:ext cx="183350" cy="232875"/>
            </a:xfrm>
            <a:custGeom>
              <a:rect b="b" l="l" r="r" t="t"/>
              <a:pathLst>
                <a:path extrusionOk="0" h="9315" w="7334">
                  <a:moveTo>
                    <a:pt x="3194" y="1"/>
                  </a:moveTo>
                  <a:cubicBezTo>
                    <a:pt x="2766" y="1"/>
                    <a:pt x="2392" y="375"/>
                    <a:pt x="2392" y="804"/>
                  </a:cubicBezTo>
                  <a:cubicBezTo>
                    <a:pt x="2392" y="2838"/>
                    <a:pt x="54" y="3962"/>
                    <a:pt x="1" y="3997"/>
                  </a:cubicBezTo>
                  <a:lnTo>
                    <a:pt x="1" y="8244"/>
                  </a:lnTo>
                  <a:cubicBezTo>
                    <a:pt x="946" y="8244"/>
                    <a:pt x="1018" y="9315"/>
                    <a:pt x="2802" y="9315"/>
                  </a:cubicBezTo>
                  <a:lnTo>
                    <a:pt x="5193" y="9315"/>
                  </a:lnTo>
                  <a:cubicBezTo>
                    <a:pt x="5639" y="9315"/>
                    <a:pt x="5996" y="8958"/>
                    <a:pt x="5996" y="8512"/>
                  </a:cubicBezTo>
                  <a:cubicBezTo>
                    <a:pt x="5996" y="8315"/>
                    <a:pt x="5924" y="8119"/>
                    <a:pt x="5782" y="7976"/>
                  </a:cubicBezTo>
                  <a:lnTo>
                    <a:pt x="5853" y="7976"/>
                  </a:lnTo>
                  <a:cubicBezTo>
                    <a:pt x="6299" y="7976"/>
                    <a:pt x="6656" y="7619"/>
                    <a:pt x="6656" y="7191"/>
                  </a:cubicBezTo>
                  <a:cubicBezTo>
                    <a:pt x="6656" y="6977"/>
                    <a:pt x="6585" y="6781"/>
                    <a:pt x="6442" y="6638"/>
                  </a:cubicBezTo>
                  <a:cubicBezTo>
                    <a:pt x="6799" y="6549"/>
                    <a:pt x="7066" y="6228"/>
                    <a:pt x="7066" y="5853"/>
                  </a:cubicBezTo>
                  <a:cubicBezTo>
                    <a:pt x="7066" y="5639"/>
                    <a:pt x="6959" y="5425"/>
                    <a:pt x="6817" y="5282"/>
                  </a:cubicBezTo>
                  <a:cubicBezTo>
                    <a:pt x="7120" y="5157"/>
                    <a:pt x="7334" y="4872"/>
                    <a:pt x="7334" y="4533"/>
                  </a:cubicBezTo>
                  <a:cubicBezTo>
                    <a:pt x="7334" y="4087"/>
                    <a:pt x="6959" y="3730"/>
                    <a:pt x="6531" y="3730"/>
                  </a:cubicBezTo>
                  <a:lnTo>
                    <a:pt x="3997" y="3730"/>
                  </a:lnTo>
                  <a:cubicBezTo>
                    <a:pt x="3783" y="3730"/>
                    <a:pt x="3623" y="3569"/>
                    <a:pt x="3605" y="3337"/>
                  </a:cubicBezTo>
                  <a:cubicBezTo>
                    <a:pt x="3623" y="3105"/>
                    <a:pt x="3997" y="2624"/>
                    <a:pt x="3997" y="804"/>
                  </a:cubicBezTo>
                  <a:cubicBezTo>
                    <a:pt x="3997" y="375"/>
                    <a:pt x="3641" y="1"/>
                    <a:pt x="31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22"/>
            <p:cNvSpPr/>
            <p:nvPr/>
          </p:nvSpPr>
          <p:spPr>
            <a:xfrm>
              <a:off x="6435300" y="2825150"/>
              <a:ext cx="62925" cy="140075"/>
            </a:xfrm>
            <a:custGeom>
              <a:rect b="b" l="l" r="r" t="t"/>
              <a:pathLst>
                <a:path extrusionOk="0" h="5603" w="2517">
                  <a:moveTo>
                    <a:pt x="1" y="0"/>
                  </a:moveTo>
                  <a:lnTo>
                    <a:pt x="1" y="5603"/>
                  </a:lnTo>
                  <a:lnTo>
                    <a:pt x="1999" y="5603"/>
                  </a:lnTo>
                  <a:cubicBezTo>
                    <a:pt x="2285" y="5603"/>
                    <a:pt x="2517" y="5371"/>
                    <a:pt x="2517" y="5068"/>
                  </a:cubicBezTo>
                  <a:lnTo>
                    <a:pt x="2517" y="536"/>
                  </a:lnTo>
                  <a:cubicBezTo>
                    <a:pt x="2517" y="250"/>
                    <a:pt x="2285" y="0"/>
                    <a:pt x="19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0" name="Google Shape;280;p22"/>
          <p:cNvSpPr txBox="1"/>
          <p:nvPr/>
        </p:nvSpPr>
        <p:spPr>
          <a:xfrm>
            <a:off x="224775" y="221975"/>
            <a:ext cx="115788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19100" lvl="0" marL="4572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3000"/>
              <a:buFont typeface="Montserrat Alternates Medium"/>
              <a:buAutoNum type="arabicPeriod"/>
            </a:pPr>
            <a:r>
              <a:rPr lang="en-GB" sz="3000">
                <a:solidFill>
                  <a:srgbClr val="741B47"/>
                </a:solidFill>
                <a:latin typeface="Montserrat Alternates Medium"/>
                <a:ea typeface="Montserrat Alternates Medium"/>
                <a:cs typeface="Montserrat Alternates Medium"/>
                <a:sym typeface="Montserrat Alternates Medium"/>
              </a:rPr>
              <a:t>Не подобається? Ну йди, знайди іншу роботу</a:t>
            </a:r>
            <a:endParaRPr sz="3000">
              <a:solidFill>
                <a:srgbClr val="741B47"/>
              </a:solidFill>
              <a:latin typeface="Montserrat Alternates Medium"/>
              <a:ea typeface="Montserrat Alternates Medium"/>
              <a:cs typeface="Montserrat Alternates Medium"/>
              <a:sym typeface="Montserrat Alternates Medium"/>
            </a:endParaRPr>
          </a:p>
          <a:p>
            <a:pPr indent="-419100" lvl="0" marL="4572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3000"/>
              <a:buFont typeface="Montserrat Alternates Medium"/>
              <a:buAutoNum type="arabicPeriod"/>
            </a:pPr>
            <a:r>
              <a:rPr lang="en-GB" sz="3000">
                <a:solidFill>
                  <a:srgbClr val="741B47"/>
                </a:solidFill>
                <a:latin typeface="Montserrat Alternates Medium"/>
                <a:ea typeface="Montserrat Alternates Medium"/>
                <a:cs typeface="Montserrat Alternates Medium"/>
                <a:sym typeface="Montserrat Alternates Medium"/>
              </a:rPr>
              <a:t>Не потрібно нічого змінювати</a:t>
            </a:r>
            <a:endParaRPr sz="3000">
              <a:solidFill>
                <a:srgbClr val="741B47"/>
              </a:solidFill>
              <a:latin typeface="Montserrat Alternates Medium"/>
              <a:ea typeface="Montserrat Alternates Medium"/>
              <a:cs typeface="Montserrat Alternates Medium"/>
              <a:sym typeface="Montserrat Alternates Medium"/>
            </a:endParaRPr>
          </a:p>
          <a:p>
            <a:pPr indent="-419100" lvl="0" marL="4572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3000"/>
              <a:buFont typeface="Montserrat Alternates Medium"/>
              <a:buAutoNum type="arabicPeriod"/>
            </a:pPr>
            <a:r>
              <a:rPr lang="en-GB" sz="3000">
                <a:solidFill>
                  <a:srgbClr val="741B47"/>
                </a:solidFill>
                <a:latin typeface="Montserrat Alternates Medium"/>
                <a:ea typeface="Montserrat Alternates Medium"/>
                <a:cs typeface="Montserrat Alternates Medium"/>
                <a:sym typeface="Montserrat Alternates Medium"/>
              </a:rPr>
              <a:t>Хто це зробив? Ну, як можна бути таким...</a:t>
            </a:r>
            <a:endParaRPr sz="3000">
              <a:solidFill>
                <a:srgbClr val="741B47"/>
              </a:solidFill>
              <a:latin typeface="Montserrat Alternates Medium"/>
              <a:ea typeface="Montserrat Alternates Medium"/>
              <a:cs typeface="Montserrat Alternates Medium"/>
              <a:sym typeface="Montserrat Alternates Medium"/>
            </a:endParaRPr>
          </a:p>
          <a:p>
            <a:pPr indent="-419100" lvl="0" marL="4572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3000"/>
              <a:buFont typeface="Montserrat Alternates Medium"/>
              <a:buAutoNum type="arabicPeriod"/>
            </a:pPr>
            <a:r>
              <a:rPr lang="en-GB" sz="3000">
                <a:solidFill>
                  <a:srgbClr val="741B47"/>
                </a:solidFill>
                <a:latin typeface="Montserrat Alternates Medium"/>
                <a:ea typeface="Montserrat Alternates Medium"/>
                <a:cs typeface="Montserrat Alternates Medium"/>
                <a:sym typeface="Montserrat Alternates Medium"/>
              </a:rPr>
              <a:t>Я довше працюю, мені краще знати / Ти не зможеш, краще я сам(а)</a:t>
            </a:r>
            <a:endParaRPr sz="3000">
              <a:solidFill>
                <a:srgbClr val="741B47"/>
              </a:solidFill>
              <a:latin typeface="Montserrat Alternates Medium"/>
              <a:ea typeface="Montserrat Alternates Medium"/>
              <a:cs typeface="Montserrat Alternates Medium"/>
              <a:sym typeface="Montserrat Alternates Medium"/>
            </a:endParaRPr>
          </a:p>
          <a:p>
            <a:pPr indent="-419100" lvl="0" marL="4572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3000"/>
              <a:buFont typeface="Montserrat Alternates Medium"/>
              <a:buAutoNum type="arabicPeriod"/>
            </a:pPr>
            <a:r>
              <a:rPr lang="en-GB" sz="3000">
                <a:solidFill>
                  <a:srgbClr val="741B47"/>
                </a:solidFill>
                <a:latin typeface="Montserrat Alternates Medium"/>
                <a:ea typeface="Montserrat Alternates Medium"/>
                <a:cs typeface="Montserrat Alternates Medium"/>
                <a:sym typeface="Montserrat Alternates Medium"/>
              </a:rPr>
              <a:t>Ну ось, зараз почнеться...</a:t>
            </a:r>
            <a:endParaRPr sz="3000">
              <a:solidFill>
                <a:srgbClr val="741B47"/>
              </a:solidFill>
              <a:latin typeface="Montserrat Alternates Medium"/>
              <a:ea typeface="Montserrat Alternates Medium"/>
              <a:cs typeface="Montserrat Alternates Medium"/>
              <a:sym typeface="Montserrat Alternates Medium"/>
            </a:endParaRPr>
          </a:p>
        </p:txBody>
      </p:sp>
      <p:pic>
        <p:nvPicPr>
          <p:cNvPr id="281" name="Google Shape;28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03800" y="2339925"/>
            <a:ext cx="4518074" cy="4518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3"/>
          <p:cNvSpPr txBox="1"/>
          <p:nvPr>
            <p:ph type="title"/>
          </p:nvPr>
        </p:nvSpPr>
        <p:spPr>
          <a:xfrm>
            <a:off x="3077550" y="242875"/>
            <a:ext cx="8668500" cy="943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1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700">
                <a:latin typeface="Montserrat Alternates SemiBold"/>
                <a:ea typeface="Montserrat Alternates SemiBold"/>
                <a:cs typeface="Montserrat Alternates SemiBold"/>
                <a:sym typeface="Montserrat Alternates SemiBold"/>
              </a:rPr>
              <a:t>Типові моделі поведінки токсичної людини</a:t>
            </a:r>
            <a:endParaRPr sz="6500">
              <a:latin typeface="Montserrat Alternates SemiBold"/>
              <a:ea typeface="Montserrat Alternates SemiBold"/>
              <a:cs typeface="Montserrat Alternates SemiBold"/>
              <a:sym typeface="Montserrat Alternates SemiBold"/>
            </a:endParaRPr>
          </a:p>
        </p:txBody>
      </p:sp>
      <p:sp>
        <p:nvSpPr>
          <p:cNvPr id="287" name="Google Shape;287;p23"/>
          <p:cNvSpPr/>
          <p:nvPr/>
        </p:nvSpPr>
        <p:spPr>
          <a:xfrm>
            <a:off x="979553" y="698874"/>
            <a:ext cx="734405" cy="732224"/>
          </a:xfrm>
          <a:custGeom>
            <a:rect b="b" l="l" r="r" t="t"/>
            <a:pathLst>
              <a:path extrusionOk="0" h="9849" w="10671">
                <a:moveTo>
                  <a:pt x="8726" y="1430"/>
                </a:moveTo>
                <a:lnTo>
                  <a:pt x="3391" y="6426"/>
                </a:lnTo>
                <a:lnTo>
                  <a:pt x="946" y="5588"/>
                </a:lnTo>
                <a:lnTo>
                  <a:pt x="8726" y="1430"/>
                </a:lnTo>
                <a:close/>
                <a:moveTo>
                  <a:pt x="9957" y="1216"/>
                </a:moveTo>
                <a:lnTo>
                  <a:pt x="8833" y="8282"/>
                </a:lnTo>
                <a:lnTo>
                  <a:pt x="6442" y="7461"/>
                </a:lnTo>
                <a:lnTo>
                  <a:pt x="6424" y="7461"/>
                </a:lnTo>
                <a:lnTo>
                  <a:pt x="5478" y="7122"/>
                </a:lnTo>
                <a:lnTo>
                  <a:pt x="9957" y="1216"/>
                </a:lnTo>
                <a:close/>
                <a:moveTo>
                  <a:pt x="8761" y="2001"/>
                </a:moveTo>
                <a:lnTo>
                  <a:pt x="4943" y="6944"/>
                </a:lnTo>
                <a:lnTo>
                  <a:pt x="4782" y="7158"/>
                </a:lnTo>
                <a:cubicBezTo>
                  <a:pt x="4765" y="7176"/>
                  <a:pt x="4747" y="7211"/>
                  <a:pt x="4729" y="7265"/>
                </a:cubicBezTo>
                <a:lnTo>
                  <a:pt x="4693" y="7425"/>
                </a:lnTo>
                <a:lnTo>
                  <a:pt x="4426" y="8639"/>
                </a:lnTo>
                <a:lnTo>
                  <a:pt x="3783" y="6783"/>
                </a:lnTo>
                <a:lnTo>
                  <a:pt x="8761" y="2001"/>
                </a:lnTo>
                <a:close/>
                <a:moveTo>
                  <a:pt x="5211" y="7622"/>
                </a:moveTo>
                <a:lnTo>
                  <a:pt x="5853" y="7836"/>
                </a:lnTo>
                <a:lnTo>
                  <a:pt x="4961" y="8710"/>
                </a:lnTo>
                <a:lnTo>
                  <a:pt x="4961" y="8710"/>
                </a:lnTo>
                <a:lnTo>
                  <a:pt x="5211" y="7622"/>
                </a:lnTo>
                <a:close/>
                <a:moveTo>
                  <a:pt x="10390" y="0"/>
                </a:moveTo>
                <a:cubicBezTo>
                  <a:pt x="10342" y="0"/>
                  <a:pt x="10292" y="14"/>
                  <a:pt x="10242" y="39"/>
                </a:cubicBezTo>
                <a:lnTo>
                  <a:pt x="161" y="5391"/>
                </a:lnTo>
                <a:cubicBezTo>
                  <a:pt x="72" y="5445"/>
                  <a:pt x="1" y="5552"/>
                  <a:pt x="1" y="5641"/>
                </a:cubicBezTo>
                <a:cubicBezTo>
                  <a:pt x="1" y="5748"/>
                  <a:pt x="90" y="5855"/>
                  <a:pt x="179" y="5873"/>
                </a:cubicBezTo>
                <a:lnTo>
                  <a:pt x="2945" y="6819"/>
                </a:lnTo>
                <a:lnTo>
                  <a:pt x="3301" y="6944"/>
                </a:lnTo>
                <a:lnTo>
                  <a:pt x="3373" y="7176"/>
                </a:lnTo>
                <a:lnTo>
                  <a:pt x="4194" y="9638"/>
                </a:lnTo>
                <a:lnTo>
                  <a:pt x="4194" y="9656"/>
                </a:lnTo>
                <a:lnTo>
                  <a:pt x="4194" y="9674"/>
                </a:lnTo>
                <a:cubicBezTo>
                  <a:pt x="4229" y="9745"/>
                  <a:pt x="4301" y="9816"/>
                  <a:pt x="4390" y="9834"/>
                </a:cubicBezTo>
                <a:cubicBezTo>
                  <a:pt x="4419" y="9844"/>
                  <a:pt x="4446" y="9848"/>
                  <a:pt x="4472" y="9848"/>
                </a:cubicBezTo>
                <a:cubicBezTo>
                  <a:pt x="4543" y="9848"/>
                  <a:pt x="4605" y="9815"/>
                  <a:pt x="4658" y="9763"/>
                </a:cubicBezTo>
                <a:lnTo>
                  <a:pt x="4747" y="9674"/>
                </a:lnTo>
                <a:lnTo>
                  <a:pt x="6424" y="8032"/>
                </a:lnTo>
                <a:lnTo>
                  <a:pt x="8975" y="8906"/>
                </a:lnTo>
                <a:cubicBezTo>
                  <a:pt x="9001" y="8919"/>
                  <a:pt x="9028" y="8925"/>
                  <a:pt x="9056" y="8925"/>
                </a:cubicBezTo>
                <a:cubicBezTo>
                  <a:pt x="9106" y="8925"/>
                  <a:pt x="9155" y="8905"/>
                  <a:pt x="9190" y="8871"/>
                </a:cubicBezTo>
                <a:cubicBezTo>
                  <a:pt x="9261" y="8835"/>
                  <a:pt x="9314" y="8764"/>
                  <a:pt x="9332" y="8692"/>
                </a:cubicBezTo>
                <a:lnTo>
                  <a:pt x="10653" y="324"/>
                </a:lnTo>
                <a:cubicBezTo>
                  <a:pt x="10670" y="199"/>
                  <a:pt x="10617" y="110"/>
                  <a:pt x="10546" y="56"/>
                </a:cubicBezTo>
                <a:cubicBezTo>
                  <a:pt x="10498" y="18"/>
                  <a:pt x="10445" y="0"/>
                  <a:pt x="1039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23"/>
          <p:cNvSpPr txBox="1"/>
          <p:nvPr/>
        </p:nvSpPr>
        <p:spPr>
          <a:xfrm>
            <a:off x="4965450" y="938350"/>
            <a:ext cx="6780600" cy="58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ontserrat Alternates"/>
              <a:buChar char="●"/>
            </a:pPr>
            <a:r>
              <a:rPr lang="en-GB" sz="2300">
                <a:solidFill>
                  <a:schemeClr val="dk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агресивно реагує на речі й події;</a:t>
            </a:r>
            <a:endParaRPr sz="2300">
              <a:solidFill>
                <a:schemeClr val="dk1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ontserrat Alternates"/>
              <a:buChar char="●"/>
            </a:pPr>
            <a:r>
              <a:rPr lang="en-GB" sz="2300">
                <a:solidFill>
                  <a:schemeClr val="dk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песимістично налаштовує оточення;</a:t>
            </a:r>
            <a:endParaRPr sz="2300">
              <a:solidFill>
                <a:schemeClr val="dk1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  <a:p>
            <a:pPr indent="-3746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ontserrat Alternates"/>
              <a:buChar char="●"/>
            </a:pPr>
            <a:r>
              <a:rPr lang="en-GB" sz="2300">
                <a:solidFill>
                  <a:schemeClr val="dk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пліткує й обговорює колег;</a:t>
            </a:r>
            <a:endParaRPr sz="2300">
              <a:solidFill>
                <a:schemeClr val="dk1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  <a:p>
            <a:pPr indent="-3746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ontserrat Alternates"/>
              <a:buChar char="●"/>
            </a:pPr>
            <a:r>
              <a:rPr lang="en-GB" sz="2300">
                <a:solidFill>
                  <a:schemeClr val="dk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дискримінує й принижує через расову, релігійну або іншу приналежність;</a:t>
            </a:r>
            <a:endParaRPr sz="2300">
              <a:solidFill>
                <a:schemeClr val="dk1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  <a:p>
            <a:pPr indent="-3746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ontserrat Alternates"/>
              <a:buChar char="●"/>
            </a:pPr>
            <a:r>
              <a:rPr lang="en-GB" sz="2300">
                <a:solidFill>
                  <a:schemeClr val="dk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абсолютно не вважає за потрібне дотримуватися дисципліни;</a:t>
            </a:r>
            <a:endParaRPr sz="2300">
              <a:solidFill>
                <a:schemeClr val="dk1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  <a:p>
            <a:pPr indent="-3746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ontserrat Alternates"/>
              <a:buChar char="●"/>
            </a:pPr>
            <a:r>
              <a:rPr lang="en-GB" sz="2300">
                <a:solidFill>
                  <a:schemeClr val="dk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не має авторитетів;</a:t>
            </a:r>
            <a:endParaRPr sz="2300">
              <a:solidFill>
                <a:schemeClr val="dk1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  <a:p>
            <a:pPr indent="-3746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ontserrat Alternates"/>
              <a:buChar char="●"/>
            </a:pPr>
            <a:r>
              <a:rPr lang="en-GB" sz="2300">
                <a:solidFill>
                  <a:schemeClr val="dk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маніпулює колегами й роздмухує конфлікти.</a:t>
            </a:r>
            <a:endParaRPr sz="2300">
              <a:solidFill>
                <a:schemeClr val="dk1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pic>
        <p:nvPicPr>
          <p:cNvPr id="289" name="Google Shape;289;p23"/>
          <p:cNvPicPr preferRelativeResize="0"/>
          <p:nvPr/>
        </p:nvPicPr>
        <p:blipFill rotWithShape="1">
          <a:blip r:embed="rId3">
            <a:alphaModFix/>
          </a:blip>
          <a:srcRect b="0" l="19397" r="16135" t="0"/>
          <a:stretch/>
        </p:blipFill>
        <p:spPr>
          <a:xfrm>
            <a:off x="74925" y="2057375"/>
            <a:ext cx="5212175" cy="473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:push dir="r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4"/>
          <p:cNvSpPr txBox="1"/>
          <p:nvPr>
            <p:ph type="title"/>
          </p:nvPr>
        </p:nvSpPr>
        <p:spPr>
          <a:xfrm>
            <a:off x="3520550" y="517175"/>
            <a:ext cx="7496100" cy="943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4500">
                <a:latin typeface="Montserrat Alternates Medium"/>
                <a:ea typeface="Montserrat Alternates Medium"/>
                <a:cs typeface="Montserrat Alternates Medium"/>
                <a:sym typeface="Montserrat Alternates Medium"/>
              </a:rPr>
              <a:t>Причини токсичності</a:t>
            </a:r>
            <a:endParaRPr sz="9100">
              <a:latin typeface="Montserrat Alternates Medium"/>
              <a:ea typeface="Montserrat Alternates Medium"/>
              <a:cs typeface="Montserrat Alternates Medium"/>
              <a:sym typeface="Montserrat Alternates Medium"/>
            </a:endParaRPr>
          </a:p>
        </p:txBody>
      </p:sp>
      <p:grpSp>
        <p:nvGrpSpPr>
          <p:cNvPr id="295" name="Google Shape;295;p24"/>
          <p:cNvGrpSpPr/>
          <p:nvPr/>
        </p:nvGrpSpPr>
        <p:grpSpPr>
          <a:xfrm>
            <a:off x="1075049" y="690852"/>
            <a:ext cx="678088" cy="595838"/>
            <a:chOff x="853250" y="4006875"/>
            <a:chExt cx="265875" cy="216275"/>
          </a:xfrm>
        </p:grpSpPr>
        <p:sp>
          <p:nvSpPr>
            <p:cNvPr id="296" name="Google Shape;296;p24"/>
            <p:cNvSpPr/>
            <p:nvPr/>
          </p:nvSpPr>
          <p:spPr>
            <a:xfrm>
              <a:off x="1016500" y="4006875"/>
              <a:ext cx="70950" cy="106525"/>
            </a:xfrm>
            <a:custGeom>
              <a:rect b="b" l="l" r="r" t="t"/>
              <a:pathLst>
                <a:path extrusionOk="0" h="4261" w="2838">
                  <a:moveTo>
                    <a:pt x="1464" y="782"/>
                  </a:moveTo>
                  <a:cubicBezTo>
                    <a:pt x="1785" y="782"/>
                    <a:pt x="2052" y="1049"/>
                    <a:pt x="2052" y="1370"/>
                  </a:cubicBezTo>
                  <a:cubicBezTo>
                    <a:pt x="2052" y="1531"/>
                    <a:pt x="1981" y="1656"/>
                    <a:pt x="1874" y="1781"/>
                  </a:cubicBezTo>
                  <a:cubicBezTo>
                    <a:pt x="1749" y="1906"/>
                    <a:pt x="1606" y="1959"/>
                    <a:pt x="1446" y="1959"/>
                  </a:cubicBezTo>
                  <a:cubicBezTo>
                    <a:pt x="1125" y="1959"/>
                    <a:pt x="875" y="1692"/>
                    <a:pt x="875" y="1370"/>
                  </a:cubicBezTo>
                  <a:cubicBezTo>
                    <a:pt x="875" y="1049"/>
                    <a:pt x="1142" y="782"/>
                    <a:pt x="1464" y="782"/>
                  </a:cubicBezTo>
                  <a:close/>
                  <a:moveTo>
                    <a:pt x="1437" y="0"/>
                  </a:moveTo>
                  <a:cubicBezTo>
                    <a:pt x="1256" y="0"/>
                    <a:pt x="1067" y="33"/>
                    <a:pt x="875" y="104"/>
                  </a:cubicBezTo>
                  <a:cubicBezTo>
                    <a:pt x="589" y="211"/>
                    <a:pt x="357" y="443"/>
                    <a:pt x="215" y="710"/>
                  </a:cubicBezTo>
                  <a:cubicBezTo>
                    <a:pt x="36" y="1067"/>
                    <a:pt x="0" y="1477"/>
                    <a:pt x="143" y="1852"/>
                  </a:cubicBezTo>
                  <a:lnTo>
                    <a:pt x="785" y="3244"/>
                  </a:lnTo>
                  <a:lnTo>
                    <a:pt x="1214" y="4118"/>
                  </a:lnTo>
                  <a:cubicBezTo>
                    <a:pt x="1249" y="4207"/>
                    <a:pt x="1356" y="4261"/>
                    <a:pt x="1446" y="4261"/>
                  </a:cubicBezTo>
                  <a:cubicBezTo>
                    <a:pt x="1553" y="4261"/>
                    <a:pt x="1642" y="4207"/>
                    <a:pt x="1695" y="4118"/>
                  </a:cubicBezTo>
                  <a:lnTo>
                    <a:pt x="2106" y="3244"/>
                  </a:lnTo>
                  <a:lnTo>
                    <a:pt x="2748" y="1870"/>
                  </a:lnTo>
                  <a:cubicBezTo>
                    <a:pt x="2820" y="1709"/>
                    <a:pt x="2837" y="1531"/>
                    <a:pt x="2837" y="1370"/>
                  </a:cubicBezTo>
                  <a:cubicBezTo>
                    <a:pt x="2837" y="603"/>
                    <a:pt x="2215" y="0"/>
                    <a:pt x="14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24"/>
            <p:cNvSpPr/>
            <p:nvPr/>
          </p:nvSpPr>
          <p:spPr>
            <a:xfrm>
              <a:off x="853250" y="4036650"/>
              <a:ext cx="265875" cy="186500"/>
            </a:xfrm>
            <a:custGeom>
              <a:rect b="b" l="l" r="r" t="t"/>
              <a:pathLst>
                <a:path extrusionOk="0" h="7460" w="10635">
                  <a:moveTo>
                    <a:pt x="2391" y="1036"/>
                  </a:moveTo>
                  <a:lnTo>
                    <a:pt x="2391" y="5372"/>
                  </a:lnTo>
                  <a:lnTo>
                    <a:pt x="803" y="6175"/>
                  </a:lnTo>
                  <a:lnTo>
                    <a:pt x="803" y="1839"/>
                  </a:lnTo>
                  <a:lnTo>
                    <a:pt x="2391" y="1036"/>
                  </a:lnTo>
                  <a:close/>
                  <a:moveTo>
                    <a:pt x="2926" y="1036"/>
                  </a:moveTo>
                  <a:lnTo>
                    <a:pt x="5049" y="2106"/>
                  </a:lnTo>
                  <a:lnTo>
                    <a:pt x="5049" y="6442"/>
                  </a:lnTo>
                  <a:lnTo>
                    <a:pt x="2926" y="5372"/>
                  </a:lnTo>
                  <a:lnTo>
                    <a:pt x="2926" y="1036"/>
                  </a:lnTo>
                  <a:close/>
                  <a:moveTo>
                    <a:pt x="2659" y="1"/>
                  </a:moveTo>
                  <a:lnTo>
                    <a:pt x="0" y="1339"/>
                  </a:lnTo>
                  <a:lnTo>
                    <a:pt x="0" y="7459"/>
                  </a:lnTo>
                  <a:lnTo>
                    <a:pt x="2659" y="6121"/>
                  </a:lnTo>
                  <a:lnTo>
                    <a:pt x="5317" y="7459"/>
                  </a:lnTo>
                  <a:lnTo>
                    <a:pt x="7976" y="6121"/>
                  </a:lnTo>
                  <a:lnTo>
                    <a:pt x="10634" y="7459"/>
                  </a:lnTo>
                  <a:lnTo>
                    <a:pt x="10634" y="1339"/>
                  </a:lnTo>
                  <a:lnTo>
                    <a:pt x="9760" y="911"/>
                  </a:lnTo>
                  <a:lnTo>
                    <a:pt x="9439" y="1625"/>
                  </a:lnTo>
                  <a:lnTo>
                    <a:pt x="9831" y="1839"/>
                  </a:lnTo>
                  <a:lnTo>
                    <a:pt x="9831" y="6175"/>
                  </a:lnTo>
                  <a:lnTo>
                    <a:pt x="8243" y="5372"/>
                  </a:lnTo>
                  <a:lnTo>
                    <a:pt x="8243" y="3605"/>
                  </a:lnTo>
                  <a:lnTo>
                    <a:pt x="7708" y="3605"/>
                  </a:lnTo>
                  <a:lnTo>
                    <a:pt x="7708" y="5372"/>
                  </a:lnTo>
                  <a:lnTo>
                    <a:pt x="5585" y="6442"/>
                  </a:lnTo>
                  <a:lnTo>
                    <a:pt x="5585" y="2106"/>
                  </a:lnTo>
                  <a:lnTo>
                    <a:pt x="6530" y="1625"/>
                  </a:lnTo>
                  <a:lnTo>
                    <a:pt x="6191" y="911"/>
                  </a:lnTo>
                  <a:lnTo>
                    <a:pt x="5317" y="1339"/>
                  </a:lnTo>
                  <a:lnTo>
                    <a:pt x="265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8" name="Google Shape;298;p24"/>
          <p:cNvSpPr txBox="1"/>
          <p:nvPr/>
        </p:nvSpPr>
        <p:spPr>
          <a:xfrm>
            <a:off x="1217425" y="1898725"/>
            <a:ext cx="10342200" cy="44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dk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Причини токсичності криються у вихованні й дитячих комплексах. Часто незабуті дитячі образи породжують сумніви у власних силах. Токсичність виникає через несприятливу сімейну атмосферу у дитинстві: батьки проєктували свої життєві розчарування, страхи та невдачі на дітей, не проявляли до них належного інтересу, не показували хорошого прикладу контролю власних імпульсів та емоцій. </a:t>
            </a:r>
            <a:endParaRPr sz="2100">
              <a:solidFill>
                <a:schemeClr val="dk1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  <a:p>
            <a:pPr indent="457200" lvl="0" marL="0" rtl="0" algn="ctr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 sz="2100">
                <a:solidFill>
                  <a:schemeClr val="dk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Ще одна причина токсичності — слабо розвинений емоційний інтелект. Тобто нерозуміння власних негативних емоцій та невміння давати їм лад призводять до накопичення токсичності, що зрештою відображається на людях, які є поряд. </a:t>
            </a:r>
            <a:endParaRPr sz="2100">
              <a:solidFill>
                <a:schemeClr val="dk1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:push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5"/>
          <p:cNvSpPr txBox="1"/>
          <p:nvPr>
            <p:ph type="title"/>
          </p:nvPr>
        </p:nvSpPr>
        <p:spPr>
          <a:xfrm>
            <a:off x="340400" y="274550"/>
            <a:ext cx="11584500" cy="1071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500"/>
              </a:spcAft>
              <a:buNone/>
            </a:pPr>
            <a:r>
              <a:rPr lang="en-GB" sz="2200">
                <a:latin typeface="Montserrat Alternates"/>
                <a:ea typeface="Montserrat Alternates"/>
                <a:cs typeface="Montserrat Alternates"/>
                <a:sym typeface="Montserrat Alternates"/>
              </a:rPr>
              <a:t>Є ситуації, в яких токсичні працівники найчастіше себе проявляють. </a:t>
            </a:r>
            <a:r>
              <a:rPr b="1" lang="en-GB" sz="2200">
                <a:latin typeface="Montserrat Alternates"/>
                <a:ea typeface="Montserrat Alternates"/>
                <a:cs typeface="Montserrat Alternates"/>
                <a:sym typeface="Montserrat Alternates"/>
              </a:rPr>
              <a:t>Наведемо 5 типових</a:t>
            </a:r>
            <a:r>
              <a:rPr b="1" i="1" lang="en-GB" sz="14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1" i="1" sz="1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4" name="Google Shape;304;p25"/>
          <p:cNvSpPr txBox="1"/>
          <p:nvPr>
            <p:ph idx="1" type="body"/>
          </p:nvPr>
        </p:nvSpPr>
        <p:spPr>
          <a:xfrm>
            <a:off x="233425" y="3735351"/>
            <a:ext cx="2179500" cy="764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GB" sz="2500">
                <a:solidFill>
                  <a:schemeClr val="dk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Конфлікти</a:t>
            </a:r>
            <a:endParaRPr sz="3000"/>
          </a:p>
        </p:txBody>
      </p:sp>
      <p:sp>
        <p:nvSpPr>
          <p:cNvPr id="305" name="Google Shape;305;p25"/>
          <p:cNvSpPr txBox="1"/>
          <p:nvPr>
            <p:ph idx="2" type="subTitle"/>
          </p:nvPr>
        </p:nvSpPr>
        <p:spPr>
          <a:xfrm>
            <a:off x="677425" y="2107388"/>
            <a:ext cx="1291500" cy="866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None/>
            </a:pPr>
            <a:r>
              <a:rPr lang="en-GB" sz="36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</a:t>
            </a:r>
            <a:endParaRPr/>
          </a:p>
        </p:txBody>
      </p:sp>
      <p:sp>
        <p:nvSpPr>
          <p:cNvPr id="306" name="Google Shape;306;p25"/>
          <p:cNvSpPr txBox="1"/>
          <p:nvPr>
            <p:ph idx="3" type="body"/>
          </p:nvPr>
        </p:nvSpPr>
        <p:spPr>
          <a:xfrm>
            <a:off x="2777775" y="3735351"/>
            <a:ext cx="2179500" cy="689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GB" sz="2300">
                <a:solidFill>
                  <a:schemeClr val="dk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Маніпуляції</a:t>
            </a:r>
            <a:endParaRPr sz="1500"/>
          </a:p>
        </p:txBody>
      </p:sp>
      <p:sp>
        <p:nvSpPr>
          <p:cNvPr id="307" name="Google Shape;307;p25"/>
          <p:cNvSpPr txBox="1"/>
          <p:nvPr>
            <p:ph idx="4" type="subTitle"/>
          </p:nvPr>
        </p:nvSpPr>
        <p:spPr>
          <a:xfrm>
            <a:off x="2651101" y="2461533"/>
            <a:ext cx="2179500" cy="622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lang="en-GB" sz="36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</a:t>
            </a:r>
            <a:endParaRPr sz="36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308" name="Google Shape;308;p25"/>
          <p:cNvSpPr txBox="1"/>
          <p:nvPr>
            <p:ph idx="5" type="body"/>
          </p:nvPr>
        </p:nvSpPr>
        <p:spPr>
          <a:xfrm>
            <a:off x="5322125" y="3735350"/>
            <a:ext cx="1832100" cy="764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GB" sz="2500">
                <a:solidFill>
                  <a:schemeClr val="dk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Плітки</a:t>
            </a:r>
            <a:endParaRPr sz="3000"/>
          </a:p>
        </p:txBody>
      </p:sp>
      <p:sp>
        <p:nvSpPr>
          <p:cNvPr id="309" name="Google Shape;309;p25"/>
          <p:cNvSpPr txBox="1"/>
          <p:nvPr>
            <p:ph idx="6" type="subTitle"/>
          </p:nvPr>
        </p:nvSpPr>
        <p:spPr>
          <a:xfrm>
            <a:off x="5322127" y="2229496"/>
            <a:ext cx="2179500" cy="622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lang="en-GB" sz="36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3</a:t>
            </a:r>
            <a:endParaRPr sz="36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310" name="Google Shape;310;p25"/>
          <p:cNvSpPr txBox="1"/>
          <p:nvPr>
            <p:ph idx="7" type="body"/>
          </p:nvPr>
        </p:nvSpPr>
        <p:spPr>
          <a:xfrm>
            <a:off x="7223588" y="3735351"/>
            <a:ext cx="2179500" cy="689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GB" sz="2400">
                <a:solidFill>
                  <a:schemeClr val="dk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Мотивація</a:t>
            </a:r>
            <a:endParaRPr sz="2400"/>
          </a:p>
        </p:txBody>
      </p:sp>
      <p:sp>
        <p:nvSpPr>
          <p:cNvPr id="311" name="Google Shape;311;p25"/>
          <p:cNvSpPr txBox="1"/>
          <p:nvPr>
            <p:ph idx="8" type="subTitle"/>
          </p:nvPr>
        </p:nvSpPr>
        <p:spPr>
          <a:xfrm>
            <a:off x="7225378" y="2330033"/>
            <a:ext cx="2179500" cy="622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lang="en-GB" sz="36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4</a:t>
            </a:r>
            <a:endParaRPr sz="36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312" name="Google Shape;312;p25"/>
          <p:cNvSpPr txBox="1"/>
          <p:nvPr>
            <p:ph idx="9" type="body"/>
          </p:nvPr>
        </p:nvSpPr>
        <p:spPr>
          <a:xfrm>
            <a:off x="9403100" y="3735350"/>
            <a:ext cx="2580300" cy="622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GB" sz="2300">
                <a:solidFill>
                  <a:schemeClr val="dk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Дискримінація</a:t>
            </a:r>
            <a:endParaRPr sz="2300"/>
          </a:p>
        </p:txBody>
      </p:sp>
      <p:sp>
        <p:nvSpPr>
          <p:cNvPr id="313" name="Google Shape;313;p25"/>
          <p:cNvSpPr txBox="1"/>
          <p:nvPr>
            <p:ph idx="13" type="subTitle"/>
          </p:nvPr>
        </p:nvSpPr>
        <p:spPr>
          <a:xfrm>
            <a:off x="9100066" y="2353846"/>
            <a:ext cx="2179500" cy="622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lang="en-GB" sz="36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5</a:t>
            </a:r>
            <a:endParaRPr sz="36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pic>
        <p:nvPicPr>
          <p:cNvPr id="314" name="Google Shape;314;p25"/>
          <p:cNvPicPr preferRelativeResize="0"/>
          <p:nvPr/>
        </p:nvPicPr>
        <p:blipFill rotWithShape="1">
          <a:blip r:embed="rId3">
            <a:alphaModFix/>
          </a:blip>
          <a:srcRect b="0" l="7155" r="6637" t="0"/>
          <a:stretch/>
        </p:blipFill>
        <p:spPr>
          <a:xfrm>
            <a:off x="0" y="4428800"/>
            <a:ext cx="2811400" cy="242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78275" y="4542438"/>
            <a:ext cx="2195350" cy="219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98388" y="4542438"/>
            <a:ext cx="2195350" cy="219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25"/>
          <p:cNvPicPr preferRelativeResize="0"/>
          <p:nvPr/>
        </p:nvPicPr>
        <p:blipFill>
          <a:blip r:embed="rId6">
            <a:alphaModFix amt="85000"/>
          </a:blip>
          <a:stretch>
            <a:fillRect/>
          </a:stretch>
        </p:blipFill>
        <p:spPr>
          <a:xfrm>
            <a:off x="7308575" y="4499750"/>
            <a:ext cx="2811389" cy="228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380725" y="4199852"/>
            <a:ext cx="3493625" cy="273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:push dir="r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6"/>
          <p:cNvSpPr txBox="1"/>
          <p:nvPr/>
        </p:nvSpPr>
        <p:spPr>
          <a:xfrm>
            <a:off x="3529175" y="1521600"/>
            <a:ext cx="5281500" cy="40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1800"/>
              </a:spcBef>
              <a:spcAft>
                <a:spcPts val="1100"/>
              </a:spcAft>
              <a:buNone/>
            </a:pPr>
            <a:r>
              <a:rPr lang="en-GB" sz="4200">
                <a:solidFill>
                  <a:srgbClr val="E69138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Як</a:t>
            </a:r>
            <a:r>
              <a:rPr lang="en-GB" sz="4200">
                <a:solidFill>
                  <a:srgbClr val="E69138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 працівники з токсичною поведінкою впливають на роботу компанії?</a:t>
            </a:r>
            <a:endParaRPr sz="4200">
              <a:solidFill>
                <a:srgbClr val="E69138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:push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0163_Mortimer_Template_SlidesMania">
  <a:themeElements>
    <a:clrScheme name="Simple Light">
      <a:dk1>
        <a:srgbClr val="000000"/>
      </a:dk1>
      <a:lt1>
        <a:srgbClr val="FFFFFF"/>
      </a:lt1>
      <a:dk2>
        <a:srgbClr val="000000"/>
      </a:dk2>
      <a:lt2>
        <a:srgbClr val="EEEEEE"/>
      </a:lt2>
      <a:accent1>
        <a:srgbClr val="A8256D"/>
      </a:accent1>
      <a:accent2>
        <a:srgbClr val="DE444C"/>
      </a:accent2>
      <a:accent3>
        <a:srgbClr val="F2B522"/>
      </a:accent3>
      <a:accent4>
        <a:srgbClr val="552C79"/>
      </a:accent4>
      <a:accent5>
        <a:srgbClr val="F7F7F7"/>
      </a:accent5>
      <a:accent6>
        <a:srgbClr val="000000"/>
      </a:accent6>
      <a:hlink>
        <a:srgbClr val="17171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