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6148"/>
  </p:normalViewPr>
  <p:slideViewPr>
    <p:cSldViewPr snapToGrid="0">
      <p:cViewPr varScale="1">
        <p:scale>
          <a:sx n="122" d="100"/>
          <a:sy n="122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8421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6845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6128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96413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048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836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38711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0220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914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142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6299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81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055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6601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8051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9052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CDA9-46F4-1448-BD30-DC1419B1ABA8}" type="datetimeFigureOut">
              <a:rPr lang="ru-UA" smtClean="0"/>
              <a:t>13.05.2025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885247-0058-C74A-B73D-E01D9EE8AB3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738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23933-63E2-1715-FBC6-7DF8C83A86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імпрешн</a:t>
            </a:r>
            <a:r>
              <a:rPr lang="ru-RU" sz="2400" dirty="0"/>
              <a:t>-менеджменту</a:t>
            </a:r>
            <a:endParaRPr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BEF1BB-702C-3C0C-B8F6-1BA2B7C8B7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2909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6403BCB-3BC0-80AE-F9EA-7D4484C0A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7" y="286439"/>
            <a:ext cx="11336356" cy="57549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нестандартному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презентування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наочність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розважити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зняти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напругу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дискусією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суб’єктивної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слухачами. Актуальною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практики.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грамотно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розставлені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промовцем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кращому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запам’ятовуванню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аудиторією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Структурованість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Питання-критерії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промовцем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вдалося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доповідачеві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 як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продемонстрував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Переконуюча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endParaRPr lang="ru-RU" dirty="0">
              <a:solidFill>
                <a:schemeClr val="tx1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70117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0FA7E3-7A4B-028B-3DD3-020406B39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57" y="143219"/>
            <a:ext cx="11369407" cy="6378767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кон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кретна мета.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суджень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натомість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думок,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доповідача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сумнів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настановах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аудиторією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авторитетів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упевнена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доповідача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підвести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оратором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очевидних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тому,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кожного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69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D0A0F1-153E-9F9F-6C99-DF257D4A1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2" y="286439"/>
            <a:ext cx="11380424" cy="5772838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Питання-критерії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переконуючої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досягнута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мета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конкретна мета,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переконливими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схема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переконувального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оратора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жвавим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виразним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вдалось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ораторові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 Р. та К.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Вердерберами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адекватною до складу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зібрати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0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D1F777E-67FB-C5F9-8212-9B133BEAE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2194" y="1197769"/>
            <a:ext cx="7416800" cy="3873500"/>
          </a:xfrm>
        </p:spPr>
      </p:pic>
    </p:spTree>
    <p:extLst>
      <p:ext uri="{BB962C8B-B14F-4D97-AF65-F5344CB8AC3E}">
        <p14:creationId xmlns:p14="http://schemas.microsoft.com/office/powerpoint/2010/main" val="763791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FBEC98-8EF5-9F1B-F3B8-6F9ACA02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523" y="330507"/>
            <a:ext cx="11457542" cy="5710856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наведеним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промовцеві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настрій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вчасно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психолога Г. Лебона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шарму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оратора.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імпрешн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імпрешн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...”. </a:t>
            </a:r>
          </a:p>
          <a:p>
            <a:pPr algn="just"/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самопрезентації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завершіть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dirty="0"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...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книгою, то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...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піснею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вона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...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...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зрілою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... . </a:t>
            </a:r>
          </a:p>
          <a:p>
            <a:pPr algn="just"/>
            <a:endParaRPr lang="ru-RU" dirty="0" err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6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F0BD1C-0E39-C321-F4B9-56B2313EB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7" y="286439"/>
            <a:ext cx="11534660" cy="575492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FISA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Чікер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асертивного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плану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(fact)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фактами.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зосередитися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фактах: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говорить,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 поводить,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робите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(idea)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думки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побаченого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проінтерпретувати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(sense)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побачене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Передусім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зорієнтуватись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переживаємо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успішною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крок назад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(appreciation)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правилам і принципам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асертивного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толерантного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по-різному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погляди,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84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A24A97-9EA7-715C-AE84-5BA146D10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58" y="319489"/>
            <a:ext cx="11325340" cy="6538511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«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Мої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брендингу. </a:t>
            </a:r>
          </a:p>
          <a:p>
            <a:pPr algn="just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завершіть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оберіть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вас. </a:t>
            </a:r>
          </a:p>
          <a:p>
            <a:pPr algn="just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Проранжуйте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оберіть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найточніше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вашу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 на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Геда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сформулюйте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бренд.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Професіоналізм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Хороший начальник. </a:t>
            </a:r>
          </a:p>
        </p:txBody>
      </p:sp>
    </p:spTree>
    <p:extLst>
      <p:ext uri="{BB962C8B-B14F-4D97-AF65-F5344CB8AC3E}">
        <p14:creationId xmlns:p14="http://schemas.microsoft.com/office/powerpoint/2010/main" val="77947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8BC8259-569B-DF17-D5E7-DC75CB758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7" y="121187"/>
            <a:ext cx="11446525" cy="59201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Повага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Престижність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самомоніторингу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ваш бренд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найяскравішим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безконфліктного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Подивіться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очима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партнера позитивно.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думку. 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890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21A5948-BC56-4972-14F3-20ED17961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455" y="286439"/>
            <a:ext cx="11501610" cy="5754923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інтересах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взаємовигідні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Наполягайте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людей</a:t>
            </a: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атакуйте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проблему, але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переходьте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складниками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демонструючи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проблем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діалозі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«Як я Вас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…», «На Вашу думку…»,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«Ви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…», а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найголовнішого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 сказали, то...».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Дейла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Карнегі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Dale Carnegie)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книжки «Як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завойовувати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друзів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людей»,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правилах,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схилити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ваш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суперечці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ухилитися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кажіть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рішуче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самого початку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дотримуйтесь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тону; дозвольте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вас; нехай ваш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щиро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дивитися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кута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співчувайте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думкам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09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38CB12-689E-90B3-0F96-0397362A2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58" y="297455"/>
            <a:ext cx="11226188" cy="5971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імпрешн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-менеджменту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думку,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себе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найкращому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світлі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мети,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самоствердитись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прихильності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Причому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тому,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принижує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умінню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привернути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два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момент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сміливого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удаванням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оцінюють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демонстрування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суспільного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особистісних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метою –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характеристики):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фігура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костюм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взуття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аксесуари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зачіска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манера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жести,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міміка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голосу, запах.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Іміджева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числа, герб, логотип, марка), особиста атрибутика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престижу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становище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посада, марка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вид спорту).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3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AC3821-38E0-BE52-FAD6-6943CCF99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641" y="231354"/>
            <a:ext cx="11435508" cy="603724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Соціально-рольові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думка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заслуги), амплуа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розігрується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легенда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людей, представлена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Індивідуально-особистісні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професійно-важливі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домінуючі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характеристики, стиль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людьми,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Джоунс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Р.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Піттмен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виокремили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інграціації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справити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назвали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інграціатором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“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Самопрезентування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Метою такого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Підсилення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перебільшених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похвал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лестощів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співрозмовника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підкріпити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Метою такого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прихильності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поблажливості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кар’єри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думок”.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усіляко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уподобань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думок. Метою такого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недовіру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себе і,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прихилити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023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EC3FAF2-456D-CB01-141B-466A53047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71" y="264405"/>
            <a:ext cx="11358390" cy="5776957"/>
          </a:xfrm>
        </p:spPr>
        <p:txBody>
          <a:bodyPr/>
          <a:lstStyle/>
          <a:p>
            <a:pPr algn="just"/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“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фаворитів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тому,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познайомитись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впливовою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особою,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з’явитися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поруч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помітити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Метою такого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інграціатора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впливовості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отримавши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“кредит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Етапи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іміджем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зміг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змиритися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бідність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наклеп,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лінощі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брехня,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нецікава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робота, несвобода,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несправедливість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самотність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ледарство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зрада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приниження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мене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найважливіше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житті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Передбачувані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людям,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секс,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свобода,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комфорт,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мене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»?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авторитет,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сходами,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прояснення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перейти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іміджевих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4059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77AF7B-758D-CF82-ED0A-6BA3AD73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57" y="319489"/>
            <a:ext cx="11446525" cy="6015210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зворотного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коригування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Бренд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упізнаваний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продукту),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запатентованим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приносить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Бренд,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відрізняти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іміджу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типологізованим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символічним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образом. Автор книги “Людина-бренд” Т.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Пітерс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приділив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них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візитівкою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великий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бізнесу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слугує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запорукою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відданості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залишатись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собою за будь-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Утім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Пітерс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люди-бренди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піклуватися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себе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ніхто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дбати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них усе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лідери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Людина-бренд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такими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self-made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себе сама;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мінлива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самообмеженнями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авантюристична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педантична;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“у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синцях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заробити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шрамів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пару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глибоких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ран 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неуспіхи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провали,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здолала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безмежною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цікавістю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еклектичні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ненаситна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допитливість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0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C0377C-B112-A8DA-CDDF-218B4399E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540" y="341522"/>
            <a:ext cx="11479576" cy="590504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нерозважлива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сліпо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авторитетам, усе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критично;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різностороння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чеснотами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сором’язлива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цілковито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“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привнести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радощів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бренду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позиціюванням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перепозиціюванням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як: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особисту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Підставами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перепозиціювання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застарілий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неяскравий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імідж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28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849DA-49F9-D93C-CF53-EC5EF71DD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08" y="286439"/>
            <a:ext cx="11171104" cy="588300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аудиторією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авторитетно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схилити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вагомість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дієвості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1) характер </a:t>
            </a:r>
            <a:r>
              <a:rPr lang="ru-RU" sz="20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наводить авторитетна особа,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погодиться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 </a:t>
            </a:r>
            <a:r>
              <a:rPr lang="ru-RU" sz="20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20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нею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sz="2000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sz="20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характер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схвально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035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AF7A85-3BB2-C926-F7FD-72C66A5E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489" y="242371"/>
            <a:ext cx="11512627" cy="5798991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промовця</a:t>
            </a:r>
            <a:r>
              <a:rPr lang="ru-RU" sz="18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sz="18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дратують</a:t>
            </a:r>
            <a:r>
              <a:rPr lang="ru-RU" sz="1800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аудиторію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непідготовленість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спізнення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перебільшення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регламенту;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заявленої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теми;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промові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жаргон;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саморекламування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невиразність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зрозумілу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мету. </a:t>
            </a:r>
          </a:p>
          <a:p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промові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виокремлюють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мету.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 мета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промовець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спонукання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0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B45E83-1083-AAF8-3CDD-CA8002729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24" y="220337"/>
            <a:ext cx="11424492" cy="582102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мету Р. та К.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Вердербери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фразу,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бажану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характеризуватиме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проконтролювати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обрати з них той,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вашим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намірам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мета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типу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переконувальному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причинно-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наслідкових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ними. </a:t>
            </a:r>
          </a:p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Довіра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аудиторією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промовець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симпатію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Завоювати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промовець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продемонструвати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підготовленості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продемонструвати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особисту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зацікавленість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ідеєю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слухачів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для них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2. Новизна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викладення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Нова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аудиторію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 активного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слухання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презентування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– до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зацікавленості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промовці</a:t>
            </a:r>
            <a:r>
              <a:rPr lang="ru-RU" dirty="0">
                <a:solidFill>
                  <a:schemeClr val="tx1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2541550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176</TotalTime>
  <Words>2860</Words>
  <Application>Microsoft Macintosh PowerPoint</Application>
  <PresentationFormat>Широкоэкранный</PresentationFormat>
  <Paragraphs>164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Wingdings 3</vt:lpstr>
      <vt:lpstr>Аспект</vt:lpstr>
      <vt:lpstr>Технології імпрешн-менеджменту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Технології імпрешн-менеджменту</dc:title>
  <dc:creator>Александр Ткачук</dc:creator>
  <cp:lastModifiedBy>Александр Ткачук</cp:lastModifiedBy>
  <cp:revision>11</cp:revision>
  <dcterms:created xsi:type="dcterms:W3CDTF">2025-04-30T09:01:30Z</dcterms:created>
  <dcterms:modified xsi:type="dcterms:W3CDTF">2025-05-13T14:29:04Z</dcterms:modified>
</cp:coreProperties>
</file>