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4660"/>
  </p:normalViewPr>
  <p:slideViewPr>
    <p:cSldViewPr>
      <p:cViewPr>
        <p:scale>
          <a:sx n="75" d="100"/>
          <a:sy n="75" d="100"/>
        </p:scale>
        <p:origin x="-2826" y="-11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Ivan\Desktop\4 лекція\Пропаганда_2_ пара 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04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Ivan\Desktop\4 лекція\Пропаганда_2_ пара 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58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Ivan\Desktop\4 лекція\Пропаганда_2_ пара 3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97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Ivan\Desktop\4 лекція\Пропаганда_2_ пара 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86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Ivan\Desktop\4 лекція\Пропаганда_2_ пара 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55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Ivan\Desktop\4 лекція\Пропаганда_2_ пара 4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26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Ivan\Desktop\4 лекція\Пропаганда_2_ пара 4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12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Ivan\Desktop\4 лекція\Пропаганда_2_ пара 4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6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Ivan\Desktop\4 лекція\Пропаганда_2_ пара 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40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Ivan\Desktop\4 лекція\Пропаганда_2_ пара 4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48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Ivan\Desktop\4 лекція\Пропаганда_2_ пара 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1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Ivan\Desktop\4 лекція\Пропаганда_2_ пара 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65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Ivan\Desktop\4 лекція\Пропаганда_2_ пара 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6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Ivan\Desktop\4 лекція\Пропаганда_2_ пара 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24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Ivan\Desktop\4 лекція\Пропаганда_2_ пара 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71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Ivan\Desktop\4 лекція\Пропаганда_2_ пара 3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49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Ivan\Desktop\4 лекція\Пропаганда_2_ пара 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23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Ivan\Desktop\4 лекція\Пропаганда_2_ пара 3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81" y="-33964"/>
            <a:ext cx="9264763" cy="52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76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(16:9)</PresentationFormat>
  <Paragraphs>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</dc:creator>
  <cp:lastModifiedBy>Ivan</cp:lastModifiedBy>
  <cp:revision>1</cp:revision>
  <dcterms:created xsi:type="dcterms:W3CDTF">2023-09-25T16:22:01Z</dcterms:created>
  <dcterms:modified xsi:type="dcterms:W3CDTF">2023-09-25T16:27:59Z</dcterms:modified>
</cp:coreProperties>
</file>