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867" autoAdjust="0"/>
    <p:restoredTop sz="94660"/>
  </p:normalViewPr>
  <p:slideViewPr>
    <p:cSldViewPr>
      <p:cViewPr>
        <p:scale>
          <a:sx n="75" d="100"/>
          <a:sy n="75" d="100"/>
        </p:scale>
        <p:origin x="-2826" y="-118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van\Desktop\4 лекція\Пропаганда_2_ пара 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704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C:\Users\Ivan\Desktop\4 лекція\Пропаганда_2_ пара 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858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Ivan\Desktop\4 лекція\Пропаганда_2_ пара 3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973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Ivan\Desktop\4 лекція\Пропаганда_2_ пара 3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586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Ivan\Desktop\4 лекція\Пропаганда_2_ пара 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3558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Users\Ivan\Desktop\4 лекція\Пропаганда_2_ пара 4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263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Ivan\Desktop\4 лекція\Пропаганда_2_ пара 4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129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Ivan\Desktop\4 лекція\Пропаганда_2_ пара 4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69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:\Users\Ivan\Desktop\4 лекція\Пропаганда_2_ пара 4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1401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:\Users\Ivan\Desktop\4 лекція\Пропаганда_2_ пара 4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4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van\Desktop\4 лекція\Пропаганда_2_ пара 2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01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van\Desktop\4 лекція\Пропаганда_2_ пара 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56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Ivan\Desktop\4 лекція\Пропаганда_2_ пара 3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86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Ivan\Desktop\4 лекція\Пропаганда_2_ пара 3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246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Ivan\Desktop\4 лекція\Пропаганда_2_ пара 3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8711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Ivan\Desktop\4 лекція\Пропаганда_2_ пара 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498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Ivan\Desktop\4 лекція\Пропаганда_2_ пара 3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723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Ivan\Desktop\4 лекція\Пропаганда_2_ пара 36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381" y="-33964"/>
            <a:ext cx="9264763" cy="52114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761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(16:9)</PresentationFormat>
  <Paragraphs>0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Ivan</dc:creator>
  <cp:lastModifiedBy>Ivan</cp:lastModifiedBy>
  <cp:revision>1</cp:revision>
  <dcterms:created xsi:type="dcterms:W3CDTF">2023-09-25T16:22:01Z</dcterms:created>
  <dcterms:modified xsi:type="dcterms:W3CDTF">2023-09-25T16:27:59Z</dcterms:modified>
</cp:coreProperties>
</file>