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91F1992-FEC8-422D-901A-5ED9645D53EC}" type="datetimeFigureOut">
              <a:rPr lang="uk-UA" smtClean="0"/>
              <a:t>05.10.2020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60CE48E-6134-4132-8111-DB137E7CEB96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dl.tntu.edu.ua/mods/_core/glossary/index.php?g_cid=250033&amp;w=%D0%9C%D0%BE%D0%B4%D0%B5%D0%BB%D1%96+%D0%B5%D0%BA%D0%BE%D0%BD%D0%BE%D0%BC%D1%96%D1%87%D0%BD%D0%B8%D1%85+%D1%81%D0%B8%D1%81%D1%82%D0%B5%D0%BC#term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dl.tntu.edu.ua/mods/_core/glossary/index.php?g_cid=250033&amp;w=%D0%95%D0%BA%D0%BE%D0%BD%D0%BE%D0%BC%D1%96%D1%87%D0%BD%D1%96+%D0%BF%D0%BE%D1%82%D1%80%D0%B5%D0%B1%D0%B8#term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l.tntu.edu.ua/mods/_core/glossary/index.php?g_cid=250033&amp;w=%D0%95%D0%BA%D0%BE%D0%BD%D0%BE%D0%BC%D1%96%D1%87%D0%BD%D0%B0+%D1%81%D0%B8%D1%81%D1%82%D0%B5%D0%BC%D0%B0#term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060848"/>
            <a:ext cx="7175351" cy="1793167"/>
          </a:xfrm>
        </p:spPr>
        <p:txBody>
          <a:bodyPr/>
          <a:lstStyle/>
          <a:p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Тема 2.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827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/>
              <a:t>Речовий</a:t>
            </a:r>
            <a:r>
              <a:rPr lang="ru-RU" sz="2400" b="1" dirty="0"/>
              <a:t> фактор (</a:t>
            </a:r>
            <a:r>
              <a:rPr lang="ru-RU" sz="2400" b="1" dirty="0" err="1"/>
              <a:t>засоби</a:t>
            </a:r>
            <a:r>
              <a:rPr lang="ru-RU" sz="2400" b="1" dirty="0"/>
              <a:t> </a:t>
            </a:r>
            <a:r>
              <a:rPr lang="ru-RU" sz="2400" b="1" dirty="0" err="1"/>
              <a:t>виробництва</a:t>
            </a:r>
            <a:r>
              <a:rPr lang="ru-RU" sz="2400" b="1" dirty="0"/>
              <a:t>)</a:t>
            </a:r>
            <a:r>
              <a:rPr lang="en-US" sz="2400" dirty="0"/>
              <a:t> </a:t>
            </a:r>
            <a:r>
              <a:rPr lang="ru-RU" sz="2400" dirty="0"/>
              <a:t>- </a:t>
            </a:r>
            <a:r>
              <a:rPr lang="ru-RU" sz="2400" dirty="0" err="1"/>
              <a:t>засіб</a:t>
            </a:r>
            <a:r>
              <a:rPr lang="ru-RU" sz="2400" dirty="0"/>
              <a:t> </a:t>
            </a:r>
            <a:r>
              <a:rPr lang="ru-RU" sz="2400" dirty="0" err="1"/>
              <a:t>оснащення</a:t>
            </a:r>
            <a:r>
              <a:rPr lang="ru-RU" sz="2400" dirty="0"/>
              <a:t> </a:t>
            </a:r>
            <a:r>
              <a:rPr lang="ru-RU" sz="2400" dirty="0" err="1"/>
              <a:t>трудової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, </a:t>
            </a:r>
            <a:r>
              <a:rPr lang="ru-RU" sz="2400" dirty="0" err="1"/>
              <a:t>примноження</a:t>
            </a:r>
            <a:r>
              <a:rPr lang="ru-RU" sz="2400" dirty="0"/>
              <a:t>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продуктивної</a:t>
            </a:r>
            <a:r>
              <a:rPr lang="ru-RU" sz="2400" dirty="0"/>
              <a:t> </a:t>
            </a:r>
            <a:r>
              <a:rPr lang="ru-RU" sz="2400" dirty="0" err="1"/>
              <a:t>сили</a:t>
            </a:r>
            <a:r>
              <a:rPr lang="ru-RU" sz="2400" dirty="0"/>
              <a:t>.</a:t>
            </a:r>
          </a:p>
          <a:p>
            <a:r>
              <a:rPr lang="ru-RU" sz="2400" b="1" dirty="0" err="1"/>
              <a:t>Особистий</a:t>
            </a:r>
            <a:r>
              <a:rPr lang="ru-RU" sz="2400" b="1" dirty="0"/>
              <a:t> фактор (</a:t>
            </a:r>
            <a:r>
              <a:rPr lang="ru-RU" sz="2400" b="1" dirty="0" err="1"/>
              <a:t>робоча</a:t>
            </a:r>
            <a:r>
              <a:rPr lang="ru-RU" sz="2400" b="1" dirty="0"/>
              <a:t> сила)</a:t>
            </a:r>
            <a:r>
              <a:rPr lang="en-US" sz="2400" dirty="0"/>
              <a:t> </a:t>
            </a:r>
            <a:r>
              <a:rPr lang="ru-RU" sz="2400" dirty="0"/>
              <a:t>– </a:t>
            </a:r>
            <a:r>
              <a:rPr lang="ru-RU" sz="2400" dirty="0" err="1"/>
              <a:t>безпосередній</a:t>
            </a:r>
            <a:r>
              <a:rPr lang="ru-RU" sz="2400" dirty="0"/>
              <a:t> </a:t>
            </a:r>
            <a:r>
              <a:rPr lang="ru-RU" sz="2400" dirty="0" err="1"/>
              <a:t>працівник</a:t>
            </a:r>
            <a:r>
              <a:rPr lang="ru-RU" sz="2400" dirty="0"/>
              <a:t>, </a:t>
            </a:r>
            <a:r>
              <a:rPr lang="ru-RU" sz="2400" dirty="0" err="1"/>
              <a:t>функція</a:t>
            </a:r>
            <a:r>
              <a:rPr lang="ru-RU" sz="2400" dirty="0"/>
              <a:t>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полягає</a:t>
            </a:r>
            <a:r>
              <a:rPr lang="ru-RU" sz="2400" dirty="0"/>
              <a:t> у </a:t>
            </a:r>
            <a:r>
              <a:rPr lang="ru-RU" sz="2400" dirty="0" err="1"/>
              <a:t>використанні</a:t>
            </a:r>
            <a:r>
              <a:rPr lang="ru-RU" sz="2400" dirty="0"/>
              <a:t> </a:t>
            </a:r>
            <a:r>
              <a:rPr lang="ru-RU" sz="2400" dirty="0" err="1"/>
              <a:t>своєї</a:t>
            </a:r>
            <a:r>
              <a:rPr lang="ru-RU" sz="2400" dirty="0"/>
              <a:t> </a:t>
            </a:r>
            <a:r>
              <a:rPr lang="ru-RU" sz="2400" dirty="0" err="1"/>
              <a:t>робочої</a:t>
            </a:r>
            <a:r>
              <a:rPr lang="ru-RU" sz="2400" dirty="0"/>
              <a:t> </a:t>
            </a:r>
            <a:r>
              <a:rPr lang="ru-RU" sz="2400" dirty="0" err="1"/>
              <a:t>сили</a:t>
            </a:r>
            <a:r>
              <a:rPr lang="ru-RU" sz="2400" dirty="0"/>
              <a:t> в </a:t>
            </a:r>
            <a:r>
              <a:rPr lang="ru-RU" sz="2400" dirty="0" err="1"/>
              <a:t>процесі</a:t>
            </a:r>
            <a:r>
              <a:rPr lang="ru-RU" sz="2400" dirty="0"/>
              <a:t> </a:t>
            </a:r>
            <a:r>
              <a:rPr lang="ru-RU" sz="2400" dirty="0" err="1"/>
              <a:t>праці</a:t>
            </a:r>
            <a:r>
              <a:rPr lang="ru-RU" sz="2400" dirty="0"/>
              <a:t> як </a:t>
            </a:r>
            <a:r>
              <a:rPr lang="ru-RU" sz="2400" dirty="0" err="1"/>
              <a:t>діяльності</a:t>
            </a:r>
            <a:r>
              <a:rPr lang="ru-RU" sz="2400" dirty="0"/>
              <a:t>, </a:t>
            </a:r>
            <a:r>
              <a:rPr lang="ru-RU" sz="2400" dirty="0" err="1"/>
              <a:t>спрямованої</a:t>
            </a:r>
            <a:r>
              <a:rPr lang="ru-RU" sz="2400" dirty="0"/>
              <a:t> на </a:t>
            </a:r>
            <a:r>
              <a:rPr lang="ru-RU" sz="2400" dirty="0" err="1"/>
              <a:t>зміну</a:t>
            </a:r>
            <a:r>
              <a:rPr lang="ru-RU" sz="2400" dirty="0"/>
              <a:t> </a:t>
            </a:r>
            <a:r>
              <a:rPr lang="ru-RU" sz="2400" dirty="0" err="1"/>
              <a:t>предметів</a:t>
            </a:r>
            <a:r>
              <a:rPr lang="ru-RU" sz="2400" dirty="0"/>
              <a:t> </a:t>
            </a:r>
            <a:r>
              <a:rPr lang="en-US" sz="2400" dirty="0" err="1"/>
              <a:t>i</a:t>
            </a:r>
            <a:r>
              <a:rPr lang="ru-RU" sz="2400" dirty="0"/>
              <a:t> сил </a:t>
            </a:r>
            <a:r>
              <a:rPr lang="ru-RU" sz="2400" dirty="0" err="1"/>
              <a:t>природи</a:t>
            </a:r>
            <a:r>
              <a:rPr lang="ru-RU" sz="2400" dirty="0"/>
              <a:t> з метою </a:t>
            </a:r>
            <a:r>
              <a:rPr lang="ru-RU" sz="2400" dirty="0" err="1"/>
              <a:t>задоволення</a:t>
            </a:r>
            <a:r>
              <a:rPr lang="ru-RU" sz="2400" dirty="0"/>
              <a:t> </a:t>
            </a:r>
            <a:r>
              <a:rPr lang="ru-RU" sz="2400" dirty="0" err="1"/>
              <a:t>своїх</a:t>
            </a:r>
            <a:r>
              <a:rPr lang="ru-RU" sz="2400" dirty="0"/>
              <a:t> потреб.</a:t>
            </a:r>
          </a:p>
          <a:p>
            <a:r>
              <a:rPr lang="ru-RU" sz="2400" b="1" dirty="0" err="1"/>
              <a:t>Робоча</a:t>
            </a:r>
            <a:r>
              <a:rPr lang="ru-RU" sz="2400" b="1" dirty="0"/>
              <a:t> сила</a:t>
            </a:r>
            <a:r>
              <a:rPr lang="en-US" sz="2400" dirty="0"/>
              <a:t> </a:t>
            </a:r>
            <a:r>
              <a:rPr lang="ru-RU" sz="2400" dirty="0"/>
              <a:t>–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сукупність</a:t>
            </a:r>
            <a:r>
              <a:rPr lang="ru-RU" sz="2400" dirty="0"/>
              <a:t> </a:t>
            </a:r>
            <a:r>
              <a:rPr lang="ru-RU" sz="2400" dirty="0" err="1"/>
              <a:t>фізичних</a:t>
            </a:r>
            <a:r>
              <a:rPr lang="ru-RU" sz="2400" dirty="0"/>
              <a:t> та </a:t>
            </a:r>
            <a:r>
              <a:rPr lang="ru-RU" sz="2400" dirty="0" err="1"/>
              <a:t>розумових</a:t>
            </a:r>
            <a:r>
              <a:rPr lang="ru-RU" sz="2400" dirty="0"/>
              <a:t> </a:t>
            </a:r>
            <a:r>
              <a:rPr lang="ru-RU" sz="2400" dirty="0" err="1"/>
              <a:t>здібностей</a:t>
            </a:r>
            <a:r>
              <a:rPr lang="ru-RU" sz="2400" dirty="0"/>
              <a:t> </a:t>
            </a:r>
            <a:r>
              <a:rPr lang="ru-RU" sz="2400" dirty="0" err="1"/>
              <a:t>людини</a:t>
            </a:r>
            <a:r>
              <a:rPr lang="ru-RU" sz="2400" dirty="0"/>
              <a:t>, </a:t>
            </a:r>
            <a:r>
              <a:rPr lang="ru-RU" sz="2400" dirty="0" err="1"/>
              <a:t>її</a:t>
            </a:r>
            <a:r>
              <a:rPr lang="ru-RU" sz="2400" dirty="0"/>
              <a:t> </a:t>
            </a:r>
            <a:r>
              <a:rPr lang="ru-RU" sz="2400" dirty="0" err="1"/>
              <a:t>здатність</a:t>
            </a:r>
            <a:r>
              <a:rPr lang="ru-RU" sz="2400" dirty="0"/>
              <a:t> до </a:t>
            </a:r>
            <a:r>
              <a:rPr lang="ru-RU" sz="2400" dirty="0" err="1"/>
              <a:t>праці</a:t>
            </a:r>
            <a:r>
              <a:rPr lang="ru-RU" sz="2400" dirty="0"/>
              <a:t>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285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якай є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речовою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річ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 речей,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перетворюючи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форму, яка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24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Технологію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конкретного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результату. </a:t>
            </a:r>
          </a:p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Науку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природу,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Інформацію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система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збирання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сферах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насамперед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230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Підприємницькі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стосовно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Екологічний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фактор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система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спеціалізованих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охорону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навколишнього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614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Моделі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економічних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систем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домінуванні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свобода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ціноутворення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держава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командна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монополія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неринкові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зрівняльний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хронічний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дефіцит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централізований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804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Перехідна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зрілого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урівноваженого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стану)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 нового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урівноваженого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стану).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спираючись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систем, тому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проміжний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Змішана</a:t>
            </a:r>
            <a:r>
              <a:rPr lang="ru-RU" sz="20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урядовий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 та маркетингу;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Традиційна</a:t>
            </a:r>
            <a:r>
              <a:rPr lang="en-US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слаборозвинених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багатоукладність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натурального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відстала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бідність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звичаї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0197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Формаційний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періодизації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первіснообщинний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рабовласницький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феодальний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капіталістичний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соціалістичний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комуністичний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0062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2924944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uk-UA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394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44824"/>
            <a:ext cx="7128792" cy="3312368"/>
          </a:xfrm>
        </p:spPr>
        <p:txBody>
          <a:bodyPr/>
          <a:lstStyle/>
          <a:p>
            <a:pPr algn="l"/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Суспільні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Крива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7588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Економічні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потреби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благах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людей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безмежні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фундаментальних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науки.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нужда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чому-небудь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збуджувач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349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потреб: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За характером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первинні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самим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їжа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цивілізації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комфортне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житло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За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засобами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(потреби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благах);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нематеріальні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духовні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потреби).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За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нагальністю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першочергові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першої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розкоші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14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За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вгамовані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межу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ненасичені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невгамовні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меж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насичення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За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участю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відтворювальному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(потреби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засобах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невиробничі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(потреби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благах). 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За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суб'єктами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вияву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(потреби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(потреби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За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кількісною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визначеністю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абстрактний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і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орієнтиром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дійсні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нормою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платоспроможним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попитом); 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наявними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8830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Всезагальний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потребами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можливостями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закону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є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рушійною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силою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духовного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дедалі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8342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Прагнення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задовольнити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часу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наштовхується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протиріччя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невгамовністю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безмежністю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благ?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Кому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дістануться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блага і в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802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земля,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сила)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рідкісні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точка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кривій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показує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800" dirty="0"/>
              <a:t> </a:t>
            </a:r>
            <a:endParaRPr lang="uk-UA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8279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12845"/>
            <a:ext cx="76328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Економічна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система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приводу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благ,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мети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Вирішує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 і для кого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ланками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підсистемами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є: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плюс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сила);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макрорівні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27581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</TotalTime>
  <Words>638</Words>
  <Application>Microsoft Office PowerPoint</Application>
  <PresentationFormat>Экран (4:3)</PresentationFormat>
  <Paragraphs>37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Тема 2. Виробництво та його фактори </vt:lpstr>
      <vt:lpstr>1. Суспільні потреби, економічні ресурси. Крива виробничих можливостей.  2. Класифікація факторів суспільного виробництва. 3. Елементи та моделі економічних систем.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2. Виробництво та його фактори </dc:title>
  <dc:creator>Ann</dc:creator>
  <cp:lastModifiedBy>Ann</cp:lastModifiedBy>
  <cp:revision>17</cp:revision>
  <dcterms:created xsi:type="dcterms:W3CDTF">2020-10-05T12:59:05Z</dcterms:created>
  <dcterms:modified xsi:type="dcterms:W3CDTF">2020-10-05T13:51:33Z</dcterms:modified>
</cp:coreProperties>
</file>