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49a18c1e564a71" /><Relationship Type="http://schemas.openxmlformats.org/officeDocument/2006/relationships/extended-properties" Target="/docProps/app.xml" Id="R702187f75bc14ecd" /><Relationship Type="http://schemas.openxmlformats.org/officeDocument/2006/relationships/officeDocument" Target="/ppt/presentation.xml" Id="R89918cd553bb42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f77fa45a264f14"/>
  </p:sldMasterIdLst>
  <p:notesMasterIdLst>
    <p:notesMasterId xmlns:r="http://schemas.openxmlformats.org/officeDocument/2006/relationships" r:id="R90f5969fdbd74480"/>
  </p:notesMasterIdLst>
  <p:sldIdLst>
    <p:sldId xmlns:r="http://schemas.openxmlformats.org/officeDocument/2006/relationships" id="256" r:id="Rc6655ef54e41413c"/>
    <p:sldId xmlns:r="http://schemas.openxmlformats.org/officeDocument/2006/relationships" id="257" r:id="Rb3fb7096ca544876"/>
    <p:sldId xmlns:r="http://schemas.openxmlformats.org/officeDocument/2006/relationships" id="258" r:id="R011ae530296b4574"/>
    <p:sldId xmlns:r="http://schemas.openxmlformats.org/officeDocument/2006/relationships" id="259" r:id="Rd2890432f1b9427b"/>
    <p:sldId xmlns:r="http://schemas.openxmlformats.org/officeDocument/2006/relationships" id="260" r:id="R6f48db719bef45a8"/>
    <p:sldId xmlns:r="http://schemas.openxmlformats.org/officeDocument/2006/relationships" id="261" r:id="Rec4e5e845e0a4031"/>
    <p:sldId xmlns:r="http://schemas.openxmlformats.org/officeDocument/2006/relationships" id="262" r:id="Rac790e5c677946dc"/>
    <p:sldId xmlns:r="http://schemas.openxmlformats.org/officeDocument/2006/relationships" id="263" r:id="Rc282374bf5064c22"/>
    <p:sldId xmlns:r="http://schemas.openxmlformats.org/officeDocument/2006/relationships" id="264" r:id="R46ea0a6ea22346bd"/>
    <p:sldId xmlns:r="http://schemas.openxmlformats.org/officeDocument/2006/relationships" id="265" r:id="R0a64717b7c194ea8"/>
    <p:sldId xmlns:r="http://schemas.openxmlformats.org/officeDocument/2006/relationships" id="266" r:id="Rafe896df46384fa2"/>
    <p:sldId xmlns:r="http://schemas.openxmlformats.org/officeDocument/2006/relationships" id="267" r:id="R3890d334ed024e1e"/>
    <p:sldId xmlns:r="http://schemas.openxmlformats.org/officeDocument/2006/relationships" id="268" r:id="Ra40795af621a4fae"/>
    <p:sldId xmlns:r="http://schemas.openxmlformats.org/officeDocument/2006/relationships" id="269" r:id="Rb5bec563af514e14"/>
    <p:sldId xmlns:r="http://schemas.openxmlformats.org/officeDocument/2006/relationships" id="270" r:id="R779b73dbdeac44e8"/>
    <p:sldId xmlns:r="http://schemas.openxmlformats.org/officeDocument/2006/relationships" id="271" r:id="R47bfbd159b644e07"/>
    <p:sldId xmlns:r="http://schemas.openxmlformats.org/officeDocument/2006/relationships" id="272" r:id="R59dbc8671bfd462f"/>
    <p:sldId xmlns:r="http://schemas.openxmlformats.org/officeDocument/2006/relationships" id="273" r:id="R2d8933641fdd48e5"/>
    <p:sldId xmlns:r="http://schemas.openxmlformats.org/officeDocument/2006/relationships" id="274" r:id="Ra6e14d8f0fca4a33"/>
    <p:sldId xmlns:r="http://schemas.openxmlformats.org/officeDocument/2006/relationships" id="275" r:id="Rda7b1edd9aab4e60"/>
    <p:sldId xmlns:r="http://schemas.openxmlformats.org/officeDocument/2006/relationships" id="276" r:id="R988f1f8b06ec4fd7"/>
    <p:sldId xmlns:r="http://schemas.openxmlformats.org/officeDocument/2006/relationships" id="277" r:id="Rf0877a4da9ec4149"/>
    <p:sldId xmlns:r="http://schemas.openxmlformats.org/officeDocument/2006/relationships" id="278" r:id="Rc1c477edeac745c5"/>
    <p:sldId xmlns:r="http://schemas.openxmlformats.org/officeDocument/2006/relationships" id="279" r:id="R1973733d3d694a26"/>
    <p:sldId xmlns:r="http://schemas.openxmlformats.org/officeDocument/2006/relationships" id="280" r:id="Rd6b57c7ef9ea4bf3"/>
    <p:sldId xmlns:r="http://schemas.openxmlformats.org/officeDocument/2006/relationships" id="281" r:id="Rbdb971104c954c00"/>
    <p:sldId xmlns:r="http://schemas.openxmlformats.org/officeDocument/2006/relationships" id="282" r:id="Rf46c2d00ab8842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f8bc4d10d04724" /><Relationship Type="http://schemas.openxmlformats.org/officeDocument/2006/relationships/slideMaster" Target="/ppt/slideMasters/slideMaster1.xml" Id="R9df77fa45a264f14" /><Relationship Type="http://schemas.openxmlformats.org/officeDocument/2006/relationships/notesMaster" Target="/ppt/notesMasters/notesMaster1.xml" Id="R90f5969fdbd74480" /><Relationship Type="http://schemas.openxmlformats.org/officeDocument/2006/relationships/presProps" Target="/ppt/presProps.xml" Id="R1e9a1c613ff24781" /><Relationship Type="http://schemas.openxmlformats.org/officeDocument/2006/relationships/tableStyles" Target="/ppt/tableStyles.xml" Id="R170979f378e644a2" /><Relationship Type="http://schemas.openxmlformats.org/officeDocument/2006/relationships/slide" Target="/ppt/slides/slide1.xml" Id="Rc6655ef54e41413c" /><Relationship Type="http://schemas.openxmlformats.org/officeDocument/2006/relationships/slide" Target="/ppt/slides/slide2.xml" Id="Rb3fb7096ca544876" /><Relationship Type="http://schemas.openxmlformats.org/officeDocument/2006/relationships/slide" Target="/ppt/slides/slide3.xml" Id="R011ae530296b4574" /><Relationship Type="http://schemas.openxmlformats.org/officeDocument/2006/relationships/slide" Target="/ppt/slides/slide4.xml" Id="Rd2890432f1b9427b" /><Relationship Type="http://schemas.openxmlformats.org/officeDocument/2006/relationships/slide" Target="/ppt/slides/slide5.xml" Id="R6f48db719bef45a8" /><Relationship Type="http://schemas.openxmlformats.org/officeDocument/2006/relationships/slide" Target="/ppt/slides/slide6.xml" Id="Rec4e5e845e0a4031" /><Relationship Type="http://schemas.openxmlformats.org/officeDocument/2006/relationships/slide" Target="/ppt/slides/slide7.xml" Id="Rac790e5c677946dc" /><Relationship Type="http://schemas.openxmlformats.org/officeDocument/2006/relationships/slide" Target="/ppt/slides/slide8.xml" Id="Rc282374bf5064c22" /><Relationship Type="http://schemas.openxmlformats.org/officeDocument/2006/relationships/slide" Target="/ppt/slides/slide9.xml" Id="R46ea0a6ea22346bd" /><Relationship Type="http://schemas.openxmlformats.org/officeDocument/2006/relationships/slide" Target="/ppt/slides/slide10.xml" Id="R0a64717b7c194ea8" /><Relationship Type="http://schemas.openxmlformats.org/officeDocument/2006/relationships/slide" Target="/ppt/slides/slide11.xml" Id="Rafe896df46384fa2" /><Relationship Type="http://schemas.openxmlformats.org/officeDocument/2006/relationships/slide" Target="/ppt/slides/slide12.xml" Id="R3890d334ed024e1e" /><Relationship Type="http://schemas.openxmlformats.org/officeDocument/2006/relationships/slide" Target="/ppt/slides/slide13.xml" Id="Ra40795af621a4fae" /><Relationship Type="http://schemas.openxmlformats.org/officeDocument/2006/relationships/slide" Target="/ppt/slides/slide14.xml" Id="Rb5bec563af514e14" /><Relationship Type="http://schemas.openxmlformats.org/officeDocument/2006/relationships/slide" Target="/ppt/slides/slide15.xml" Id="R779b73dbdeac44e8" /><Relationship Type="http://schemas.openxmlformats.org/officeDocument/2006/relationships/slide" Target="/ppt/slides/slide16.xml" Id="R47bfbd159b644e07" /><Relationship Type="http://schemas.openxmlformats.org/officeDocument/2006/relationships/slide" Target="/ppt/slides/slide17.xml" Id="R59dbc8671bfd462f" /><Relationship Type="http://schemas.openxmlformats.org/officeDocument/2006/relationships/slide" Target="/ppt/slides/slide18.xml" Id="R2d8933641fdd48e5" /><Relationship Type="http://schemas.openxmlformats.org/officeDocument/2006/relationships/slide" Target="/ppt/slides/slide19.xml" Id="Ra6e14d8f0fca4a33" /><Relationship Type="http://schemas.openxmlformats.org/officeDocument/2006/relationships/slide" Target="/ppt/slides/slide20.xml" Id="Rda7b1edd9aab4e60" /><Relationship Type="http://schemas.openxmlformats.org/officeDocument/2006/relationships/slide" Target="/ppt/slides/slide21.xml" Id="R988f1f8b06ec4fd7" /><Relationship Type="http://schemas.openxmlformats.org/officeDocument/2006/relationships/slide" Target="/ppt/slides/slide22.xml" Id="Rf0877a4da9ec4149" /><Relationship Type="http://schemas.openxmlformats.org/officeDocument/2006/relationships/slide" Target="/ppt/slides/slide23.xml" Id="Rc1c477edeac745c5" /><Relationship Type="http://schemas.openxmlformats.org/officeDocument/2006/relationships/slide" Target="/ppt/slides/slide24.xml" Id="R1973733d3d694a26" /><Relationship Type="http://schemas.openxmlformats.org/officeDocument/2006/relationships/slide" Target="/ppt/slides/slide25.xml" Id="Rd6b57c7ef9ea4bf3" /><Relationship Type="http://schemas.openxmlformats.org/officeDocument/2006/relationships/slide" Target="/ppt/slides/slide26.xml" Id="Rbdb971104c954c00" /><Relationship Type="http://schemas.openxmlformats.org/officeDocument/2006/relationships/slide" Target="/ppt/slides/slide27.xml" Id="Rf46c2d00ab8842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5b201e043e4b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af3936aeb8432a" /><Relationship Type="http://schemas.openxmlformats.org/officeDocument/2006/relationships/notesMaster" Target="/ppt/notesMasters/notesMaster1.xml" Id="R1c7c68e47c634b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3ae4c984054487" /><Relationship Type="http://schemas.openxmlformats.org/officeDocument/2006/relationships/notesMaster" Target="/ppt/notesMasters/notesMaster1.xml" Id="R8ddbf7d5664140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9cb80ae2a845ba" /><Relationship Type="http://schemas.openxmlformats.org/officeDocument/2006/relationships/notesMaster" Target="/ppt/notesMasters/notesMaster1.xml" Id="R922f9e83586748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199f6c34704d02" /><Relationship Type="http://schemas.openxmlformats.org/officeDocument/2006/relationships/notesMaster" Target="/ppt/notesMasters/notesMaster1.xml" Id="R3df9716125ba47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1a4dc08a0f481f" /><Relationship Type="http://schemas.openxmlformats.org/officeDocument/2006/relationships/notesMaster" Target="/ppt/notesMasters/notesMaster1.xml" Id="Rf392ea9743de4d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0fe62c4aa64b77" /><Relationship Type="http://schemas.openxmlformats.org/officeDocument/2006/relationships/notesMaster" Target="/ppt/notesMasters/notesMaster1.xml" Id="Rf60559c435c04b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d7e57c2ada4efc" /><Relationship Type="http://schemas.openxmlformats.org/officeDocument/2006/relationships/notesMaster" Target="/ppt/notesMasters/notesMaster1.xml" Id="R0a9385f21bbe42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7ed90238ee4e33" /><Relationship Type="http://schemas.openxmlformats.org/officeDocument/2006/relationships/notesMaster" Target="/ppt/notesMasters/notesMaster1.xml" Id="Rb50d059cf6df47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509908594a4790" /><Relationship Type="http://schemas.openxmlformats.org/officeDocument/2006/relationships/notesMaster" Target="/ppt/notesMasters/notesMaster1.xml" Id="R2136cf78f84442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40f62752a941e4" /><Relationship Type="http://schemas.openxmlformats.org/officeDocument/2006/relationships/notesMaster" Target="/ppt/notesMasters/notesMaster1.xml" Id="R147ae8f10ed04c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ae1c14ef5464a98" /><Relationship Type="http://schemas.openxmlformats.org/officeDocument/2006/relationships/notesMaster" Target="/ppt/notesMasters/notesMaster1.xml" Id="R2a7be6a841694e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2e5fc888d343e8" /><Relationship Type="http://schemas.openxmlformats.org/officeDocument/2006/relationships/notesMaster" Target="/ppt/notesMasters/notesMaster1.xml" Id="R71d10feb8c204d9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2038a9441c7483c" /><Relationship Type="http://schemas.openxmlformats.org/officeDocument/2006/relationships/notesMaster" Target="/ppt/notesMasters/notesMaster1.xml" Id="R2856de3debe54d6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d52810578704989" /><Relationship Type="http://schemas.openxmlformats.org/officeDocument/2006/relationships/notesMaster" Target="/ppt/notesMasters/notesMaster1.xml" Id="R117da04b484b456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9ea392d908e4b67" /><Relationship Type="http://schemas.openxmlformats.org/officeDocument/2006/relationships/notesMaster" Target="/ppt/notesMasters/notesMaster1.xml" Id="Rb117d8f113d44c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db6b14deb3a41e8" /><Relationship Type="http://schemas.openxmlformats.org/officeDocument/2006/relationships/notesMaster" Target="/ppt/notesMasters/notesMaster1.xml" Id="R8371b05cf31447e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d06f7931aa84121" /><Relationship Type="http://schemas.openxmlformats.org/officeDocument/2006/relationships/notesMaster" Target="/ppt/notesMasters/notesMaster1.xml" Id="R36acd8fa3e8b43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9f2ed875b244d25" /><Relationship Type="http://schemas.openxmlformats.org/officeDocument/2006/relationships/notesMaster" Target="/ppt/notesMasters/notesMaster1.xml" Id="R0df15cb8b0494fe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12ff7d6d5ed4c6f" /><Relationship Type="http://schemas.openxmlformats.org/officeDocument/2006/relationships/notesMaster" Target="/ppt/notesMasters/notesMaster1.xml" Id="R48c43c40c14e421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de9eaf59ee54907" /><Relationship Type="http://schemas.openxmlformats.org/officeDocument/2006/relationships/notesMaster" Target="/ppt/notesMasters/notesMaster1.xml" Id="R4d52f92520e6462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1286dfdd0b44a1f" /><Relationship Type="http://schemas.openxmlformats.org/officeDocument/2006/relationships/notesMaster" Target="/ppt/notesMasters/notesMaster1.xml" Id="Rcc3a609cd17f422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69147be03dd4e0a" /><Relationship Type="http://schemas.openxmlformats.org/officeDocument/2006/relationships/notesMaster" Target="/ppt/notesMasters/notesMaster1.xml" Id="R81e487036f114e0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363d0c53c924c71" /><Relationship Type="http://schemas.openxmlformats.org/officeDocument/2006/relationships/notesMaster" Target="/ppt/notesMasters/notesMaster1.xml" Id="R65d60521caae48b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8a3c3d4cda47f8" /><Relationship Type="http://schemas.openxmlformats.org/officeDocument/2006/relationships/notesMaster" Target="/ppt/notesMasters/notesMaster1.xml" Id="R6436441798064b8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95aa4371b92452c" /><Relationship Type="http://schemas.openxmlformats.org/officeDocument/2006/relationships/notesMaster" Target="/ppt/notesMasters/notesMaster1.xml" Id="Rb5d9d930a1894d9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5f4053da2b64628" /><Relationship Type="http://schemas.openxmlformats.org/officeDocument/2006/relationships/notesMaster" Target="/ppt/notesMasters/notesMaster1.xml" Id="Rfb3d7dd7015e45e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b282246364049d6" /><Relationship Type="http://schemas.openxmlformats.org/officeDocument/2006/relationships/notesMaster" Target="/ppt/notesMasters/notesMaster1.xml" Id="R0a8ff8c60fa440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92ee0f81794f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86ab03836242d4" /><Relationship Type="http://schemas.openxmlformats.org/officeDocument/2006/relationships/slideLayout" Target="/ppt/slideLayouts/slideLayout1.xml" Id="R0f9268543b7f42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9268543b7f42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4bb1de0514c30" /><Relationship Type="http://schemas.openxmlformats.org/officeDocument/2006/relationships/notesSlide" Target="/ppt/notesSlides/notesSlide1.xml" Id="R6b4f918de63540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855bd9d49d4197" /><Relationship Type="http://schemas.openxmlformats.org/officeDocument/2006/relationships/notesSlide" Target="/ppt/notesSlides/notesSlide2.xml" Id="R5db18a3e9caf4c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a6f43a21d458b" /><Relationship Type="http://schemas.openxmlformats.org/officeDocument/2006/relationships/notesSlide" Target="/ppt/notesSlides/notesSlide3.xml" Id="R760573b0faef44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21d9769324efe" /><Relationship Type="http://schemas.openxmlformats.org/officeDocument/2006/relationships/notesSlide" Target="/ppt/notesSlides/notesSlide4.xml" Id="R2a950a9d9a6e4c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d267ab26746b8" /><Relationship Type="http://schemas.openxmlformats.org/officeDocument/2006/relationships/notesSlide" Target="/ppt/notesSlides/notesSlide5.xml" Id="R226c4fd527c1425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5838dfd9744e39" /><Relationship Type="http://schemas.openxmlformats.org/officeDocument/2006/relationships/notesSlide" Target="/ppt/notesSlides/notesSlide6.xml" Id="R6da6848a39624f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21ff3af8364906" /><Relationship Type="http://schemas.openxmlformats.org/officeDocument/2006/relationships/notesSlide" Target="/ppt/notesSlides/notesSlide7.xml" Id="Ra6cc9d0e0ecf4b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bc6d7d89f409c" /><Relationship Type="http://schemas.openxmlformats.org/officeDocument/2006/relationships/notesSlide" Target="/ppt/notesSlides/notesSlide8.xml" Id="Rf248159fdd9648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557cf118648b5" /><Relationship Type="http://schemas.openxmlformats.org/officeDocument/2006/relationships/notesSlide" Target="/ppt/notesSlides/notesSlide9.xml" Id="Rea8188d4ea734d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df86532df4a4c" /><Relationship Type="http://schemas.openxmlformats.org/officeDocument/2006/relationships/notesSlide" Target="/ppt/notesSlides/notesSlide10.xml" Id="R0f69cb4e5ab542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a10c46efa4378" /><Relationship Type="http://schemas.openxmlformats.org/officeDocument/2006/relationships/notesSlide" Target="/ppt/notesSlides/notesSlide11.xml" Id="R4957cfa76fb64e3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4d1bcce7114de9" /><Relationship Type="http://schemas.openxmlformats.org/officeDocument/2006/relationships/notesSlide" Target="/ppt/notesSlides/notesSlide12.xml" Id="Rdebbbee7c0664b9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cd0d953d7452b" /><Relationship Type="http://schemas.openxmlformats.org/officeDocument/2006/relationships/notesSlide" Target="/ppt/notesSlides/notesSlide13.xml" Id="R293c7f692b63470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321931cd04bc1" /><Relationship Type="http://schemas.openxmlformats.org/officeDocument/2006/relationships/notesSlide" Target="/ppt/notesSlides/notesSlide14.xml" Id="Rad5b53177ba8439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dbafb0d854a76" /><Relationship Type="http://schemas.openxmlformats.org/officeDocument/2006/relationships/notesSlide" Target="/ppt/notesSlides/notesSlide15.xml" Id="R8545f65250174c6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5d5bd16274027" /><Relationship Type="http://schemas.openxmlformats.org/officeDocument/2006/relationships/notesSlide" Target="/ppt/notesSlides/notesSlide16.xml" Id="R1e07f49573304d7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95436495404469" /><Relationship Type="http://schemas.openxmlformats.org/officeDocument/2006/relationships/notesSlide" Target="/ppt/notesSlides/notesSlide17.xml" Id="R1a27cc8a89c94ab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6ecbbe1844835" /><Relationship Type="http://schemas.openxmlformats.org/officeDocument/2006/relationships/notesSlide" Target="/ppt/notesSlides/notesSlide18.xml" Id="R072a7f8ae4064cb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8bed2dbb94316" /><Relationship Type="http://schemas.openxmlformats.org/officeDocument/2006/relationships/notesSlide" Target="/ppt/notesSlides/notesSlide19.xml" Id="Rf617f1c31f784b8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92d942fe846c3" /><Relationship Type="http://schemas.openxmlformats.org/officeDocument/2006/relationships/notesSlide" Target="/ppt/notesSlides/notesSlide20.xml" Id="Rb44b7e7cab2d4dc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5c9b85b1e4406" /><Relationship Type="http://schemas.openxmlformats.org/officeDocument/2006/relationships/notesSlide" Target="/ppt/notesSlides/notesSlide21.xml" Id="R64b17a51b83f44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5e574676124858" /><Relationship Type="http://schemas.openxmlformats.org/officeDocument/2006/relationships/notesSlide" Target="/ppt/notesSlides/notesSlide22.xml" Id="R4353994e6a2248b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91572398c4a22" /><Relationship Type="http://schemas.openxmlformats.org/officeDocument/2006/relationships/notesSlide" Target="/ppt/notesSlides/notesSlide23.xml" Id="Rc3401bd99e9e42c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8c5f9dfdc4ec8" /><Relationship Type="http://schemas.openxmlformats.org/officeDocument/2006/relationships/notesSlide" Target="/ppt/notesSlides/notesSlide24.xml" Id="R10d74a75c9554db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2523e41e24651" /><Relationship Type="http://schemas.openxmlformats.org/officeDocument/2006/relationships/notesSlide" Target="/ppt/notesSlides/notesSlide25.xml" Id="R40050ef53a144f7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d1c23f24024255" /><Relationship Type="http://schemas.openxmlformats.org/officeDocument/2006/relationships/notesSlide" Target="/ppt/notesSlides/notesSlide26.xml" Id="R122345e41b8544c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6ae6db15d4814" /><Relationship Type="http://schemas.openxmlformats.org/officeDocument/2006/relationships/notesSlide" Target="/ppt/notesSlides/notesSlide27.xml" Id="R6e0cb4d497f148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E2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3C50A8-511B-4BB3-A8E0-E983B346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C6E8"/>
          </a:solidFill>
          <a:ln xmlns:a="http://schemas.openxmlformats.org/drawingml/2006/main" w="9525">
            <a:solidFill>
              <a:srgbClr val="77C6E8"/>
            </a:solidFill>
            <a:prstDash val="solid"/>
          </a:ln>
        </p:spPr>
      </p:sp>
      <p:sp>
        <p:nvSpPr>
          <p:cNvPr id="2" name="text-1fjwkz">
            <a:extLst xmlns:a="http://schemas.openxmlformats.org/drawingml/2006/main">
              <a:ext uri="{FF2B5EF4-FFF2-40B4-BE49-F238E27FC236}">
                <a16:creationId xmlns:a16="http://schemas.microsoft.com/office/drawing/2014/main" id="{26EE5F38-5D5A-4404-ABED-88C85ED3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7C6E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77C6E8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3" name="text-kufj2v">
            <a:extLst xmlns:a="http://schemas.openxmlformats.org/drawingml/2006/main">
              <a:ext uri="{FF2B5EF4-FFF2-40B4-BE49-F238E27FC236}">
                <a16:creationId xmlns:a16="http://schemas.microsoft.com/office/drawing/2014/main" id="{B0D5C88B-3880-43C0-A515-057E269A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7810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709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Двійкова арифметика та</a:t>
            </a:r>
          </a:p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машинне представлення чисел</a:t>
            </a:r>
          </a:p>
        </p:txBody>
      </p:sp>
      <p:sp>
        <p:nvSpPr>
          <p:cNvPr id="4" name="text-79zcvr">
            <a:extLst xmlns:a="http://schemas.openxmlformats.org/drawingml/2006/main">
              <a:ext uri="{FF2B5EF4-FFF2-40B4-BE49-F238E27FC236}">
                <a16:creationId xmlns:a16="http://schemas.microsoft.com/office/drawing/2014/main" id="{FD3EF724-18E4-4681-8F8E-5FCBBBD6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7E2EC"/>
                </a:solidFill>
                <a:latin typeface="Aptos"/>
                <a:ea typeface="Aptos"/>
                <a:cs typeface="Aptos"/>
              </a:rPr>
              <a:t>Від перенесення між бітами до формату IEEE 754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DA38AB-D103-4E44-B83B-B4979BD2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143000"/>
            <a:ext cx="2190750" cy="285750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123557"/>
          </a:solidFill>
          <a:ln xmlns:a="http://schemas.openxmlformats.org/drawingml/2006/main" w="9525">
            <a:solidFill>
              <a:srgbClr val="77C6E8"/>
            </a:solidFill>
            <a:prstDash val="solid"/>
          </a:ln>
        </p:spPr>
      </p:sp>
      <p:sp>
        <p:nvSpPr>
          <p:cNvPr id="6" name="text-2nj0dl">
            <a:extLst xmlns:a="http://schemas.openxmlformats.org/drawingml/2006/main">
              <a:ext uri="{FF2B5EF4-FFF2-40B4-BE49-F238E27FC236}">
                <a16:creationId xmlns:a16="http://schemas.microsoft.com/office/drawing/2014/main" id="{2CFFC478-545E-494E-8056-6C17CCAF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524000"/>
            <a:ext cx="171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495"/>
          </a:bodyPr>
          <a:lstStyle xmlns:a="http://schemas.openxmlformats.org/drawingml/2006/main"/>
          <a:p xmlns:a="http://schemas.openxmlformats.org/drawingml/2006/main">
            <a:pPr algn="ctr">
              <a:defRPr sz="2775" b="1">
                <a:solidFill>
                  <a:srgbClr val="77C6E8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77C6E8"/>
                </a:solidFill>
                <a:latin typeface="Aptos"/>
                <a:ea typeface="Aptos"/>
                <a:cs typeface="Aptos"/>
              </a:rPr>
              <a:t>0 + 1</a:t>
            </a:r>
          </a:p>
        </p:txBody>
      </p:sp>
      <p:sp>
        <p:nvSpPr>
          <p:cNvPr id="7" name="text-b21wxl">
            <a:extLst xmlns:a="http://schemas.openxmlformats.org/drawingml/2006/main">
              <a:ext uri="{FF2B5EF4-FFF2-40B4-BE49-F238E27FC236}">
                <a16:creationId xmlns:a16="http://schemas.microsoft.com/office/drawing/2014/main" id="{4D59CC57-C784-4C91-A3BD-71C0FC88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333625"/>
            <a:ext cx="171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495"/>
          </a:bodyPr>
          <a:lstStyle xmlns:a="http://schemas.openxmlformats.org/drawingml/2006/main"/>
          <a:p xmlns:a="http://schemas.openxmlformats.org/drawingml/2006/main">
            <a:pPr algn="ctr">
              <a:defRPr sz="27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 + 1</a:t>
            </a:r>
          </a:p>
        </p:txBody>
      </p:sp>
      <p:sp>
        <p:nvSpPr>
          <p:cNvPr id="8" name="text-uzi79l">
            <a:extLst xmlns:a="http://schemas.openxmlformats.org/drawingml/2006/main">
              <a:ext uri="{FF2B5EF4-FFF2-40B4-BE49-F238E27FC236}">
                <a16:creationId xmlns:a16="http://schemas.microsoft.com/office/drawing/2014/main" id="{83576E66-F3B9-484D-92A3-809548F4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3143250"/>
            <a:ext cx="171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495"/>
          </a:bodyPr>
          <a:lstStyle xmlns:a="http://schemas.openxmlformats.org/drawingml/2006/main"/>
          <a:p xmlns:a="http://schemas.openxmlformats.org/drawingml/2006/main">
            <a:pPr algn="ctr">
              <a:defRPr sz="2775" b="1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D7E2EC"/>
                </a:solidFill>
                <a:latin typeface="Aptos"/>
                <a:ea typeface="Aptos"/>
                <a:cs typeface="Aptos"/>
              </a:rPr>
              <a:t>= 10₂</a:t>
            </a:r>
          </a:p>
        </p:txBody>
      </p:sp>
      <p:sp>
        <p:nvSpPr>
          <p:cNvPr id="9" name="text-bi4zpl">
            <a:extLst xmlns:a="http://schemas.openxmlformats.org/drawingml/2006/main">
              <a:ext uri="{FF2B5EF4-FFF2-40B4-BE49-F238E27FC236}">
                <a16:creationId xmlns:a16="http://schemas.microsoft.com/office/drawing/2014/main" id="{A368F603-CC37-432F-AF27-B0FE319AA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10" name="text-qx447z">
            <a:extLst xmlns:a="http://schemas.openxmlformats.org/drawingml/2006/main">
              <a:ext uri="{FF2B5EF4-FFF2-40B4-BE49-F238E27FC236}">
                <a16:creationId xmlns:a16="http://schemas.microsoft.com/office/drawing/2014/main" id="{1113327C-114D-45AF-8A80-6DDFFC0ED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C5D1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8C5D1"/>
                </a:solidFill>
                <a:latin typeface="Aptos"/>
                <a:ea typeface="Aptos"/>
                <a:cs typeface="Aptos"/>
              </a:rPr>
              <a:t>2026–2027 навчальний рік</a:t>
            </a:r>
          </a:p>
        </p:txBody>
      </p:sp>
    </p:spTree>
    <p:extLst>
      <p:ext uri="{BB962C8B-B14F-4D97-AF65-F5344CB8AC3E}">
        <p14:creationId xmlns:p14="http://schemas.microsoft.com/office/powerpoint/2010/main" val="7853369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kxjv96">
            <a:extLst xmlns:a="http://schemas.openxmlformats.org/drawingml/2006/main">
              <a:ext uri="{FF2B5EF4-FFF2-40B4-BE49-F238E27FC236}">
                <a16:creationId xmlns:a16="http://schemas.microsoft.com/office/drawing/2014/main" id="{C5944D77-4E08-4BA0-8CED-ED3B1DCA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НАВЧАЛЬНІ РЕЗУЛЬТАТИ</a:t>
            </a:r>
          </a:p>
        </p:txBody>
      </p:sp>
      <p:sp>
        <p:nvSpPr>
          <p:cNvPr id="2" name="text-7qjjtr">
            <a:extLst xmlns:a="http://schemas.openxmlformats.org/drawingml/2006/main">
              <a:ext uri="{FF2B5EF4-FFF2-40B4-BE49-F238E27FC236}">
                <a16:creationId xmlns:a16="http://schemas.microsoft.com/office/drawing/2014/main" id="{C6AE1E0C-3C8D-47C6-B78D-1A34A24F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Після лекції ви зможете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E2DB8C-A57B-4819-A5CE-E57549330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bwr8bh">
            <a:extLst xmlns:a="http://schemas.openxmlformats.org/drawingml/2006/main">
              <a:ext uri="{FF2B5EF4-FFF2-40B4-BE49-F238E27FC236}">
                <a16:creationId xmlns:a16="http://schemas.microsoft.com/office/drawing/2014/main" id="{B3438FB5-EC8C-49D4-A3AF-94E07F52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5vi2te">
            <a:extLst xmlns:a="http://schemas.openxmlformats.org/drawingml/2006/main">
              <a:ext uri="{FF2B5EF4-FFF2-40B4-BE49-F238E27FC236}">
                <a16:creationId xmlns:a16="http://schemas.microsoft.com/office/drawing/2014/main" id="{599D4031-5B5F-4F6D-B1E7-EC9EB0D0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6" name="text-yl68m0">
            <a:extLst xmlns:a="http://schemas.openxmlformats.org/drawingml/2006/main">
              <a:ext uri="{FF2B5EF4-FFF2-40B4-BE49-F238E27FC236}">
                <a16:creationId xmlns:a16="http://schemas.microsoft.com/office/drawing/2014/main" id="{E6D3FF88-BB75-4056-966E-29EFF1A3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6668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text-b1zyp8">
            <a:extLst xmlns:a="http://schemas.openxmlformats.org/drawingml/2006/main">
              <a:ext uri="{FF2B5EF4-FFF2-40B4-BE49-F238E27FC236}">
                <a16:creationId xmlns:a16="http://schemas.microsoft.com/office/drawing/2014/main" id="{1C496E19-C096-45D2-B11E-CAA18B27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6687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Додати й відняти двійкові числа з поясненням кожного кроку</a:t>
            </a:r>
          </a:p>
        </p:txBody>
      </p:sp>
      <p:sp>
        <p:nvSpPr>
          <p:cNvPr id="8" name="text-slj7ma">
            <a:extLst xmlns:a="http://schemas.openxmlformats.org/drawingml/2006/main">
              <a:ext uri="{FF2B5EF4-FFF2-40B4-BE49-F238E27FC236}">
                <a16:creationId xmlns:a16="http://schemas.microsoft.com/office/drawing/2014/main" id="{23CE514D-4BA5-4411-B2FE-25413FAB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193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text-3jh3uu">
            <a:extLst xmlns:a="http://schemas.openxmlformats.org/drawingml/2006/main">
              <a:ext uri="{FF2B5EF4-FFF2-40B4-BE49-F238E27FC236}">
                <a16:creationId xmlns:a16="http://schemas.microsoft.com/office/drawing/2014/main" id="{115C8377-CDB6-4D06-848F-95A07E7E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61937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Розрізнити перенесення і знакове переповнення</a:t>
            </a:r>
          </a:p>
        </p:txBody>
      </p:sp>
      <p:sp>
        <p:nvSpPr>
          <p:cNvPr id="10" name="text-mftivh">
            <a:extLst xmlns:a="http://schemas.openxmlformats.org/drawingml/2006/main">
              <a:ext uri="{FF2B5EF4-FFF2-40B4-BE49-F238E27FC236}">
                <a16:creationId xmlns:a16="http://schemas.microsoft.com/office/drawing/2014/main" id="{438837BA-2D18-4064-9C3C-F2D4821B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718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1" name="text-yrd6uh">
            <a:extLst xmlns:a="http://schemas.openxmlformats.org/drawingml/2006/main">
              <a:ext uri="{FF2B5EF4-FFF2-40B4-BE49-F238E27FC236}">
                <a16:creationId xmlns:a16="http://schemas.microsoft.com/office/drawing/2014/main" id="{1735CAFE-0343-4A28-BF53-E90739A6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57187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Виконати логічні й арифметичні зсуви</a:t>
            </a:r>
          </a:p>
        </p:txBody>
      </p:sp>
      <p:sp>
        <p:nvSpPr>
          <p:cNvPr id="12" name="text-gpw282">
            <a:extLst xmlns:a="http://schemas.openxmlformats.org/drawingml/2006/main">
              <a:ext uri="{FF2B5EF4-FFF2-40B4-BE49-F238E27FC236}">
                <a16:creationId xmlns:a16="http://schemas.microsoft.com/office/drawing/2014/main" id="{4E2FF0D2-D5FC-4E67-AB99-5DFC1804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243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3" name="text-yiyl5t">
            <a:extLst xmlns:a="http://schemas.openxmlformats.org/drawingml/2006/main">
              <a:ext uri="{FF2B5EF4-FFF2-40B4-BE49-F238E27FC236}">
                <a16:creationId xmlns:a16="http://schemas.microsoft.com/office/drawing/2014/main" id="{29A11B2E-80A4-423B-B2CB-F295F3ED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52437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Пояснити формати з фіксованою та плаваючою комою</a:t>
            </a:r>
          </a:p>
        </p:txBody>
      </p:sp>
    </p:spTree>
    <p:extLst>
      <p:ext uri="{BB962C8B-B14F-4D97-AF65-F5344CB8AC3E}">
        <p14:creationId xmlns:p14="http://schemas.microsoft.com/office/powerpoint/2010/main" val="21386757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hqsn02">
            <a:extLst xmlns:a="http://schemas.openxmlformats.org/drawingml/2006/main">
              <a:ext uri="{FF2B5EF4-FFF2-40B4-BE49-F238E27FC236}">
                <a16:creationId xmlns:a16="http://schemas.microsoft.com/office/drawing/2014/main" id="{AD1F6530-7493-4A5A-B2EE-9D95EA84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КЛЮЧОВА ІДЕЯ</a:t>
            </a:r>
          </a:p>
        </p:txBody>
      </p:sp>
      <p:sp>
        <p:nvSpPr>
          <p:cNvPr id="2" name="text-2qkofb">
            <a:extLst xmlns:a="http://schemas.openxmlformats.org/drawingml/2006/main">
              <a:ext uri="{FF2B5EF4-FFF2-40B4-BE49-F238E27FC236}">
                <a16:creationId xmlns:a16="http://schemas.microsoft.com/office/drawing/2014/main" id="{35434410-EBAE-4C2A-B571-82BCEDD0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Однакові біти — різні числові значення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232E5D-F151-46F2-922A-0B390382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jfv2l9">
            <a:extLst xmlns:a="http://schemas.openxmlformats.org/drawingml/2006/main">
              <a:ext uri="{FF2B5EF4-FFF2-40B4-BE49-F238E27FC236}">
                <a16:creationId xmlns:a16="http://schemas.microsoft.com/office/drawing/2014/main" id="{3A95D8B3-BB26-498E-8EB9-02195597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vm92id">
            <a:extLst xmlns:a="http://schemas.openxmlformats.org/drawingml/2006/main">
              <a:ext uri="{FF2B5EF4-FFF2-40B4-BE49-F238E27FC236}">
                <a16:creationId xmlns:a16="http://schemas.microsoft.com/office/drawing/2014/main" id="{84AEC0DA-27B2-4528-A11D-E9DF7FAE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text-h3b4mo">
            <a:extLst xmlns:a="http://schemas.openxmlformats.org/drawingml/2006/main">
              <a:ext uri="{FF2B5EF4-FFF2-40B4-BE49-F238E27FC236}">
                <a16:creationId xmlns:a16="http://schemas.microsoft.com/office/drawing/2014/main" id="{A69651EF-E587-4CC1-B649-88FBE1E2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38375"/>
            <a:ext cx="285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624"/>
          </a:bodyPr>
          <a:lstStyle xmlns:a="http://schemas.openxmlformats.org/drawingml/2006/main"/>
          <a:p xmlns:a="http://schemas.openxmlformats.org/drawingml/2006/main">
            <a:pPr algn="ctr">
              <a:defRPr sz="46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1111₂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97ECE-7062-47F1-A83D-ED8EB663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19375"/>
            <a:ext cx="1381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6253B-B843-4C17-A31A-911BE2F1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809750"/>
            <a:ext cx="28575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9" name="text-3gv10k">
            <a:extLst xmlns:a="http://schemas.openxmlformats.org/drawingml/2006/main">
              <a:ext uri="{FF2B5EF4-FFF2-40B4-BE49-F238E27FC236}">
                <a16:creationId xmlns:a16="http://schemas.microsoft.com/office/drawing/2014/main" id="{1B06B341-E11A-4AFA-A287-AE5231EB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9550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159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10" name="text-d3onbl">
            <a:extLst xmlns:a="http://schemas.openxmlformats.org/drawingml/2006/main">
              <a:ext uri="{FF2B5EF4-FFF2-40B4-BE49-F238E27FC236}">
                <a16:creationId xmlns:a16="http://schemas.microsoft.com/office/drawing/2014/main" id="{9F858D24-3624-47C0-B723-CC39149E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6670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474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беззнакове число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BC9C4-19A0-479F-813A-102A3E41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571875"/>
            <a:ext cx="28575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2" name="text-l8sw3j">
            <a:extLst xmlns:a="http://schemas.openxmlformats.org/drawingml/2006/main">
              <a:ext uri="{FF2B5EF4-FFF2-40B4-BE49-F238E27FC236}">
                <a16:creationId xmlns:a16="http://schemas.microsoft.com/office/drawing/2014/main" id="{CB43F275-D629-4BB8-B15B-8383561C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85762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159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−1</a:t>
            </a:r>
          </a:p>
        </p:txBody>
      </p:sp>
      <p:sp>
        <p:nvSpPr>
          <p:cNvPr id="13" name="text-zn4pty">
            <a:extLst xmlns:a="http://schemas.openxmlformats.org/drawingml/2006/main">
              <a:ext uri="{FF2B5EF4-FFF2-40B4-BE49-F238E27FC236}">
                <a16:creationId xmlns:a16="http://schemas.microsoft.com/office/drawing/2014/main" id="{481E8475-F998-4AA4-A176-730A3D82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291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4-бітовий додатковий код</a:t>
            </a:r>
          </a:p>
        </p:txBody>
      </p:sp>
      <p:sp>
        <p:nvSpPr>
          <p:cNvPr id="14" name="text-9qtkuc">
            <a:extLst xmlns:a="http://schemas.openxmlformats.org/drawingml/2006/main">
              <a:ext uri="{FF2B5EF4-FFF2-40B4-BE49-F238E27FC236}">
                <a16:creationId xmlns:a16="http://schemas.microsoft.com/office/drawing/2014/main" id="{7809A911-AD4A-44CB-B4F2-B7B3B2D4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38375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CF¹ → без знака</a:t>
            </a:r>
          </a:p>
        </p:txBody>
      </p:sp>
      <p:sp>
        <p:nvSpPr>
          <p:cNvPr id="15" name="text-1ffgij">
            <a:extLst xmlns:a="http://schemas.openxmlformats.org/drawingml/2006/main">
              <a:ext uri="{FF2B5EF4-FFF2-40B4-BE49-F238E27FC236}">
                <a16:creationId xmlns:a16="http://schemas.microsoft.com/office/drawing/2014/main" id="{CAF81490-FF7D-4B41-AF4E-78A419AE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33375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OF² → зі знаком</a:t>
            </a:r>
          </a:p>
        </p:txBody>
      </p:sp>
      <p:sp>
        <p:nvSpPr>
          <p:cNvPr id="16" name="text-fi4s9j">
            <a:extLst xmlns:a="http://schemas.openxmlformats.org/drawingml/2006/main">
              <a:ext uri="{FF2B5EF4-FFF2-40B4-BE49-F238E27FC236}">
                <a16:creationId xmlns:a16="http://schemas.microsoft.com/office/drawing/2014/main" id="{700F9C86-CBD8-49BE-9357-A5BACCB6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333875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¹ прапорець перенесення</a:t>
            </a:r>
          </a:p>
          <a:p xmlns:a="http://schemas.openxmlformats.org/drawingml/2006/main">
            <a:pPr algn="ctr">
              <a:defRPr sz="120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² прапорець знакового переповнення</a:t>
            </a:r>
          </a:p>
        </p:txBody>
      </p:sp>
    </p:spTree>
    <p:extLst>
      <p:ext uri="{BB962C8B-B14F-4D97-AF65-F5344CB8AC3E}">
        <p14:creationId xmlns:p14="http://schemas.microsoft.com/office/powerpoint/2010/main" val="16426847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2znp1e">
            <a:extLst xmlns:a="http://schemas.openxmlformats.org/drawingml/2006/main">
              <a:ext uri="{FF2B5EF4-FFF2-40B4-BE49-F238E27FC236}">
                <a16:creationId xmlns:a16="http://schemas.microsoft.com/office/drawing/2014/main" id="{8F6C9CDE-350E-4894-AC72-2856FC9D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0bkykn">
            <a:extLst xmlns:a="http://schemas.openxmlformats.org/drawingml/2006/main">
              <a:ext uri="{FF2B5EF4-FFF2-40B4-BE49-F238E27FC236}">
                <a16:creationId xmlns:a16="http://schemas.microsoft.com/office/drawing/2014/main" id="{177B2E47-0AD3-4329-9ECF-F25A13C3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Двійкове додавання має чотири базові правила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6A028E-8B64-4D89-9E45-F7D9E5F1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n5a4dc">
            <a:extLst xmlns:a="http://schemas.openxmlformats.org/drawingml/2006/main">
              <a:ext uri="{FF2B5EF4-FFF2-40B4-BE49-F238E27FC236}">
                <a16:creationId xmlns:a16="http://schemas.microsoft.com/office/drawing/2014/main" id="{6C5F522A-26E7-4878-96EB-2EAA354E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lua067">
            <a:extLst xmlns:a="http://schemas.openxmlformats.org/drawingml/2006/main">
              <a:ext uri="{FF2B5EF4-FFF2-40B4-BE49-F238E27FC236}">
                <a16:creationId xmlns:a16="http://schemas.microsoft.com/office/drawing/2014/main" id="{EFCA01CE-FF99-4236-8093-2F81FA64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43F5CE-7541-441C-95E5-47D1451E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d9t2at">
            <a:extLst xmlns:a="http://schemas.openxmlformats.org/drawingml/2006/main">
              <a:ext uri="{FF2B5EF4-FFF2-40B4-BE49-F238E27FC236}">
                <a16:creationId xmlns:a16="http://schemas.microsoft.com/office/drawing/2014/main" id="{37EF97E4-80D7-4FBF-B7C3-635B2F1F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 + 0</a:t>
            </a:r>
          </a:p>
        </p:txBody>
      </p:sp>
      <p:sp>
        <p:nvSpPr>
          <p:cNvPr id="8" name="text-a2oj1k">
            <a:extLst xmlns:a="http://schemas.openxmlformats.org/drawingml/2006/main">
              <a:ext uri="{FF2B5EF4-FFF2-40B4-BE49-F238E27FC236}">
                <a16:creationId xmlns:a16="http://schemas.microsoft.com/office/drawing/2014/main" id="{F1F66797-7AFB-4B87-86EF-B93F7650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" name="text-6gfozy">
            <a:extLst xmlns:a="http://schemas.openxmlformats.org/drawingml/2006/main">
              <a:ext uri="{FF2B5EF4-FFF2-40B4-BE49-F238E27FC236}">
                <a16:creationId xmlns:a16="http://schemas.microsoft.com/office/drawing/2014/main" id="{D2D32370-077C-4DA1-A9AB-5C8914E4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Carry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366BF-FEC0-4D27-BF75-0EA09C69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n7xqob">
            <a:extLst xmlns:a="http://schemas.openxmlformats.org/drawingml/2006/main">
              <a:ext uri="{FF2B5EF4-FFF2-40B4-BE49-F238E27FC236}">
                <a16:creationId xmlns:a16="http://schemas.microsoft.com/office/drawing/2014/main" id="{734FB807-BD47-4D87-8CF7-14A5E852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 + 1</a:t>
            </a:r>
          </a:p>
        </p:txBody>
      </p:sp>
      <p:sp>
        <p:nvSpPr>
          <p:cNvPr id="12" name="text-yd8zf4">
            <a:extLst xmlns:a="http://schemas.openxmlformats.org/drawingml/2006/main">
              <a:ext uri="{FF2B5EF4-FFF2-40B4-BE49-F238E27FC236}">
                <a16:creationId xmlns:a16="http://schemas.microsoft.com/office/drawing/2014/main" id="{7C5566CE-FCB9-4970-A6E1-E8730916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3" name="text-u1ihdr">
            <a:extLst xmlns:a="http://schemas.openxmlformats.org/drawingml/2006/main">
              <a:ext uri="{FF2B5EF4-FFF2-40B4-BE49-F238E27FC236}">
                <a16:creationId xmlns:a16="http://schemas.microsoft.com/office/drawing/2014/main" id="{9D8385D6-BDA2-4D29-B8E4-5BE8263E5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Carry 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1C34B0-E950-4428-98A5-82E2ABDB9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abitch">
            <a:extLst xmlns:a="http://schemas.openxmlformats.org/drawingml/2006/main">
              <a:ext uri="{FF2B5EF4-FFF2-40B4-BE49-F238E27FC236}">
                <a16:creationId xmlns:a16="http://schemas.microsoft.com/office/drawing/2014/main" id="{FCC885D4-AA90-4C5A-A80E-63F67DE2F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 + 0</a:t>
            </a:r>
          </a:p>
        </p:txBody>
      </p:sp>
      <p:sp>
        <p:nvSpPr>
          <p:cNvPr id="16" name="text-bwaymd">
            <a:extLst xmlns:a="http://schemas.openxmlformats.org/drawingml/2006/main">
              <a:ext uri="{FF2B5EF4-FFF2-40B4-BE49-F238E27FC236}">
                <a16:creationId xmlns:a16="http://schemas.microsoft.com/office/drawing/2014/main" id="{CB3162F4-579E-4A54-9D1E-348E645D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7" name="text-hc3g4z">
            <a:extLst xmlns:a="http://schemas.openxmlformats.org/drawingml/2006/main">
              <a:ext uri="{FF2B5EF4-FFF2-40B4-BE49-F238E27FC236}">
                <a16:creationId xmlns:a16="http://schemas.microsoft.com/office/drawing/2014/main" id="{B476CB27-0AE4-4C25-8AF7-4DF5D088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Carry 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31BE14-3644-457D-8869-CD5637E8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1pjsli">
            <a:extLst xmlns:a="http://schemas.openxmlformats.org/drawingml/2006/main">
              <a:ext uri="{FF2B5EF4-FFF2-40B4-BE49-F238E27FC236}">
                <a16:creationId xmlns:a16="http://schemas.microsoft.com/office/drawing/2014/main" id="{5CE9E2E3-FF95-4FB5-9281-B6C40568B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 + 1</a:t>
            </a:r>
          </a:p>
        </p:txBody>
      </p:sp>
      <p:sp>
        <p:nvSpPr>
          <p:cNvPr id="20" name="text-t7wcc0">
            <a:extLst xmlns:a="http://schemas.openxmlformats.org/drawingml/2006/main">
              <a:ext uri="{FF2B5EF4-FFF2-40B4-BE49-F238E27FC236}">
                <a16:creationId xmlns:a16="http://schemas.microsoft.com/office/drawing/2014/main" id="{E6D4F12D-7B6A-4752-B5F2-C3540894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10₂</a:t>
            </a:r>
          </a:p>
        </p:txBody>
      </p:sp>
      <p:sp>
        <p:nvSpPr>
          <p:cNvPr id="21" name="text-y97o26">
            <a:extLst xmlns:a="http://schemas.openxmlformats.org/drawingml/2006/main">
              <a:ext uri="{FF2B5EF4-FFF2-40B4-BE49-F238E27FC236}">
                <a16:creationId xmlns:a16="http://schemas.microsoft.com/office/drawing/2014/main" id="{64BAD2CE-46F0-46F8-8733-CF643C626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сума 0 · Carry 1</a:t>
            </a:r>
          </a:p>
        </p:txBody>
      </p:sp>
      <p:sp>
        <p:nvSpPr>
          <p:cNvPr id="22" name="text-kue806">
            <a:extLst xmlns:a="http://schemas.openxmlformats.org/drawingml/2006/main">
              <a:ext uri="{FF2B5EF4-FFF2-40B4-BE49-F238E27FC236}">
                <a16:creationId xmlns:a16="http://schemas.microsoft.com/office/drawing/2014/main" id="{DD991361-3133-4CE9-9854-784313F9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З урахуванням вхідного переносу: 1 + 1 + 1 = 11₂</a:t>
            </a:r>
          </a:p>
        </p:txBody>
      </p:sp>
    </p:spTree>
    <p:extLst>
      <p:ext uri="{BB962C8B-B14F-4D97-AF65-F5344CB8AC3E}">
        <p14:creationId xmlns:p14="http://schemas.microsoft.com/office/powerpoint/2010/main" val="2731095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goimnb">
            <a:extLst xmlns:a="http://schemas.openxmlformats.org/drawingml/2006/main">
              <a:ext uri="{FF2B5EF4-FFF2-40B4-BE49-F238E27FC236}">
                <a16:creationId xmlns:a16="http://schemas.microsoft.com/office/drawing/2014/main" id="{E8F69347-2367-4F9C-9131-5DC187F5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sw54mm">
            <a:extLst xmlns:a="http://schemas.openxmlformats.org/drawingml/2006/main">
              <a:ext uri="{FF2B5EF4-FFF2-40B4-BE49-F238E27FC236}">
                <a16:creationId xmlns:a16="http://schemas.microsoft.com/office/drawing/2014/main" id="{AA230F03-18A0-43DC-9078-29EB14722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Перенесення пов’язує сусідні розряди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B2C30C-12A7-496B-A2E4-C181C5EF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o50pvt">
            <a:extLst xmlns:a="http://schemas.openxmlformats.org/drawingml/2006/main">
              <a:ext uri="{FF2B5EF4-FFF2-40B4-BE49-F238E27FC236}">
                <a16:creationId xmlns:a16="http://schemas.microsoft.com/office/drawing/2014/main" id="{ACEF308F-24B3-43AB-AA67-8ED056AC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fyskt6">
            <a:extLst xmlns:a="http://schemas.openxmlformats.org/drawingml/2006/main">
              <a:ext uri="{FF2B5EF4-FFF2-40B4-BE49-F238E27FC236}">
                <a16:creationId xmlns:a16="http://schemas.microsoft.com/office/drawing/2014/main" id="{66049C54-9EAF-4653-9272-ED54A81B2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541FCA-391B-4B6A-9938-1993CC94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ssiqq9">
            <a:extLst xmlns:a="http://schemas.openxmlformats.org/drawingml/2006/main">
              <a:ext uri="{FF2B5EF4-FFF2-40B4-BE49-F238E27FC236}">
                <a16:creationId xmlns:a16="http://schemas.microsoft.com/office/drawing/2014/main" id="{174383FA-5BD2-4C71-9D4E-434C5DC0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Вхідне перенесення</a:t>
            </a:r>
          </a:p>
        </p:txBody>
      </p:sp>
      <p:sp>
        <p:nvSpPr>
          <p:cNvPr id="8" name="text-d7bcr9">
            <a:extLst xmlns:a="http://schemas.openxmlformats.org/drawingml/2006/main">
              <a:ext uri="{FF2B5EF4-FFF2-40B4-BE49-F238E27FC236}">
                <a16:creationId xmlns:a16="http://schemas.microsoft.com/office/drawing/2014/main" id="{DEE6B4BE-3697-4C33-929B-303A911F7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carry-in</a:t>
            </a:r>
          </a:p>
        </p:txBody>
      </p:sp>
      <p:sp>
        <p:nvSpPr>
          <p:cNvPr id="9" name="text-jypxso">
            <a:extLst xmlns:a="http://schemas.openxmlformats.org/drawingml/2006/main">
              <a:ext uri="{FF2B5EF4-FFF2-40B4-BE49-F238E27FC236}">
                <a16:creationId xmlns:a16="http://schemas.microsoft.com/office/drawing/2014/main" id="{37235CDE-06A5-4E86-AB4C-A84ECDCD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із молодшого розряду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4392D8-EF6C-42BF-82F0-026492AB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yqdpci">
            <a:extLst xmlns:a="http://schemas.openxmlformats.org/drawingml/2006/main">
              <a:ext uri="{FF2B5EF4-FFF2-40B4-BE49-F238E27FC236}">
                <a16:creationId xmlns:a16="http://schemas.microsoft.com/office/drawing/2014/main" id="{C332B94E-5601-4EAF-99A8-2F5BAF4E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a + b + cᵢₙ</a:t>
            </a:r>
          </a:p>
        </p:txBody>
      </p:sp>
      <p:sp>
        <p:nvSpPr>
          <p:cNvPr id="12" name="text-ktdvdu">
            <a:extLst xmlns:a="http://schemas.openxmlformats.org/drawingml/2006/main">
              <a:ext uri="{FF2B5EF4-FFF2-40B4-BE49-F238E27FC236}">
                <a16:creationId xmlns:a16="http://schemas.microsoft.com/office/drawing/2014/main" id="{089DFA11-C79C-4EBA-A068-0926A76C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локальне додавання</a:t>
            </a:r>
          </a:p>
        </p:txBody>
      </p:sp>
      <p:sp>
        <p:nvSpPr>
          <p:cNvPr id="13" name="text-ugl59b">
            <a:extLst xmlns:a="http://schemas.openxmlformats.org/drawingml/2006/main">
              <a:ext uri="{FF2B5EF4-FFF2-40B4-BE49-F238E27FC236}">
                <a16:creationId xmlns:a16="http://schemas.microsoft.com/office/drawing/2014/main" id="{D0AEEADB-90BF-481B-9786-1EB75515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три вхідні біти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A9274-6000-4691-9D2D-9F2A2114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7hfa4c">
            <a:extLst xmlns:a="http://schemas.openxmlformats.org/drawingml/2006/main">
              <a:ext uri="{FF2B5EF4-FFF2-40B4-BE49-F238E27FC236}">
                <a16:creationId xmlns:a16="http://schemas.microsoft.com/office/drawing/2014/main" id="{749E9FDA-1785-43FD-8056-BF08B24C6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609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Вихідне перенесення</a:t>
            </a:r>
          </a:p>
        </p:txBody>
      </p:sp>
      <p:sp>
        <p:nvSpPr>
          <p:cNvPr id="16" name="text-8ouvob">
            <a:extLst xmlns:a="http://schemas.openxmlformats.org/drawingml/2006/main">
              <a:ext uri="{FF2B5EF4-FFF2-40B4-BE49-F238E27FC236}">
                <a16:creationId xmlns:a16="http://schemas.microsoft.com/office/drawing/2014/main" id="{CA078457-E5CA-47CD-847D-39B6F5B3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carry-out</a:t>
            </a:r>
          </a:p>
        </p:txBody>
      </p:sp>
      <p:sp>
        <p:nvSpPr>
          <p:cNvPr id="17" name="text-utdeke">
            <a:extLst xmlns:a="http://schemas.openxmlformats.org/drawingml/2006/main">
              <a:ext uri="{FF2B5EF4-FFF2-40B4-BE49-F238E27FC236}">
                <a16:creationId xmlns:a16="http://schemas.microsoft.com/office/drawing/2014/main" id="{1ED78A83-6977-4BFD-B4B3-BCCCA122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до старшого розряду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280392-593A-4618-A805-32727667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42900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806F29-DC6F-4575-B14E-C71F78B9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429000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030947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w50lr8">
            <a:extLst xmlns:a="http://schemas.openxmlformats.org/drawingml/2006/main">
              <a:ext uri="{FF2B5EF4-FFF2-40B4-BE49-F238E27FC236}">
                <a16:creationId xmlns:a16="http://schemas.microsoft.com/office/drawing/2014/main" id="{D0098413-9023-4ADB-9D15-249947ED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106mct">
            <a:extLst xmlns:a="http://schemas.openxmlformats.org/drawingml/2006/main">
              <a:ext uri="{FF2B5EF4-FFF2-40B4-BE49-F238E27FC236}">
                <a16:creationId xmlns:a16="http://schemas.microsoft.com/office/drawing/2014/main" id="{81567C4E-0655-4A5D-87F7-72A282E2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0101₂ + 0011₂ = 1000₂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4C269-4770-4C72-AB6B-A966A55F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inxza2">
            <a:extLst xmlns:a="http://schemas.openxmlformats.org/drawingml/2006/main">
              <a:ext uri="{FF2B5EF4-FFF2-40B4-BE49-F238E27FC236}">
                <a16:creationId xmlns:a16="http://schemas.microsoft.com/office/drawing/2014/main" id="{90DF822F-9D33-4A8E-8606-7BC030FC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xsah6e">
            <a:extLst xmlns:a="http://schemas.openxmlformats.org/drawingml/2006/main">
              <a:ext uri="{FF2B5EF4-FFF2-40B4-BE49-F238E27FC236}">
                <a16:creationId xmlns:a16="http://schemas.microsoft.com/office/drawing/2014/main" id="{F99C8947-F6B1-45B0-91F8-0986FC90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text-5c88g6">
            <a:extLst xmlns:a="http://schemas.openxmlformats.org/drawingml/2006/main">
              <a:ext uri="{FF2B5EF4-FFF2-40B4-BE49-F238E27FC236}">
                <a16:creationId xmlns:a16="http://schemas.microsoft.com/office/drawing/2014/main" id="{2A278768-3FA6-4CD1-B922-E9494C29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1762125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Carry</a:t>
            </a:r>
          </a:p>
        </p:txBody>
      </p:sp>
      <p:sp>
        <p:nvSpPr>
          <p:cNvPr id="7" name="text-vq9miw">
            <a:extLst xmlns:a="http://schemas.openxmlformats.org/drawingml/2006/main">
              <a:ext uri="{FF2B5EF4-FFF2-40B4-BE49-F238E27FC236}">
                <a16:creationId xmlns:a16="http://schemas.microsoft.com/office/drawing/2014/main" id="{090DD728-82A9-43F0-BF0A-8E6FA099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1762125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1   1   1</a:t>
            </a:r>
          </a:p>
        </p:txBody>
      </p:sp>
      <p:sp>
        <p:nvSpPr>
          <p:cNvPr id="8" name="text-bi18bl">
            <a:extLst xmlns:a="http://schemas.openxmlformats.org/drawingml/2006/main">
              <a:ext uri="{FF2B5EF4-FFF2-40B4-BE49-F238E27FC236}">
                <a16:creationId xmlns:a16="http://schemas.microsoft.com/office/drawing/2014/main" id="{5D9C1C47-17A7-43BB-9128-C68C1F1D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3362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798"/>
          </a:bodyPr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0  1  0  1</a:t>
            </a:r>
          </a:p>
        </p:txBody>
      </p:sp>
      <p:sp>
        <p:nvSpPr>
          <p:cNvPr id="9" name="text-or6yvs">
            <a:extLst xmlns:a="http://schemas.openxmlformats.org/drawingml/2006/main">
              <a:ext uri="{FF2B5EF4-FFF2-40B4-BE49-F238E27FC236}">
                <a16:creationId xmlns:a16="http://schemas.microsoft.com/office/drawing/2014/main" id="{38AAB8A7-4D79-4DC0-904D-C4CEE824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000375"/>
            <a:ext cx="5734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798"/>
          </a:bodyPr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  0  0  1 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B42E77-2CE2-40FE-B749-890E2DE9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619500"/>
            <a:ext cx="533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65D"/>
          </a:solidFill>
          <a:ln xmlns:a="http://schemas.openxmlformats.org/drawingml/2006/main" w="9525">
            <a:solidFill>
              <a:srgbClr val="18365D"/>
            </a:solidFill>
            <a:prstDash val="solid"/>
          </a:ln>
        </p:spPr>
      </p:sp>
      <p:sp>
        <p:nvSpPr>
          <p:cNvPr id="11" name="text-2sjkk1">
            <a:extLst xmlns:a="http://schemas.openxmlformats.org/drawingml/2006/main">
              <a:ext uri="{FF2B5EF4-FFF2-40B4-BE49-F238E27FC236}">
                <a16:creationId xmlns:a16="http://schemas.microsoft.com/office/drawing/2014/main" id="{562F1509-90F4-4047-B72B-194A1476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5762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798"/>
          </a:bodyPr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1  0  0  0</a:t>
            </a:r>
          </a:p>
        </p:txBody>
      </p:sp>
      <p:sp>
        <p:nvSpPr>
          <p:cNvPr id="12" name="text-7ebztp">
            <a:extLst xmlns:a="http://schemas.openxmlformats.org/drawingml/2006/main">
              <a:ext uri="{FF2B5EF4-FFF2-40B4-BE49-F238E27FC236}">
                <a16:creationId xmlns:a16="http://schemas.microsoft.com/office/drawing/2014/main" id="{EAD96E77-7ACD-47B6-82BE-05582184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530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5 + 3 = 8</a:t>
            </a:r>
          </a:p>
        </p:txBody>
      </p:sp>
    </p:spTree>
    <p:extLst>
      <p:ext uri="{BB962C8B-B14F-4D97-AF65-F5344CB8AC3E}">
        <p14:creationId xmlns:p14="http://schemas.microsoft.com/office/powerpoint/2010/main" val="14783883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wbc59g">
            <a:extLst xmlns:a="http://schemas.openxmlformats.org/drawingml/2006/main">
              <a:ext uri="{FF2B5EF4-FFF2-40B4-BE49-F238E27FC236}">
                <a16:creationId xmlns:a16="http://schemas.microsoft.com/office/drawing/2014/main" id="{F931464C-3DE1-43F9-82C1-52334B32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АЛГОРИТМ</a:t>
            </a:r>
          </a:p>
        </p:txBody>
      </p:sp>
      <p:sp>
        <p:nvSpPr>
          <p:cNvPr id="2" name="text-8g6avh">
            <a:extLst xmlns:a="http://schemas.openxmlformats.org/drawingml/2006/main">
              <a:ext uri="{FF2B5EF4-FFF2-40B4-BE49-F238E27FC236}">
                <a16:creationId xmlns:a16="http://schemas.microsoft.com/office/drawing/2014/main" id="{4D543E45-C292-4002-A5FE-9EB57038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Багаторозрядне додавання виконуємо справа наліво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28E7FF-401B-4135-AE56-937AC895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b474wd">
            <a:extLst xmlns:a="http://schemas.openxmlformats.org/drawingml/2006/main">
              <a:ext uri="{FF2B5EF4-FFF2-40B4-BE49-F238E27FC236}">
                <a16:creationId xmlns:a16="http://schemas.microsoft.com/office/drawing/2014/main" id="{2C7001B6-A830-4C1A-9B8A-A78922E3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myery7">
            <a:extLst xmlns:a="http://schemas.openxmlformats.org/drawingml/2006/main">
              <a:ext uri="{FF2B5EF4-FFF2-40B4-BE49-F238E27FC236}">
                <a16:creationId xmlns:a16="http://schemas.microsoft.com/office/drawing/2014/main" id="{3F7D169B-6F08-4573-AD3E-774CBD5C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6" name="text-xi98md">
            <a:extLst xmlns:a="http://schemas.openxmlformats.org/drawingml/2006/main">
              <a:ext uri="{FF2B5EF4-FFF2-40B4-BE49-F238E27FC236}">
                <a16:creationId xmlns:a16="http://schemas.microsoft.com/office/drawing/2014/main" id="{424A3CAE-FE3F-47A2-84CD-B020E493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6668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text-sdrbfr">
            <a:extLst xmlns:a="http://schemas.openxmlformats.org/drawingml/2006/main">
              <a:ext uri="{FF2B5EF4-FFF2-40B4-BE49-F238E27FC236}">
                <a16:creationId xmlns:a16="http://schemas.microsoft.com/office/drawing/2014/main" id="{47C8A2DE-DFB8-42BC-A404-95885DA7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6687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Зафіксувати n бітів і вирівняти молодші значущі біти</a:t>
            </a:r>
          </a:p>
        </p:txBody>
      </p:sp>
      <p:sp>
        <p:nvSpPr>
          <p:cNvPr id="8" name="text-rclild">
            <a:extLst xmlns:a="http://schemas.openxmlformats.org/drawingml/2006/main">
              <a:ext uri="{FF2B5EF4-FFF2-40B4-BE49-F238E27FC236}">
                <a16:creationId xmlns:a16="http://schemas.microsoft.com/office/drawing/2014/main" id="{BB0E5B3F-2AFC-4F1B-B87E-A86DDE65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5717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text-de4gee">
            <a:extLst xmlns:a="http://schemas.openxmlformats.org/drawingml/2006/main">
              <a:ext uri="{FF2B5EF4-FFF2-40B4-BE49-F238E27FC236}">
                <a16:creationId xmlns:a16="http://schemas.microsoft.com/office/drawing/2014/main" id="{3352EA4D-3623-4950-AD64-D042311E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571750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Додати біти розряду та вхідне перенесення</a:t>
            </a:r>
          </a:p>
        </p:txBody>
      </p:sp>
      <p:sp>
        <p:nvSpPr>
          <p:cNvPr id="10" name="text-5pxvz0">
            <a:extLst xmlns:a="http://schemas.openxmlformats.org/drawingml/2006/main">
              <a:ext uri="{FF2B5EF4-FFF2-40B4-BE49-F238E27FC236}">
                <a16:creationId xmlns:a16="http://schemas.microsoft.com/office/drawing/2014/main" id="{93B28A65-3CA8-4AB9-AABA-F69D8B63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766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1" name="text-zuqmm9">
            <a:extLst xmlns:a="http://schemas.openxmlformats.org/drawingml/2006/main">
              <a:ext uri="{FF2B5EF4-FFF2-40B4-BE49-F238E27FC236}">
                <a16:creationId xmlns:a16="http://schemas.microsoft.com/office/drawing/2014/main" id="{3C2796EF-6E98-4980-9757-51A98A10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476625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Записати біт суми; вихідне перенесення передати ліворуч</a:t>
            </a:r>
          </a:p>
        </p:txBody>
      </p:sp>
      <p:sp>
        <p:nvSpPr>
          <p:cNvPr id="12" name="text-5rhqhv">
            <a:extLst xmlns:a="http://schemas.openxmlformats.org/drawingml/2006/main">
              <a:ext uri="{FF2B5EF4-FFF2-40B4-BE49-F238E27FC236}">
                <a16:creationId xmlns:a16="http://schemas.microsoft.com/office/drawing/2014/main" id="{484053EE-E872-42E7-90BB-896C7128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8150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3" name="text-p2bfmd">
            <a:extLst xmlns:a="http://schemas.openxmlformats.org/drawingml/2006/main">
              <a:ext uri="{FF2B5EF4-FFF2-40B4-BE49-F238E27FC236}">
                <a16:creationId xmlns:a16="http://schemas.microsoft.com/office/drawing/2014/main" id="{4DD9D101-011A-4E6B-AD59-C3C57CCF2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81500"/>
            <a:ext cx="99536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Після старшого значущого біта окремо зафіксувати перенос</a:t>
            </a:r>
          </a:p>
        </p:txBody>
      </p:sp>
      <p:sp>
        <p:nvSpPr>
          <p:cNvPr id="14" name="text-nikspq">
            <a:extLst xmlns:a="http://schemas.openxmlformats.org/drawingml/2006/main">
              <a:ext uri="{FF2B5EF4-FFF2-40B4-BE49-F238E27FC236}">
                <a16:creationId xmlns:a16="http://schemas.microsoft.com/office/drawing/2014/main" id="{F3994215-E395-4082-AE6A-F4EABB75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81625"/>
            <a:ext cx="11191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LSB — молодший значущий біт · MSB — старший значущий біт</a:t>
            </a:r>
          </a:p>
        </p:txBody>
      </p:sp>
    </p:spTree>
    <p:extLst>
      <p:ext uri="{BB962C8B-B14F-4D97-AF65-F5344CB8AC3E}">
        <p14:creationId xmlns:p14="http://schemas.microsoft.com/office/powerpoint/2010/main" val="2665111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text-405x22">
            <a:extLst xmlns:a="http://schemas.openxmlformats.org/drawingml/2006/main">
              <a:ext uri="{FF2B5EF4-FFF2-40B4-BE49-F238E27FC236}">
                <a16:creationId xmlns:a16="http://schemas.microsoft.com/office/drawing/2014/main" id="{93D13584-1F38-45F7-9670-9586139D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oc8xkm">
            <a:extLst xmlns:a="http://schemas.openxmlformats.org/drawingml/2006/main">
              <a:ext uri="{FF2B5EF4-FFF2-40B4-BE49-F238E27FC236}">
                <a16:creationId xmlns:a16="http://schemas.microsoft.com/office/drawing/2014/main" id="{422A65DB-38F0-4EAB-BB34-00466CA0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00001101₂ + 00000101₂ = 00010010₂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DAEA86-F799-426B-8E44-05017BA6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w5js38">
            <a:extLst xmlns:a="http://schemas.openxmlformats.org/drawingml/2006/main">
              <a:ext uri="{FF2B5EF4-FFF2-40B4-BE49-F238E27FC236}">
                <a16:creationId xmlns:a16="http://schemas.microsoft.com/office/drawing/2014/main" id="{545081EB-D80B-4091-BF88-FF8D33F8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a162ji">
            <a:extLst xmlns:a="http://schemas.openxmlformats.org/drawingml/2006/main">
              <a:ext uri="{FF2B5EF4-FFF2-40B4-BE49-F238E27FC236}">
                <a16:creationId xmlns:a16="http://schemas.microsoft.com/office/drawing/2014/main" id="{824249D1-1D27-4617-82AC-5AA9770E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DCF59-1AF9-418F-8F17-CA310113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uh7hx0">
            <a:extLst xmlns:a="http://schemas.openxmlformats.org/drawingml/2006/main">
              <a:ext uri="{FF2B5EF4-FFF2-40B4-BE49-F238E27FC236}">
                <a16:creationId xmlns:a16="http://schemas.microsoft.com/office/drawing/2014/main" id="{2688CED3-601A-4443-911C-3915FAD1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7C1E0F-519A-47B1-B010-8083AF56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9" name="text-hue16b">
            <a:extLst xmlns:a="http://schemas.openxmlformats.org/drawingml/2006/main">
              <a:ext uri="{FF2B5EF4-FFF2-40B4-BE49-F238E27FC236}">
                <a16:creationId xmlns:a16="http://schemas.microsoft.com/office/drawing/2014/main" id="{37945270-3925-41CE-AC47-D47A37F1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83E226-9F77-43F5-8725-3AA7B15E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9vtpw8">
            <a:extLst xmlns:a="http://schemas.openxmlformats.org/drawingml/2006/main">
              <a:ext uri="{FF2B5EF4-FFF2-40B4-BE49-F238E27FC236}">
                <a16:creationId xmlns:a16="http://schemas.microsoft.com/office/drawing/2014/main" id="{B36F3459-7B18-4E3B-9C72-79C257B9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D4183-5907-4169-A836-773B3F30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pj2wr8">
            <a:extLst xmlns:a="http://schemas.openxmlformats.org/drawingml/2006/main">
              <a:ext uri="{FF2B5EF4-FFF2-40B4-BE49-F238E27FC236}">
                <a16:creationId xmlns:a16="http://schemas.microsoft.com/office/drawing/2014/main" id="{B28981F6-8E4E-42F6-A07D-17C135ABD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FAA52E-D5E5-418B-94D1-CB4AB295E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5rufzg">
            <a:extLst xmlns:a="http://schemas.openxmlformats.org/drawingml/2006/main">
              <a:ext uri="{FF2B5EF4-FFF2-40B4-BE49-F238E27FC236}">
                <a16:creationId xmlns:a16="http://schemas.microsoft.com/office/drawing/2014/main" id="{E7BAA0DC-3859-4767-B6F1-C4BC0495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66C7D-5B23-414C-ABBA-3E31B5A1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7" name="text-wgw3wb">
            <a:extLst xmlns:a="http://schemas.openxmlformats.org/drawingml/2006/main">
              <a:ext uri="{FF2B5EF4-FFF2-40B4-BE49-F238E27FC236}">
                <a16:creationId xmlns:a16="http://schemas.microsoft.com/office/drawing/2014/main" id="{8573ECC3-EE79-4356-BE90-16575104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BBF6A9-19FA-446B-A68C-FC51916E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wlwyz6">
            <a:extLst xmlns:a="http://schemas.openxmlformats.org/drawingml/2006/main">
              <a:ext uri="{FF2B5EF4-FFF2-40B4-BE49-F238E27FC236}">
                <a16:creationId xmlns:a16="http://schemas.microsoft.com/office/drawing/2014/main" id="{73C34FDD-656E-4736-921A-30F9CF08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0B746-C56F-40BA-A418-1A4AFD34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52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1" name="text-s81kxr">
            <a:extLst xmlns:a="http://schemas.openxmlformats.org/drawingml/2006/main">
              <a:ext uri="{FF2B5EF4-FFF2-40B4-BE49-F238E27FC236}">
                <a16:creationId xmlns:a16="http://schemas.microsoft.com/office/drawing/2014/main" id="{A21EA2C7-1F19-4160-95A5-A6F342D4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66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text-svbgs0">
            <a:extLst xmlns:a="http://schemas.openxmlformats.org/drawingml/2006/main">
              <a:ext uri="{FF2B5EF4-FFF2-40B4-BE49-F238E27FC236}">
                <a16:creationId xmlns:a16="http://schemas.microsoft.com/office/drawing/2014/main" id="{6294A2DE-9006-41C3-AE8B-F64DFD61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0037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518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CEB4F1-DD99-4569-B636-F047E0A5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4" name="text-av5f7n">
            <a:extLst xmlns:a="http://schemas.openxmlformats.org/drawingml/2006/main">
              <a:ext uri="{FF2B5EF4-FFF2-40B4-BE49-F238E27FC236}">
                <a16:creationId xmlns:a16="http://schemas.microsoft.com/office/drawing/2014/main" id="{EA71C2B4-8EE6-4A67-9951-F56333587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20177C-8D44-4DF5-B836-805BB37E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6" name="text-hjmg9c">
            <a:extLst xmlns:a="http://schemas.openxmlformats.org/drawingml/2006/main">
              <a:ext uri="{FF2B5EF4-FFF2-40B4-BE49-F238E27FC236}">
                <a16:creationId xmlns:a16="http://schemas.microsoft.com/office/drawing/2014/main" id="{4C89F5D1-66CC-45C8-8BEB-8DC2F794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8DABEE-F008-4D58-8E69-4C93C334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8" name="text-brkwfp">
            <a:extLst xmlns:a="http://schemas.openxmlformats.org/drawingml/2006/main">
              <a:ext uri="{FF2B5EF4-FFF2-40B4-BE49-F238E27FC236}">
                <a16:creationId xmlns:a16="http://schemas.microsoft.com/office/drawing/2014/main" id="{5E840EAC-9AC9-4F31-B5D2-BDE67DFF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CBFB72-0E1D-46E0-B725-1D039A93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0" name="text-f0m12y">
            <a:extLst xmlns:a="http://schemas.openxmlformats.org/drawingml/2006/main">
              <a:ext uri="{FF2B5EF4-FFF2-40B4-BE49-F238E27FC236}">
                <a16:creationId xmlns:a16="http://schemas.microsoft.com/office/drawing/2014/main" id="{7374A2A5-48E3-42F3-8DE6-BDDE51C9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9A8A0CD-0676-4048-9360-D8706942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2" name="text-n70i34">
            <a:extLst xmlns:a="http://schemas.openxmlformats.org/drawingml/2006/main">
              <a:ext uri="{FF2B5EF4-FFF2-40B4-BE49-F238E27FC236}">
                <a16:creationId xmlns:a16="http://schemas.microsoft.com/office/drawing/2014/main" id="{565FB330-26C7-4879-A5F7-52F50509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79EBDF-1CD7-4210-B2E9-0B7B433E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4" name="text-mn3z5n">
            <a:extLst xmlns:a="http://schemas.openxmlformats.org/drawingml/2006/main">
              <a:ext uri="{FF2B5EF4-FFF2-40B4-BE49-F238E27FC236}">
                <a16:creationId xmlns:a16="http://schemas.microsoft.com/office/drawing/2014/main" id="{BBC2EF2C-FA29-4F7E-8611-A375AA11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DE9CC0F-996A-4C8F-8553-6E1BA521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6" name="text-3rn1oy">
            <a:extLst xmlns:a="http://schemas.openxmlformats.org/drawingml/2006/main">
              <a:ext uri="{FF2B5EF4-FFF2-40B4-BE49-F238E27FC236}">
                <a16:creationId xmlns:a16="http://schemas.microsoft.com/office/drawing/2014/main" id="{8DAEC9B7-BFD2-4207-99C6-E615D5CC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BDBF754-53CA-489A-9F57-D886108A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575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8" name="text-genx5i">
            <a:extLst xmlns:a="http://schemas.openxmlformats.org/drawingml/2006/main">
              <a:ext uri="{FF2B5EF4-FFF2-40B4-BE49-F238E27FC236}">
                <a16:creationId xmlns:a16="http://schemas.microsoft.com/office/drawing/2014/main" id="{F3873D21-6ED2-45AD-89E8-136AD85B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9718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1DF881E-BFDF-46E0-8278-386374AF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29050"/>
            <a:ext cx="9286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65D"/>
          </a:solidFill>
          <a:ln xmlns:a="http://schemas.openxmlformats.org/drawingml/2006/main" w="9525">
            <a:solidFill>
              <a:srgbClr val="18365D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68693AE-85B8-4915-BFC9-9F919B76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1" name="text-ovoiez">
            <a:extLst xmlns:a="http://schemas.openxmlformats.org/drawingml/2006/main">
              <a:ext uri="{FF2B5EF4-FFF2-40B4-BE49-F238E27FC236}">
                <a16:creationId xmlns:a16="http://schemas.microsoft.com/office/drawing/2014/main" id="{1AE17597-8DC7-43EB-9F11-454B7C1A0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2F0AF50-774C-46A3-BF68-DFCC26E1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3" name="text-ropeih">
            <a:extLst xmlns:a="http://schemas.openxmlformats.org/drawingml/2006/main">
              <a:ext uri="{FF2B5EF4-FFF2-40B4-BE49-F238E27FC236}">
                <a16:creationId xmlns:a16="http://schemas.microsoft.com/office/drawing/2014/main" id="{28AA4A9E-A31C-4F01-93AD-9D4AA2557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EE40B2A-3088-4F03-8835-0B100C985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5" name="text-b4naa6">
            <a:extLst xmlns:a="http://schemas.openxmlformats.org/drawingml/2006/main">
              <a:ext uri="{FF2B5EF4-FFF2-40B4-BE49-F238E27FC236}">
                <a16:creationId xmlns:a16="http://schemas.microsoft.com/office/drawing/2014/main" id="{EC7708FC-334B-4849-BDF8-7DDED009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A46B39A-9E1E-46B6-8E36-95C060B7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7" name="text-xzksfl">
            <a:extLst xmlns:a="http://schemas.openxmlformats.org/drawingml/2006/main">
              <a:ext uri="{FF2B5EF4-FFF2-40B4-BE49-F238E27FC236}">
                <a16:creationId xmlns:a16="http://schemas.microsoft.com/office/drawing/2014/main" id="{D1728799-4228-4441-83BA-A2C0C691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60C7D6C-84BB-4BD1-A86B-A7E931BD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9" name="text-2zxtpn">
            <a:extLst xmlns:a="http://schemas.openxmlformats.org/drawingml/2006/main">
              <a:ext uri="{FF2B5EF4-FFF2-40B4-BE49-F238E27FC236}">
                <a16:creationId xmlns:a16="http://schemas.microsoft.com/office/drawing/2014/main" id="{AB633CAB-E99E-4E63-B4C2-224741292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36128DB-B9B8-453E-84B0-F73C2591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51" name="text-f6sl66">
            <a:extLst xmlns:a="http://schemas.openxmlformats.org/drawingml/2006/main">
              <a:ext uri="{FF2B5EF4-FFF2-40B4-BE49-F238E27FC236}">
                <a16:creationId xmlns:a16="http://schemas.microsoft.com/office/drawing/2014/main" id="{F1C77D2B-58D3-4E49-860A-FB30CC31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1F083D9-1ACD-44E8-855B-FAAF8A4F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53" name="text-6faby0">
            <a:extLst xmlns:a="http://schemas.openxmlformats.org/drawingml/2006/main">
              <a:ext uri="{FF2B5EF4-FFF2-40B4-BE49-F238E27FC236}">
                <a16:creationId xmlns:a16="http://schemas.microsoft.com/office/drawing/2014/main" id="{8A6E5060-1D04-4974-8D9F-11800E4E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9434300-0222-4110-A09B-F9C437A9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09575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55" name="text-56lznj">
            <a:extLst xmlns:a="http://schemas.openxmlformats.org/drawingml/2006/main">
              <a:ext uri="{FF2B5EF4-FFF2-40B4-BE49-F238E27FC236}">
                <a16:creationId xmlns:a16="http://schemas.microsoft.com/office/drawing/2014/main" id="{FA1BD533-B18D-4F6E-ABAC-E43FA357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2100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6" name="text-mzt3rj">
            <a:extLst xmlns:a="http://schemas.openxmlformats.org/drawingml/2006/main">
              <a:ext uri="{FF2B5EF4-FFF2-40B4-BE49-F238E27FC236}">
                <a16:creationId xmlns:a16="http://schemas.microsoft.com/office/drawing/2014/main" id="{A03A3FCD-B69A-4783-9288-F114912D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667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13 + 5 = 18 · 16 + 2 = 18</a:t>
            </a:r>
          </a:p>
        </p:txBody>
      </p:sp>
    </p:spTree>
    <p:extLst>
      <p:ext uri="{BB962C8B-B14F-4D97-AF65-F5344CB8AC3E}">
        <p14:creationId xmlns:p14="http://schemas.microsoft.com/office/powerpoint/2010/main" val="2631329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swf71b">
            <a:extLst xmlns:a="http://schemas.openxmlformats.org/drawingml/2006/main">
              <a:ext uri="{FF2B5EF4-FFF2-40B4-BE49-F238E27FC236}">
                <a16:creationId xmlns:a16="http://schemas.microsoft.com/office/drawing/2014/main" id="{1496D095-D56D-4EA1-B0A3-4DAB4A20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rt4595">
            <a:extLst xmlns:a="http://schemas.openxmlformats.org/drawingml/2006/main">
              <a:ext uri="{FF2B5EF4-FFF2-40B4-BE49-F238E27FC236}">
                <a16:creationId xmlns:a16="http://schemas.microsoft.com/office/drawing/2014/main" id="{C719D73B-86E9-4C76-A2AD-02549751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Двійкове віднімання використовує позику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AC32AA-0876-4AC0-BD18-D751B0B2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1kbujg">
            <a:extLst xmlns:a="http://schemas.openxmlformats.org/drawingml/2006/main">
              <a:ext uri="{FF2B5EF4-FFF2-40B4-BE49-F238E27FC236}">
                <a16:creationId xmlns:a16="http://schemas.microsoft.com/office/drawing/2014/main" id="{99A9FD21-408F-47B9-B54E-4D6B4F67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8lbgxh">
            <a:extLst xmlns:a="http://schemas.openxmlformats.org/drawingml/2006/main">
              <a:ext uri="{FF2B5EF4-FFF2-40B4-BE49-F238E27FC236}">
                <a16:creationId xmlns:a16="http://schemas.microsoft.com/office/drawing/2014/main" id="{095350A2-9348-4EBD-A7C1-51B8FD35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28421-AA2A-43F1-9D2E-19200848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8rvwcg">
            <a:extLst xmlns:a="http://schemas.openxmlformats.org/drawingml/2006/main">
              <a:ext uri="{FF2B5EF4-FFF2-40B4-BE49-F238E27FC236}">
                <a16:creationId xmlns:a16="http://schemas.microsoft.com/office/drawing/2014/main" id="{1A095D1C-4945-458E-AA33-F916DEEF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0 − 0</a:t>
            </a:r>
          </a:p>
        </p:txBody>
      </p:sp>
      <p:sp>
        <p:nvSpPr>
          <p:cNvPr id="8" name="text-lw7o2m">
            <a:extLst xmlns:a="http://schemas.openxmlformats.org/drawingml/2006/main">
              <a:ext uri="{FF2B5EF4-FFF2-40B4-BE49-F238E27FC236}">
                <a16:creationId xmlns:a16="http://schemas.microsoft.com/office/drawing/2014/main" id="{DBAD84D6-FD90-40F8-AE5F-A67E9001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" name="text-ervzfp">
            <a:extLst xmlns:a="http://schemas.openxmlformats.org/drawingml/2006/main">
              <a:ext uri="{FF2B5EF4-FFF2-40B4-BE49-F238E27FC236}">
                <a16:creationId xmlns:a16="http://schemas.microsoft.com/office/drawing/2014/main" id="{C1C78886-623E-421E-87D3-D07934B4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без позики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324AED-A995-4685-8BE9-504EE49A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c00otq">
            <a:extLst xmlns:a="http://schemas.openxmlformats.org/drawingml/2006/main">
              <a:ext uri="{FF2B5EF4-FFF2-40B4-BE49-F238E27FC236}">
                <a16:creationId xmlns:a16="http://schemas.microsoft.com/office/drawing/2014/main" id="{2948A347-86E6-41ED-A228-AED902FA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1 − 0</a:t>
            </a:r>
          </a:p>
        </p:txBody>
      </p:sp>
      <p:sp>
        <p:nvSpPr>
          <p:cNvPr id="12" name="text-xvjyf0">
            <a:extLst xmlns:a="http://schemas.openxmlformats.org/drawingml/2006/main">
              <a:ext uri="{FF2B5EF4-FFF2-40B4-BE49-F238E27FC236}">
                <a16:creationId xmlns:a16="http://schemas.microsoft.com/office/drawing/2014/main" id="{7745F971-9653-4D1E-827C-0E0C4C68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3" name="text-ugci25">
            <a:extLst xmlns:a="http://schemas.openxmlformats.org/drawingml/2006/main">
              <a:ext uri="{FF2B5EF4-FFF2-40B4-BE49-F238E27FC236}">
                <a16:creationId xmlns:a16="http://schemas.microsoft.com/office/drawing/2014/main" id="{806459FF-596B-4BAB-A97F-045EE0DA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без позики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4117A-2ABE-4B64-82A2-8E0AB806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u4p1q9">
            <a:extLst xmlns:a="http://schemas.openxmlformats.org/drawingml/2006/main">
              <a:ext uri="{FF2B5EF4-FFF2-40B4-BE49-F238E27FC236}">
                <a16:creationId xmlns:a16="http://schemas.microsoft.com/office/drawing/2014/main" id="{36E518F8-DDEF-45A1-81C9-AF946A81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1 − 1</a:t>
            </a:r>
          </a:p>
        </p:txBody>
      </p:sp>
      <p:sp>
        <p:nvSpPr>
          <p:cNvPr id="16" name="text-7hze36">
            <a:extLst xmlns:a="http://schemas.openxmlformats.org/drawingml/2006/main">
              <a:ext uri="{FF2B5EF4-FFF2-40B4-BE49-F238E27FC236}">
                <a16:creationId xmlns:a16="http://schemas.microsoft.com/office/drawing/2014/main" id="{EDD6F9CA-A40D-4C29-A54E-00B44718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7" name="text-pqhncc">
            <a:extLst xmlns:a="http://schemas.openxmlformats.org/drawingml/2006/main">
              <a:ext uri="{FF2B5EF4-FFF2-40B4-BE49-F238E27FC236}">
                <a16:creationId xmlns:a16="http://schemas.microsoft.com/office/drawing/2014/main" id="{728AA4F3-664B-4C8D-84FC-F6F79A8A9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без позики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B3E88F-E62C-4E77-8B81-2034E1C9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pkx069">
            <a:extLst xmlns:a="http://schemas.openxmlformats.org/drawingml/2006/main">
              <a:ext uri="{FF2B5EF4-FFF2-40B4-BE49-F238E27FC236}">
                <a16:creationId xmlns:a16="http://schemas.microsoft.com/office/drawing/2014/main" id="{EA48E7F0-CF7A-44C5-A035-32142EDA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0 − 1</a:t>
            </a:r>
          </a:p>
        </p:txBody>
      </p:sp>
      <p:sp>
        <p:nvSpPr>
          <p:cNvPr id="20" name="text-vk3ruq">
            <a:extLst xmlns:a="http://schemas.openxmlformats.org/drawingml/2006/main">
              <a:ext uri="{FF2B5EF4-FFF2-40B4-BE49-F238E27FC236}">
                <a16:creationId xmlns:a16="http://schemas.microsoft.com/office/drawing/2014/main" id="{670C9AD5-81AB-43D3-AF00-7F83E364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10₂ − 1 = 1</a:t>
            </a:r>
          </a:p>
        </p:txBody>
      </p:sp>
      <p:sp>
        <p:nvSpPr>
          <p:cNvPr id="21" name="text-kssvwf">
            <a:extLst xmlns:a="http://schemas.openxmlformats.org/drawingml/2006/main">
              <a:ext uri="{FF2B5EF4-FFF2-40B4-BE49-F238E27FC236}">
                <a16:creationId xmlns:a16="http://schemas.microsoft.com/office/drawing/2014/main" id="{866CA156-98DC-4269-A462-EF963B754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позика зі старшого</a:t>
            </a:r>
          </a:p>
        </p:txBody>
      </p:sp>
      <p:sp>
        <p:nvSpPr>
          <p:cNvPr id="22" name="text-o18fwo">
            <a:extLst xmlns:a="http://schemas.openxmlformats.org/drawingml/2006/main">
              <a:ext uri="{FF2B5EF4-FFF2-40B4-BE49-F238E27FC236}">
                <a16:creationId xmlns:a16="http://schemas.microsoft.com/office/drawing/2014/main" id="{305D873E-E3AB-4831-A8C0-18895F91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Позичена 1 старшого розряду має вагу 2 у поточному.</a:t>
            </a:r>
          </a:p>
        </p:txBody>
      </p:sp>
    </p:spTree>
    <p:extLst>
      <p:ext uri="{BB962C8B-B14F-4D97-AF65-F5344CB8AC3E}">
        <p14:creationId xmlns:p14="http://schemas.microsoft.com/office/powerpoint/2010/main" val="9572781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fij89">
            <a:extLst xmlns:a="http://schemas.openxmlformats.org/drawingml/2006/main">
              <a:ext uri="{FF2B5EF4-FFF2-40B4-BE49-F238E27FC236}">
                <a16:creationId xmlns:a16="http://schemas.microsoft.com/office/drawing/2014/main" id="{75B9A270-7C91-4C9E-BC35-FF18D3C6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ywo7ck">
            <a:extLst xmlns:a="http://schemas.openxmlformats.org/drawingml/2006/main">
              <a:ext uri="{FF2B5EF4-FFF2-40B4-BE49-F238E27FC236}">
                <a16:creationId xmlns:a16="http://schemas.microsoft.com/office/drawing/2014/main" id="{D1FBA14B-38C9-4E03-B58A-39241FF3A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1101₂ − 0110₂ = 0111₂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F4B189-1F7C-46AA-9399-E9D32D23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sqn6qv">
            <a:extLst xmlns:a="http://schemas.openxmlformats.org/drawingml/2006/main">
              <a:ext uri="{FF2B5EF4-FFF2-40B4-BE49-F238E27FC236}">
                <a16:creationId xmlns:a16="http://schemas.microsoft.com/office/drawing/2014/main" id="{41DD0937-F8AE-4058-852D-5B933ACC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2qb0iz">
            <a:extLst xmlns:a="http://schemas.openxmlformats.org/drawingml/2006/main">
              <a:ext uri="{FF2B5EF4-FFF2-40B4-BE49-F238E27FC236}">
                <a16:creationId xmlns:a16="http://schemas.microsoft.com/office/drawing/2014/main" id="{C752D8F9-7C69-4B82-81E4-F3162BB6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text-wqb7m5">
            <a:extLst xmlns:a="http://schemas.openxmlformats.org/drawingml/2006/main">
              <a:ext uri="{FF2B5EF4-FFF2-40B4-BE49-F238E27FC236}">
                <a16:creationId xmlns:a16="http://schemas.microsoft.com/office/drawing/2014/main" id="{99C58A33-7DCA-465E-83DE-8E96A1CC7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1450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позика</a:t>
            </a:r>
          </a:p>
        </p:txBody>
      </p:sp>
      <p:sp>
        <p:nvSpPr>
          <p:cNvPr id="7" name="text-sdp1vq">
            <a:extLst xmlns:a="http://schemas.openxmlformats.org/drawingml/2006/main">
              <a:ext uri="{FF2B5EF4-FFF2-40B4-BE49-F238E27FC236}">
                <a16:creationId xmlns:a16="http://schemas.microsoft.com/office/drawing/2014/main" id="{20D43251-5B87-4814-B677-924258A61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4787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1   1</a:t>
            </a:r>
          </a:p>
        </p:txBody>
      </p:sp>
      <p:sp>
        <p:nvSpPr>
          <p:cNvPr id="8" name="text-vqd3z5">
            <a:extLst xmlns:a="http://schemas.openxmlformats.org/drawingml/2006/main">
              <a:ext uri="{FF2B5EF4-FFF2-40B4-BE49-F238E27FC236}">
                <a16:creationId xmlns:a16="http://schemas.microsoft.com/office/drawing/2014/main" id="{A98E8DD3-4223-48A0-A19E-ED3EF3CB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61937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798"/>
          </a:bodyPr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1  1  0  1</a:t>
            </a:r>
          </a:p>
        </p:txBody>
      </p:sp>
      <p:sp>
        <p:nvSpPr>
          <p:cNvPr id="9" name="text-2125f8">
            <a:extLst xmlns:a="http://schemas.openxmlformats.org/drawingml/2006/main">
              <a:ext uri="{FF2B5EF4-FFF2-40B4-BE49-F238E27FC236}">
                <a16:creationId xmlns:a16="http://schemas.microsoft.com/office/drawing/2014/main" id="{D3D0D047-D02C-49CB-993A-35C30C24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86125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798"/>
          </a:bodyPr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−  0  1  1 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AC29E0-FCDB-45D5-A1B1-EF4226E4A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933825"/>
            <a:ext cx="533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65D"/>
          </a:solidFill>
          <a:ln xmlns:a="http://schemas.openxmlformats.org/drawingml/2006/main" w="9525">
            <a:solidFill>
              <a:srgbClr val="18365D"/>
            </a:solidFill>
            <a:prstDash val="solid"/>
          </a:ln>
        </p:spPr>
      </p:sp>
      <p:sp>
        <p:nvSpPr>
          <p:cNvPr id="11" name="text-9mai49">
            <a:extLst xmlns:a="http://schemas.openxmlformats.org/drawingml/2006/main">
              <a:ext uri="{FF2B5EF4-FFF2-40B4-BE49-F238E27FC236}">
                <a16:creationId xmlns:a16="http://schemas.microsoft.com/office/drawing/2014/main" id="{3B68D51D-875A-41ED-B10D-91FB6AB8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4337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798"/>
          </a:bodyPr>
          <a:lstStyle xmlns:a="http://schemas.openxmlformats.org/drawingml/2006/main"/>
          <a:p xmlns:a="http://schemas.openxmlformats.org/drawingml/2006/main">
            <a:pPr algn="ctr">
              <a:defRPr sz="32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2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0  1  1  1</a:t>
            </a:r>
          </a:p>
        </p:txBody>
      </p:sp>
      <p:sp>
        <p:nvSpPr>
          <p:cNvPr id="12" name="text-1lh2v2">
            <a:extLst xmlns:a="http://schemas.openxmlformats.org/drawingml/2006/main">
              <a:ext uri="{FF2B5EF4-FFF2-40B4-BE49-F238E27FC236}">
                <a16:creationId xmlns:a16="http://schemas.microsoft.com/office/drawing/2014/main" id="{37BB4DF1-5970-4944-BFF6-95B60C8E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91125"/>
            <a:ext cx="11191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13 − 6 = 7 · перевірка: 7 + 6 = 13</a:t>
            </a:r>
          </a:p>
        </p:txBody>
      </p:sp>
    </p:spTree>
    <p:extLst>
      <p:ext uri="{BB962C8B-B14F-4D97-AF65-F5344CB8AC3E}">
        <p14:creationId xmlns:p14="http://schemas.microsoft.com/office/powerpoint/2010/main" val="21051148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7ag7p1">
            <a:extLst xmlns:a="http://schemas.openxmlformats.org/drawingml/2006/main">
              <a:ext uri="{FF2B5EF4-FFF2-40B4-BE49-F238E27FC236}">
                <a16:creationId xmlns:a16="http://schemas.microsoft.com/office/drawing/2014/main" id="{BBE53E87-7FD1-4C8C-A118-8B84D256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kuzhhw">
            <a:extLst xmlns:a="http://schemas.openxmlformats.org/drawingml/2006/main">
              <a:ext uri="{FF2B5EF4-FFF2-40B4-BE49-F238E27FC236}">
                <a16:creationId xmlns:a16="http://schemas.microsoft.com/office/drawing/2014/main" id="{42512CD6-B06F-4625-A679-05D4CCCB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A − B можна обчислити як A + (−B)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29A09D-599D-43F6-A7C8-B0D51F65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c42zmg">
            <a:extLst xmlns:a="http://schemas.openxmlformats.org/drawingml/2006/main">
              <a:ext uri="{FF2B5EF4-FFF2-40B4-BE49-F238E27FC236}">
                <a16:creationId xmlns:a16="http://schemas.microsoft.com/office/drawing/2014/main" id="{BB33DD02-522A-4882-86FD-E9561FB7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44lddl">
            <a:extLst xmlns:a="http://schemas.openxmlformats.org/drawingml/2006/main">
              <a:ext uri="{FF2B5EF4-FFF2-40B4-BE49-F238E27FC236}">
                <a16:creationId xmlns:a16="http://schemas.microsoft.com/office/drawing/2014/main" id="{6309B236-62AE-47F4-9D15-A3591883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text-m66evy">
            <a:extLst xmlns:a="http://schemas.openxmlformats.org/drawingml/2006/main">
              <a:ext uri="{FF2B5EF4-FFF2-40B4-BE49-F238E27FC236}">
                <a16:creationId xmlns:a16="http://schemas.microsoft.com/office/drawing/2014/main" id="{0F87A704-D343-4963-B142-0F21D944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238375"/>
            <a:ext cx="285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43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43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A − B</a:t>
            </a:r>
          </a:p>
        </p:txBody>
      </p:sp>
      <p:sp>
        <p:nvSpPr>
          <p:cNvPr id="7" name="text-h3r298">
            <a:extLst xmlns:a="http://schemas.openxmlformats.org/drawingml/2006/main">
              <a:ext uri="{FF2B5EF4-FFF2-40B4-BE49-F238E27FC236}">
                <a16:creationId xmlns:a16="http://schemas.microsoft.com/office/drawing/2014/main" id="{EB70EA04-DACF-4FB3-9F8F-5BF14001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3336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C6773"/>
                </a:solidFill>
                <a:latin typeface="Aptos"/>
                <a:ea typeface="Aptos"/>
                <a:cs typeface="Aptos"/>
              </a:rPr>
              <a:t>=</a:t>
            </a:r>
          </a:p>
        </p:txBody>
      </p:sp>
      <p:sp>
        <p:nvSpPr>
          <p:cNvPr id="8" name="text-zq2hpc">
            <a:extLst xmlns:a="http://schemas.openxmlformats.org/drawingml/2006/main">
              <a:ext uri="{FF2B5EF4-FFF2-40B4-BE49-F238E27FC236}">
                <a16:creationId xmlns:a16="http://schemas.microsoft.com/office/drawing/2014/main" id="{AC2C97BB-AD52-4F41-8AB4-CEBE7CF1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238375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A + додатковий код 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8B0915-1A48-478A-B56E-313B7170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14750"/>
            <a:ext cx="347662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0" name="text-zjrkrl">
            <a:extLst xmlns:a="http://schemas.openxmlformats.org/drawingml/2006/main">
              <a:ext uri="{FF2B5EF4-FFF2-40B4-BE49-F238E27FC236}">
                <a16:creationId xmlns:a16="http://schemas.microsoft.com/office/drawing/2014/main" id="{6961F5EC-57BE-4BC9-902F-214FCC98A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text-9l96xa">
            <a:extLst xmlns:a="http://schemas.openxmlformats.org/drawingml/2006/main">
              <a:ext uri="{FF2B5EF4-FFF2-40B4-BE49-F238E27FC236}">
                <a16:creationId xmlns:a16="http://schemas.microsoft.com/office/drawing/2014/main" id="{0B1DD858-D081-4B42-9E23-01B57516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Інвертувати B</a:t>
            </a:r>
          </a:p>
        </p:txBody>
      </p:sp>
      <p:sp>
        <p:nvSpPr>
          <p:cNvPr id="12" name="text-vvin12">
            <a:extLst xmlns:a="http://schemas.openxmlformats.org/drawingml/2006/main">
              <a:ext uri="{FF2B5EF4-FFF2-40B4-BE49-F238E27FC236}">
                <a16:creationId xmlns:a16="http://schemas.microsoft.com/office/drawing/2014/main" id="{B81E5352-EA32-4354-AD9A-C7B0E4BC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0↔1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FB12ED-4FD9-432A-9213-CD642BE5D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714750"/>
            <a:ext cx="347662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4" name="text-hs8imd">
            <a:extLst xmlns:a="http://schemas.openxmlformats.org/drawingml/2006/main">
              <a:ext uri="{FF2B5EF4-FFF2-40B4-BE49-F238E27FC236}">
                <a16:creationId xmlns:a16="http://schemas.microsoft.com/office/drawing/2014/main" id="{85FB7E1C-CB8A-486B-9312-50EB05F8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5" name="text-57oqw5">
            <a:extLst xmlns:a="http://schemas.openxmlformats.org/drawingml/2006/main">
              <a:ext uri="{FF2B5EF4-FFF2-40B4-BE49-F238E27FC236}">
                <a16:creationId xmlns:a16="http://schemas.microsoft.com/office/drawing/2014/main" id="{8081CE1F-9ED3-4E0F-BD9B-DDFE713D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Додати 1</a:t>
            </a:r>
          </a:p>
        </p:txBody>
      </p:sp>
      <p:sp>
        <p:nvSpPr>
          <p:cNvPr id="16" name="text-yphyyp">
            <a:extLst xmlns:a="http://schemas.openxmlformats.org/drawingml/2006/main">
              <a:ext uri="{FF2B5EF4-FFF2-40B4-BE49-F238E27FC236}">
                <a16:creationId xmlns:a16="http://schemas.microsoft.com/office/drawing/2014/main" id="{E1149A49-CD74-43EF-82B3-56DC9DF5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5243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отримати −B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53B98-E234-4435-9DD1-B1F0B12C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714750"/>
            <a:ext cx="3476625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8" name="text-eluil5">
            <a:extLst xmlns:a="http://schemas.openxmlformats.org/drawingml/2006/main">
              <a:ext uri="{FF2B5EF4-FFF2-40B4-BE49-F238E27FC236}">
                <a16:creationId xmlns:a16="http://schemas.microsoft.com/office/drawing/2014/main" id="{845C9567-61E8-4A00-8285-A8362059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9" name="text-0ykp22">
            <a:extLst xmlns:a="http://schemas.openxmlformats.org/drawingml/2006/main">
              <a:ext uri="{FF2B5EF4-FFF2-40B4-BE49-F238E27FC236}">
                <a16:creationId xmlns:a16="http://schemas.microsoft.com/office/drawing/2014/main" id="{B8FCE0EF-1EB8-4D26-B104-71B2598E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Додати до A</a:t>
            </a:r>
          </a:p>
        </p:txBody>
      </p:sp>
      <p:sp>
        <p:nvSpPr>
          <p:cNvPr id="20" name="text-xnqly0">
            <a:extLst xmlns:a="http://schemas.openxmlformats.org/drawingml/2006/main">
              <a:ext uri="{FF2B5EF4-FFF2-40B4-BE49-F238E27FC236}">
                <a16:creationId xmlns:a16="http://schemas.microsoft.com/office/drawing/2014/main" id="{0CCE6D1F-C8BE-4A43-8FB2-61823A64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243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відкинути біт n+1</a:t>
            </a:r>
          </a:p>
        </p:txBody>
      </p:sp>
      <p:sp>
        <p:nvSpPr>
          <p:cNvPr id="21" name="text-z4j4ew">
            <a:extLst xmlns:a="http://schemas.openxmlformats.org/drawingml/2006/main">
              <a:ext uri="{FF2B5EF4-FFF2-40B4-BE49-F238E27FC236}">
                <a16:creationId xmlns:a16="http://schemas.microsoft.com/office/drawing/2014/main" id="{98FC169B-69B9-403D-A172-58B19B04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81625"/>
            <a:ext cx="11191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Додатковий код — two’s complement</a:t>
            </a:r>
          </a:p>
        </p:txBody>
      </p:sp>
    </p:spTree>
    <p:extLst>
      <p:ext uri="{BB962C8B-B14F-4D97-AF65-F5344CB8AC3E}">
        <p14:creationId xmlns:p14="http://schemas.microsoft.com/office/powerpoint/2010/main" val="8953003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3j0oie">
            <a:extLst xmlns:a="http://schemas.openxmlformats.org/drawingml/2006/main">
              <a:ext uri="{FF2B5EF4-FFF2-40B4-BE49-F238E27FC236}">
                <a16:creationId xmlns:a16="http://schemas.microsoft.com/office/drawing/2014/main" id="{B18D4A08-C0E8-42DF-9E2B-8683EA4B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om2mon">
            <a:extLst xmlns:a="http://schemas.openxmlformats.org/drawingml/2006/main">
              <a:ext uri="{FF2B5EF4-FFF2-40B4-BE49-F238E27FC236}">
                <a16:creationId xmlns:a16="http://schemas.microsoft.com/office/drawing/2014/main" id="{83ECEA3C-C359-4D88-B61A-5B07359F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13 − 5 через додатковий код дорівнює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339BE1-63C7-457C-9F4C-4A31A188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df2yx1">
            <a:extLst xmlns:a="http://schemas.openxmlformats.org/drawingml/2006/main">
              <a:ext uri="{FF2B5EF4-FFF2-40B4-BE49-F238E27FC236}">
                <a16:creationId xmlns:a16="http://schemas.microsoft.com/office/drawing/2014/main" id="{D870C27A-C3C6-4F85-AABA-6F51B583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egbkhi">
            <a:extLst xmlns:a="http://schemas.openxmlformats.org/drawingml/2006/main">
              <a:ext uri="{FF2B5EF4-FFF2-40B4-BE49-F238E27FC236}">
                <a16:creationId xmlns:a16="http://schemas.microsoft.com/office/drawing/2014/main" id="{EF33D6D1-F510-47DD-ADC1-DE32B999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EFA91-8400-43A6-A813-31872B9F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3333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i4omzp">
            <a:extLst xmlns:a="http://schemas.openxmlformats.org/drawingml/2006/main">
              <a:ext uri="{FF2B5EF4-FFF2-40B4-BE49-F238E27FC236}">
                <a16:creationId xmlns:a16="http://schemas.microsoft.com/office/drawing/2014/main" id="{573A1CA5-5FC3-4843-8694-A06F3A24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812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+13</a:t>
            </a:r>
          </a:p>
        </p:txBody>
      </p:sp>
      <p:sp>
        <p:nvSpPr>
          <p:cNvPr id="8" name="text-npt9ax">
            <a:extLst xmlns:a="http://schemas.openxmlformats.org/drawingml/2006/main">
              <a:ext uri="{FF2B5EF4-FFF2-40B4-BE49-F238E27FC236}">
                <a16:creationId xmlns:a16="http://schemas.microsoft.com/office/drawing/2014/main" id="{41C64625-FC0C-44D7-A494-8A68A7DE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148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00001101</a:t>
            </a:r>
          </a:p>
        </p:txBody>
      </p:sp>
      <p:sp>
        <p:nvSpPr>
          <p:cNvPr id="9" name="text-sgc6oi">
            <a:extLst xmlns:a="http://schemas.openxmlformats.org/drawingml/2006/main">
              <a:ext uri="{FF2B5EF4-FFF2-40B4-BE49-F238E27FC236}">
                <a16:creationId xmlns:a16="http://schemas.microsoft.com/office/drawing/2014/main" id="{8A7FDFF2-5C53-4629-BBAA-77B12BF9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00375"/>
            <a:ext cx="47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314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04723-38B4-4701-8921-41CEEE1FB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3333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q2mold">
            <a:extLst xmlns:a="http://schemas.openxmlformats.org/drawingml/2006/main">
              <a:ext uri="{FF2B5EF4-FFF2-40B4-BE49-F238E27FC236}">
                <a16:creationId xmlns:a16="http://schemas.microsoft.com/office/drawing/2014/main" id="{66D27FA1-6F94-4BA1-A104-2FC995F7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812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−5</a:t>
            </a:r>
          </a:p>
        </p:txBody>
      </p:sp>
      <p:sp>
        <p:nvSpPr>
          <p:cNvPr id="12" name="text-rb4set">
            <a:extLst xmlns:a="http://schemas.openxmlformats.org/drawingml/2006/main">
              <a:ext uri="{FF2B5EF4-FFF2-40B4-BE49-F238E27FC236}">
                <a16:creationId xmlns:a16="http://schemas.microsoft.com/office/drawing/2014/main" id="{C605D236-83AC-4EA0-AE01-FA041AF6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23850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148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11111011</a:t>
            </a:r>
          </a:p>
        </p:txBody>
      </p:sp>
      <p:sp>
        <p:nvSpPr>
          <p:cNvPr id="13" name="text-uu0rh3">
            <a:extLst xmlns:a="http://schemas.openxmlformats.org/drawingml/2006/main">
              <a:ext uri="{FF2B5EF4-FFF2-40B4-BE49-F238E27FC236}">
                <a16:creationId xmlns:a16="http://schemas.microsoft.com/office/drawing/2014/main" id="{B94A5A71-C4D8-4D13-A5AC-CFE8F860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000375"/>
            <a:ext cx="47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4314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183E08-1957-4658-882D-E6030F2CE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95500"/>
            <a:ext cx="3333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j5i6dr">
            <a:extLst xmlns:a="http://schemas.openxmlformats.org/drawingml/2006/main">
              <a:ext uri="{FF2B5EF4-FFF2-40B4-BE49-F238E27FC236}">
                <a16:creationId xmlns:a16="http://schemas.microsoft.com/office/drawing/2014/main" id="{1BDF7AEB-972A-4D2D-8250-4530166C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38125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сума</a:t>
            </a:r>
          </a:p>
        </p:txBody>
      </p:sp>
      <p:sp>
        <p:nvSpPr>
          <p:cNvPr id="16" name="text-g0upmn">
            <a:extLst xmlns:a="http://schemas.openxmlformats.org/drawingml/2006/main">
              <a:ext uri="{FF2B5EF4-FFF2-40B4-BE49-F238E27FC236}">
                <a16:creationId xmlns:a16="http://schemas.microsoft.com/office/drawing/2014/main" id="{A6C2FC19-9810-48A3-9E87-05B6FB0D8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23850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148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1 00001000</a:t>
            </a:r>
          </a:p>
        </p:txBody>
      </p:sp>
      <p:sp>
        <p:nvSpPr>
          <p:cNvPr id="17" name="text-chuj2x">
            <a:extLst xmlns:a="http://schemas.openxmlformats.org/drawingml/2006/main">
              <a:ext uri="{FF2B5EF4-FFF2-40B4-BE49-F238E27FC236}">
                <a16:creationId xmlns:a16="http://schemas.microsoft.com/office/drawing/2014/main" id="{860EAD65-6592-4D04-AEC0-E00E989A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53000"/>
            <a:ext cx="1119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Відкидаємо дев’ятий біт → 00001000₂ = 8₁₀</a:t>
            </a:r>
          </a:p>
        </p:txBody>
      </p:sp>
    </p:spTree>
    <p:extLst>
      <p:ext uri="{BB962C8B-B14F-4D97-AF65-F5344CB8AC3E}">
        <p14:creationId xmlns:p14="http://schemas.microsoft.com/office/powerpoint/2010/main" val="18170864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reodrl">
            <a:extLst xmlns:a="http://schemas.openxmlformats.org/drawingml/2006/main">
              <a:ext uri="{FF2B5EF4-FFF2-40B4-BE49-F238E27FC236}">
                <a16:creationId xmlns:a16="http://schemas.microsoft.com/office/drawing/2014/main" id="{6872B09F-115A-4D6F-AFE5-DC078D77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kzt0mv">
            <a:extLst xmlns:a="http://schemas.openxmlformats.org/drawingml/2006/main">
              <a:ext uri="{FF2B5EF4-FFF2-40B4-BE49-F238E27FC236}">
                <a16:creationId xmlns:a16="http://schemas.microsoft.com/office/drawing/2014/main" id="{66B16868-363C-4222-8353-518F0755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Два прапорці — два різні запитання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BB0E5C-D8B9-4144-BF0F-9E1B96D1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f1af9k">
            <a:extLst xmlns:a="http://schemas.openxmlformats.org/drawingml/2006/main">
              <a:ext uri="{FF2B5EF4-FFF2-40B4-BE49-F238E27FC236}">
                <a16:creationId xmlns:a16="http://schemas.microsoft.com/office/drawing/2014/main" id="{3AF4B2EC-A525-455F-B6F5-9D6FE151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udc7zw">
            <a:extLst xmlns:a="http://schemas.openxmlformats.org/drawingml/2006/main">
              <a:ext uri="{FF2B5EF4-FFF2-40B4-BE49-F238E27FC236}">
                <a16:creationId xmlns:a16="http://schemas.microsoft.com/office/drawing/2014/main" id="{E6AA454E-7DC2-4BF7-BF0E-93EB6B02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930538-6034-4C2D-820E-0CAE21E9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F8C0A-9907-447F-B463-0B9675D3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8" name="text-c2jyky">
            <a:extLst xmlns:a="http://schemas.openxmlformats.org/drawingml/2006/main">
              <a:ext uri="{FF2B5EF4-FFF2-40B4-BE49-F238E27FC236}">
                <a16:creationId xmlns:a16="http://schemas.microsoft.com/office/drawing/2014/main" id="{6D2A19AD-4459-4C5A-A0FB-20433D8E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CF — прапорець перенесення</a:t>
            </a:r>
          </a:p>
        </p:txBody>
      </p:sp>
      <p:sp>
        <p:nvSpPr>
          <p:cNvPr id="9" name="text-bvxshx">
            <a:extLst xmlns:a="http://schemas.openxmlformats.org/drawingml/2006/main">
              <a:ext uri="{FF2B5EF4-FFF2-40B4-BE49-F238E27FC236}">
                <a16:creationId xmlns:a16="http://schemas.microsoft.com/office/drawing/2014/main" id="{1852560D-E205-4537-838A-9D68135F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Чи був перенос за межі старшого значущого біта?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Для беззнакових чисел.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7F149D-91F4-45E5-8310-07867DC85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D50F01-6252-449F-B111-2D2A6B3B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12B"/>
          </a:solidFill>
          <a:ln xmlns:a="http://schemas.openxmlformats.org/drawingml/2006/main" w="9525">
            <a:solidFill>
              <a:srgbClr val="D9912B"/>
            </a:solidFill>
            <a:prstDash val="solid"/>
          </a:ln>
        </p:spPr>
      </p:sp>
      <p:sp>
        <p:nvSpPr>
          <p:cNvPr id="12" name="text-5kvxo7">
            <a:extLst xmlns:a="http://schemas.openxmlformats.org/drawingml/2006/main">
              <a:ext uri="{FF2B5EF4-FFF2-40B4-BE49-F238E27FC236}">
                <a16:creationId xmlns:a16="http://schemas.microsoft.com/office/drawing/2014/main" id="{AE1B96AA-2285-49DE-8B43-7F0219EBE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443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D9912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9912B"/>
                </a:solidFill>
                <a:latin typeface="Aptos"/>
                <a:ea typeface="Aptos"/>
                <a:cs typeface="Aptos"/>
              </a:rPr>
              <a:t>OF — прапорець знакового переповнення</a:t>
            </a:r>
          </a:p>
        </p:txBody>
      </p:sp>
      <p:sp>
        <p:nvSpPr>
          <p:cNvPr id="13" name="text-63n1q1">
            <a:extLst xmlns:a="http://schemas.openxmlformats.org/drawingml/2006/main">
              <a:ext uri="{FF2B5EF4-FFF2-40B4-BE49-F238E27FC236}">
                <a16:creationId xmlns:a16="http://schemas.microsoft.com/office/drawing/2014/main" id="{E909A16A-69AE-488F-B0CA-4EB0441FE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Чи вмістився знаковий результат у допустимий діапазон?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Для додаткового коду.</a:t>
            </a:r>
          </a:p>
        </p:txBody>
      </p:sp>
      <p:sp>
        <p:nvSpPr>
          <p:cNvPr id="14" name="text-piasg6">
            <a:extLst xmlns:a="http://schemas.openxmlformats.org/drawingml/2006/main">
              <a:ext uri="{FF2B5EF4-FFF2-40B4-BE49-F238E27FC236}">
                <a16:creationId xmlns:a16="http://schemas.microsoft.com/office/drawing/2014/main" id="{642CAF5F-239D-4A77-A1A1-CFC96BCC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34000"/>
            <a:ext cx="11191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474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CF — Carry Flag · OF — Overflow Flag</a:t>
            </a:r>
          </a:p>
        </p:txBody>
      </p:sp>
    </p:spTree>
    <p:extLst>
      <p:ext uri="{BB962C8B-B14F-4D97-AF65-F5344CB8AC3E}">
        <p14:creationId xmlns:p14="http://schemas.microsoft.com/office/powerpoint/2010/main" val="1830065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cvgdud">
            <a:extLst xmlns:a="http://schemas.openxmlformats.org/drawingml/2006/main">
              <a:ext uri="{FF2B5EF4-FFF2-40B4-BE49-F238E27FC236}">
                <a16:creationId xmlns:a16="http://schemas.microsoft.com/office/drawing/2014/main" id="{C35268CF-06C3-4107-A5D3-89A81C3E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БЕЗЗНАКОВЕ ПЕРЕПОВНЕННЯ</a:t>
            </a:r>
          </a:p>
        </p:txBody>
      </p:sp>
      <p:sp>
        <p:nvSpPr>
          <p:cNvPr id="2" name="text-iksgy7">
            <a:extLst xmlns:a="http://schemas.openxmlformats.org/drawingml/2006/main">
              <a:ext uri="{FF2B5EF4-FFF2-40B4-BE49-F238E27FC236}">
                <a16:creationId xmlns:a16="http://schemas.microsoft.com/office/drawing/2014/main" id="{FCDAFDAA-3423-4C2D-929B-AC0B1C4E7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1111₂ + 0001₂: CF=1, OF=0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C51535-F051-4EBC-9461-602A00E8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7s8z8a">
            <a:extLst xmlns:a="http://schemas.openxmlformats.org/drawingml/2006/main">
              <a:ext uri="{FF2B5EF4-FFF2-40B4-BE49-F238E27FC236}">
                <a16:creationId xmlns:a16="http://schemas.microsoft.com/office/drawing/2014/main" id="{881542EC-77C7-45E4-822F-4E1A4694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mrjcyf">
            <a:extLst xmlns:a="http://schemas.openxmlformats.org/drawingml/2006/main">
              <a:ext uri="{FF2B5EF4-FFF2-40B4-BE49-F238E27FC236}">
                <a16:creationId xmlns:a16="http://schemas.microsoft.com/office/drawing/2014/main" id="{87036170-F981-4ED1-9552-C353A6C9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text-ygy6t4">
            <a:extLst xmlns:a="http://schemas.openxmlformats.org/drawingml/2006/main">
              <a:ext uri="{FF2B5EF4-FFF2-40B4-BE49-F238E27FC236}">
                <a16:creationId xmlns:a16="http://schemas.microsoft.com/office/drawing/2014/main" id="{679EADCF-2D9E-41CF-BD73-96AA3F81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19075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304"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</a:t>
            </a:r>
          </a:p>
        </p:txBody>
      </p:sp>
      <p:sp>
        <p:nvSpPr>
          <p:cNvPr id="7" name="text-iv3v19">
            <a:extLst xmlns:a="http://schemas.openxmlformats.org/drawingml/2006/main">
              <a:ext uri="{FF2B5EF4-FFF2-40B4-BE49-F238E27FC236}">
                <a16:creationId xmlns:a16="http://schemas.microsoft.com/office/drawing/2014/main" id="{0A5F1A3D-D7AF-4D19-873F-8B807F28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905125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304"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+ 0001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41B58-708D-4A7B-AC5A-0A08F5EDF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3571875"/>
            <a:ext cx="2476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65D"/>
          </a:solidFill>
          <a:ln xmlns:a="http://schemas.openxmlformats.org/drawingml/2006/main" w="9525">
            <a:solidFill>
              <a:srgbClr val="18365D"/>
            </a:solidFill>
            <a:prstDash val="solid"/>
          </a:ln>
        </p:spPr>
      </p:sp>
      <p:sp>
        <p:nvSpPr>
          <p:cNvPr id="9" name="text-z15drk">
            <a:extLst xmlns:a="http://schemas.openxmlformats.org/drawingml/2006/main">
              <a:ext uri="{FF2B5EF4-FFF2-40B4-BE49-F238E27FC236}">
                <a16:creationId xmlns:a16="http://schemas.microsoft.com/office/drawing/2014/main" id="{0B700F86-91FA-400C-A3E5-6B1A987F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62375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304"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1 0000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4EBF5E-6280-4BBF-B5E7-332B6BC4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CC7D7-5FB0-454A-A6EB-0826E561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65B5B"/>
            </a:solidFill>
            <a:prstDash val="solid"/>
          </a:ln>
        </p:spPr>
      </p:sp>
      <p:sp>
        <p:nvSpPr>
          <p:cNvPr id="12" name="text-4clckm">
            <a:extLst xmlns:a="http://schemas.openxmlformats.org/drawingml/2006/main">
              <a:ext uri="{FF2B5EF4-FFF2-40B4-BE49-F238E27FC236}">
                <a16:creationId xmlns:a16="http://schemas.microsoft.com/office/drawing/2014/main" id="{A30DA3AA-4DCF-4189-93B6-A2EBBB7C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беззнакове</a:t>
            </a:r>
          </a:p>
        </p:txBody>
      </p:sp>
      <p:sp>
        <p:nvSpPr>
          <p:cNvPr id="13" name="text-jwtzaq">
            <a:extLst xmlns:a="http://schemas.openxmlformats.org/drawingml/2006/main">
              <a:ext uri="{FF2B5EF4-FFF2-40B4-BE49-F238E27FC236}">
                <a16:creationId xmlns:a16="http://schemas.microsoft.com/office/drawing/2014/main" id="{1B69D0A6-706B-40AC-9F23-86FFEB0F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15 + 1 = 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4 біти: 0…15</a:t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CF=1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3CF1AB-E550-42B8-A26D-30AD0EB3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55054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256223-281A-4CB2-9D8E-56ED9DBF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90700"/>
            <a:ext cx="762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16" name="text-jj7xqj">
            <a:extLst xmlns:a="http://schemas.openxmlformats.org/drawingml/2006/main">
              <a:ext uri="{FF2B5EF4-FFF2-40B4-BE49-F238E27FC236}">
                <a16:creationId xmlns:a16="http://schemas.microsoft.com/office/drawing/2014/main" id="{5FCE51C5-3F6D-4156-B96F-FBCD48CC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95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знакове</a:t>
            </a:r>
          </a:p>
        </p:txBody>
      </p:sp>
      <p:sp>
        <p:nvSpPr>
          <p:cNvPr id="17" name="text-m7pmhc">
            <a:extLst xmlns:a="http://schemas.openxmlformats.org/drawingml/2006/main">
              <a:ext uri="{FF2B5EF4-FFF2-40B4-BE49-F238E27FC236}">
                <a16:creationId xmlns:a16="http://schemas.microsoft.com/office/drawing/2014/main" id="{E3166BE3-38DF-4CBC-BE7D-5F1D415F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−1 + 1 = 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4 біти: −8…7</a:t>
            </a:r>
          </a:p>
          <a:p xmlns:a="http://schemas.openxmlformats.org/drawingml/2006/main">
            <a:pPr algn="l">
              <a:defRPr sz="1875" b="0">
                <a:solidFill>
                  <a:srgbClr val="18212B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8212B"/>
                </a:solidFill>
                <a:latin typeface="Aptos"/>
                <a:ea typeface="Aptos"/>
                <a:cs typeface="Aptos"/>
              </a:rPr>
              <a:t>OF=0</a:t>
            </a:r>
          </a:p>
        </p:txBody>
      </p:sp>
    </p:spTree>
    <p:extLst>
      <p:ext uri="{BB962C8B-B14F-4D97-AF65-F5344CB8AC3E}">
        <p14:creationId xmlns:p14="http://schemas.microsoft.com/office/powerpoint/2010/main" val="16008999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u0bbd9">
            <a:extLst xmlns:a="http://schemas.openxmlformats.org/drawingml/2006/main">
              <a:ext uri="{FF2B5EF4-FFF2-40B4-BE49-F238E27FC236}">
                <a16:creationId xmlns:a16="http://schemas.microsoft.com/office/drawing/2014/main" id="{3143B5B0-28AF-49C1-B4FF-755BEBA1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ЗНАКОВЕ ПЕРЕПОВНЕННЯ</a:t>
            </a:r>
          </a:p>
        </p:txBody>
      </p:sp>
      <p:sp>
        <p:nvSpPr>
          <p:cNvPr id="2" name="text-ocm1jq">
            <a:extLst xmlns:a="http://schemas.openxmlformats.org/drawingml/2006/main">
              <a:ext uri="{FF2B5EF4-FFF2-40B4-BE49-F238E27FC236}">
                <a16:creationId xmlns:a16="http://schemas.microsoft.com/office/drawing/2014/main" id="{B0DC5B0A-332B-42F9-8511-375F3EB7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0111₂ + 0001₂ дає знакове переповнення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588CAB-07EB-48C1-B26E-CEB3BE97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bx6akl">
            <a:extLst xmlns:a="http://schemas.openxmlformats.org/drawingml/2006/main">
              <a:ext uri="{FF2B5EF4-FFF2-40B4-BE49-F238E27FC236}">
                <a16:creationId xmlns:a16="http://schemas.microsoft.com/office/drawing/2014/main" id="{609235E5-1715-46A9-9F2B-A045E989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wikpoq">
            <a:extLst xmlns:a="http://schemas.openxmlformats.org/drawingml/2006/main">
              <a:ext uri="{FF2B5EF4-FFF2-40B4-BE49-F238E27FC236}">
                <a16:creationId xmlns:a16="http://schemas.microsoft.com/office/drawing/2014/main" id="{0BC76F69-4646-4E78-886E-E81F70D6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1C4B4-11D6-48BF-9870-427471F5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sg9rwg">
            <a:extLst xmlns:a="http://schemas.openxmlformats.org/drawingml/2006/main">
              <a:ext uri="{FF2B5EF4-FFF2-40B4-BE49-F238E27FC236}">
                <a16:creationId xmlns:a16="http://schemas.microsoft.com/office/drawing/2014/main" id="{B3D92887-B0D4-4325-931D-EF8968BB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+7</a:t>
            </a:r>
          </a:p>
        </p:txBody>
      </p:sp>
      <p:sp>
        <p:nvSpPr>
          <p:cNvPr id="8" name="text-1d6o4h">
            <a:extLst xmlns:a="http://schemas.openxmlformats.org/drawingml/2006/main">
              <a:ext uri="{FF2B5EF4-FFF2-40B4-BE49-F238E27FC236}">
                <a16:creationId xmlns:a16="http://schemas.microsoft.com/office/drawing/2014/main" id="{713A42AC-B8AA-48C2-ACBF-49A493B7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0111₂</a:t>
            </a:r>
          </a:p>
        </p:txBody>
      </p:sp>
      <p:sp>
        <p:nvSpPr>
          <p:cNvPr id="9" name="text-q7yybo">
            <a:extLst xmlns:a="http://schemas.openxmlformats.org/drawingml/2006/main">
              <a:ext uri="{FF2B5EF4-FFF2-40B4-BE49-F238E27FC236}">
                <a16:creationId xmlns:a16="http://schemas.microsoft.com/office/drawing/2014/main" id="{6D7EF44E-3382-4911-841D-60A4C611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додатний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C9641B-E9DB-4699-A1B5-E0B59B2F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9ysvnv">
            <a:extLst xmlns:a="http://schemas.openxmlformats.org/drawingml/2006/main">
              <a:ext uri="{FF2B5EF4-FFF2-40B4-BE49-F238E27FC236}">
                <a16:creationId xmlns:a16="http://schemas.microsoft.com/office/drawing/2014/main" id="{C513CE1B-3C09-4976-AAC7-A20F8F54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+1</a:t>
            </a:r>
          </a:p>
        </p:txBody>
      </p:sp>
      <p:sp>
        <p:nvSpPr>
          <p:cNvPr id="12" name="text-q7ljc8">
            <a:extLst xmlns:a="http://schemas.openxmlformats.org/drawingml/2006/main">
              <a:ext uri="{FF2B5EF4-FFF2-40B4-BE49-F238E27FC236}">
                <a16:creationId xmlns:a16="http://schemas.microsoft.com/office/drawing/2014/main" id="{FA2F3624-EDB7-420C-903F-46AF7978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0001₂</a:t>
            </a:r>
          </a:p>
        </p:txBody>
      </p:sp>
      <p:sp>
        <p:nvSpPr>
          <p:cNvPr id="13" name="text-q0865v">
            <a:extLst xmlns:a="http://schemas.openxmlformats.org/drawingml/2006/main">
              <a:ext uri="{FF2B5EF4-FFF2-40B4-BE49-F238E27FC236}">
                <a16:creationId xmlns:a16="http://schemas.microsoft.com/office/drawing/2014/main" id="{FE4BAECD-46D5-446E-B044-6F108984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додатний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088837-77A6-4AF7-A3CF-F995E601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pp25br">
            <a:extLst xmlns:a="http://schemas.openxmlformats.org/drawingml/2006/main">
              <a:ext uri="{FF2B5EF4-FFF2-40B4-BE49-F238E27FC236}">
                <a16:creationId xmlns:a16="http://schemas.microsoft.com/office/drawing/2014/main" id="{D7C54221-3BB6-4D90-B9FB-6A48257C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−8 ?</a:t>
            </a:r>
          </a:p>
        </p:txBody>
      </p:sp>
      <p:sp>
        <p:nvSpPr>
          <p:cNvPr id="16" name="text-hv1e1b">
            <a:extLst xmlns:a="http://schemas.openxmlformats.org/drawingml/2006/main">
              <a:ext uri="{FF2B5EF4-FFF2-40B4-BE49-F238E27FC236}">
                <a16:creationId xmlns:a16="http://schemas.microsoft.com/office/drawing/2014/main" id="{384BE2CC-723E-47B2-A3FD-903E9262E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1000₂</a:t>
            </a:r>
          </a:p>
        </p:txBody>
      </p:sp>
      <p:sp>
        <p:nvSpPr>
          <p:cNvPr id="17" name="text-xzz8d9">
            <a:extLst xmlns:a="http://schemas.openxmlformats.org/drawingml/2006/main">
              <a:ext uri="{FF2B5EF4-FFF2-40B4-BE49-F238E27FC236}">
                <a16:creationId xmlns:a16="http://schemas.microsoft.com/office/drawing/2014/main" id="{6B330C35-32F8-48FA-8FB2-00BB2614F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знак змінився</a:t>
            </a:r>
          </a:p>
        </p:txBody>
      </p:sp>
      <p:sp>
        <p:nvSpPr>
          <p:cNvPr id="18" name="text-i4dc76">
            <a:extLst xmlns:a="http://schemas.openxmlformats.org/drawingml/2006/main">
              <a:ext uri="{FF2B5EF4-FFF2-40B4-BE49-F238E27FC236}">
                <a16:creationId xmlns:a16="http://schemas.microsoft.com/office/drawing/2014/main" id="{0B3ACEAD-6A9F-40C8-8187-273C6AC9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667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Два додатні операнди дали від’ємний код: CF=0, OF=1</a:t>
            </a:r>
          </a:p>
        </p:txBody>
      </p:sp>
    </p:spTree>
    <p:extLst>
      <p:ext uri="{BB962C8B-B14F-4D97-AF65-F5344CB8AC3E}">
        <p14:creationId xmlns:p14="http://schemas.microsoft.com/office/powerpoint/2010/main" val="13212768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xefxuk">
            <a:extLst xmlns:a="http://schemas.openxmlformats.org/drawingml/2006/main">
              <a:ext uri="{FF2B5EF4-FFF2-40B4-BE49-F238E27FC236}">
                <a16:creationId xmlns:a16="http://schemas.microsoft.com/office/drawing/2014/main" id="{DCC603E4-36B5-4F50-9BFF-F80003EB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c2kddp">
            <a:extLst xmlns:a="http://schemas.openxmlformats.org/drawingml/2006/main">
              <a:ext uri="{FF2B5EF4-FFF2-40B4-BE49-F238E27FC236}">
                <a16:creationId xmlns:a16="http://schemas.microsoft.com/office/drawing/2014/main" id="{400ECDF8-C17F-471D-999C-2D6C75E8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1000₂ + 1111₂: два від’ємні дали додатне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925C3C-A7CC-4D15-8100-F306B761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h3nfnz">
            <a:extLst xmlns:a="http://schemas.openxmlformats.org/drawingml/2006/main">
              <a:ext uri="{FF2B5EF4-FFF2-40B4-BE49-F238E27FC236}">
                <a16:creationId xmlns:a16="http://schemas.microsoft.com/office/drawing/2014/main" id="{406AD1AC-C9C0-4A27-B2D4-9DAFB843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cstrwa">
            <a:extLst xmlns:a="http://schemas.openxmlformats.org/drawingml/2006/main">
              <a:ext uri="{FF2B5EF4-FFF2-40B4-BE49-F238E27FC236}">
                <a16:creationId xmlns:a16="http://schemas.microsoft.com/office/drawing/2014/main" id="{C565ED9A-1C1E-425D-A362-35E3C8983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FB92C-1E69-4597-8932-A33689AEA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feliqe">
            <a:extLst xmlns:a="http://schemas.openxmlformats.org/drawingml/2006/main">
              <a:ext uri="{FF2B5EF4-FFF2-40B4-BE49-F238E27FC236}">
                <a16:creationId xmlns:a16="http://schemas.microsoft.com/office/drawing/2014/main" id="{3224C1C0-E331-49B7-BF34-1FAB0CF2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−8</a:t>
            </a:r>
          </a:p>
        </p:txBody>
      </p:sp>
      <p:sp>
        <p:nvSpPr>
          <p:cNvPr id="8" name="text-r8qjyq">
            <a:extLst xmlns:a="http://schemas.openxmlformats.org/drawingml/2006/main">
              <a:ext uri="{FF2B5EF4-FFF2-40B4-BE49-F238E27FC236}">
                <a16:creationId xmlns:a16="http://schemas.microsoft.com/office/drawing/2014/main" id="{022971E1-F6CA-480C-8949-6E08881A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1000₂</a:t>
            </a:r>
          </a:p>
        </p:txBody>
      </p:sp>
      <p:sp>
        <p:nvSpPr>
          <p:cNvPr id="9" name="text-3qu0tz">
            <a:extLst xmlns:a="http://schemas.openxmlformats.org/drawingml/2006/main">
              <a:ext uri="{FF2B5EF4-FFF2-40B4-BE49-F238E27FC236}">
                <a16:creationId xmlns:a16="http://schemas.microsoft.com/office/drawing/2014/main" id="{2D86F893-08F7-4B5C-8E29-ACC80334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від’ємний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4F45A4-3706-41FD-B787-3162B606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fz5g8x">
            <a:extLst xmlns:a="http://schemas.openxmlformats.org/drawingml/2006/main">
              <a:ext uri="{FF2B5EF4-FFF2-40B4-BE49-F238E27FC236}">
                <a16:creationId xmlns:a16="http://schemas.microsoft.com/office/drawing/2014/main" id="{4FE3429B-587F-4052-8152-9A73ECC8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−1</a:t>
            </a:r>
          </a:p>
        </p:txBody>
      </p:sp>
      <p:sp>
        <p:nvSpPr>
          <p:cNvPr id="12" name="text-uppy79">
            <a:extLst xmlns:a="http://schemas.openxmlformats.org/drawingml/2006/main">
              <a:ext uri="{FF2B5EF4-FFF2-40B4-BE49-F238E27FC236}">
                <a16:creationId xmlns:a16="http://schemas.microsoft.com/office/drawing/2014/main" id="{52CA82E7-EC80-400D-9A7F-FBCE270C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1111₂</a:t>
            </a:r>
          </a:p>
        </p:txBody>
      </p:sp>
      <p:sp>
        <p:nvSpPr>
          <p:cNvPr id="13" name="text-v1njed">
            <a:extLst xmlns:a="http://schemas.openxmlformats.org/drawingml/2006/main">
              <a:ext uri="{FF2B5EF4-FFF2-40B4-BE49-F238E27FC236}">
                <a16:creationId xmlns:a16="http://schemas.microsoft.com/office/drawing/2014/main" id="{50AA04D9-6D29-4F58-8307-855759CA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від’ємний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09DB53-01CC-4A74-93AC-63D45E3F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oibog7">
            <a:extLst xmlns:a="http://schemas.openxmlformats.org/drawingml/2006/main">
              <a:ext uri="{FF2B5EF4-FFF2-40B4-BE49-F238E27FC236}">
                <a16:creationId xmlns:a16="http://schemas.microsoft.com/office/drawing/2014/main" id="{8DB8E2FF-E32F-47CC-9A3A-B6FCC407C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+7 ?</a:t>
            </a:r>
          </a:p>
        </p:txBody>
      </p:sp>
      <p:sp>
        <p:nvSpPr>
          <p:cNvPr id="16" name="text-qjwm8i">
            <a:extLst xmlns:a="http://schemas.openxmlformats.org/drawingml/2006/main">
              <a:ext uri="{FF2B5EF4-FFF2-40B4-BE49-F238E27FC236}">
                <a16:creationId xmlns:a16="http://schemas.microsoft.com/office/drawing/2014/main" id="{34F31D8C-C133-478F-AE85-B8158835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 0111₂</a:t>
            </a:r>
          </a:p>
        </p:txBody>
      </p:sp>
      <p:sp>
        <p:nvSpPr>
          <p:cNvPr id="17" name="text-uspes8">
            <a:extLst xmlns:a="http://schemas.openxmlformats.org/drawingml/2006/main">
              <a:ext uri="{FF2B5EF4-FFF2-40B4-BE49-F238E27FC236}">
                <a16:creationId xmlns:a16="http://schemas.microsoft.com/office/drawing/2014/main" id="{3B56814A-1441-4442-8D55-E3FE2685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4-бітовий результат 0111</a:t>
            </a:r>
          </a:p>
        </p:txBody>
      </p:sp>
      <p:sp>
        <p:nvSpPr>
          <p:cNvPr id="18" name="text-wvkj63">
            <a:extLst xmlns:a="http://schemas.openxmlformats.org/drawingml/2006/main">
              <a:ext uri="{FF2B5EF4-FFF2-40B4-BE49-F238E27FC236}">
                <a16:creationId xmlns:a16="http://schemas.microsoft.com/office/drawing/2014/main" id="{C7CCDACB-E9EF-44CD-A784-5B662BF9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4667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−9 не входить у −8…7: CF=1, OF=1</a:t>
            </a:r>
          </a:p>
        </p:txBody>
      </p:sp>
    </p:spTree>
    <p:extLst>
      <p:ext uri="{BB962C8B-B14F-4D97-AF65-F5344CB8AC3E}">
        <p14:creationId xmlns:p14="http://schemas.microsoft.com/office/powerpoint/2010/main" val="8776110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8ql4ei">
            <a:extLst xmlns:a="http://schemas.openxmlformats.org/drawingml/2006/main">
              <a:ext uri="{FF2B5EF4-FFF2-40B4-BE49-F238E27FC236}">
                <a16:creationId xmlns:a16="http://schemas.microsoft.com/office/drawing/2014/main" id="{8027B019-F39B-4EC5-9B28-D4041E83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eqe15b">
            <a:extLst xmlns:a="http://schemas.openxmlformats.org/drawingml/2006/main">
              <a:ext uri="{FF2B5EF4-FFF2-40B4-BE49-F238E27FC236}">
                <a16:creationId xmlns:a16="http://schemas.microsoft.com/office/drawing/2014/main" id="{A6E69B0F-92DD-4EB6-B1B4-598F0DA8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Знакове переповнення: однакові знаки → інший знак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3E3E06-536B-4AD8-B348-AA29BAEB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11g9eo">
            <a:extLst xmlns:a="http://schemas.openxmlformats.org/drawingml/2006/main">
              <a:ext uri="{FF2B5EF4-FFF2-40B4-BE49-F238E27FC236}">
                <a16:creationId xmlns:a16="http://schemas.microsoft.com/office/drawing/2014/main" id="{39EB37B6-F387-4E8E-A743-608182377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iqxccb">
            <a:extLst xmlns:a="http://schemas.openxmlformats.org/drawingml/2006/main">
              <a:ext uri="{FF2B5EF4-FFF2-40B4-BE49-F238E27FC236}">
                <a16:creationId xmlns:a16="http://schemas.microsoft.com/office/drawing/2014/main" id="{5CA59900-77CE-4A26-8A18-C6D9EDFE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text-yqe811">
            <a:extLst xmlns:a="http://schemas.openxmlformats.org/drawingml/2006/main">
              <a:ext uri="{FF2B5EF4-FFF2-40B4-BE49-F238E27FC236}">
                <a16:creationId xmlns:a16="http://schemas.microsoft.com/office/drawing/2014/main" id="{4482B6D2-FDB4-4013-9678-257609D5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955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знак(A) = знак(B)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A498D-C74E-4F03-9F5B-6CE343AB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381250"/>
            <a:ext cx="1190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8" name="text-143vpt">
            <a:extLst xmlns:a="http://schemas.openxmlformats.org/drawingml/2006/main">
              <a:ext uri="{FF2B5EF4-FFF2-40B4-BE49-F238E27FC236}">
                <a16:creationId xmlns:a16="http://schemas.microsoft.com/office/drawing/2014/main" id="{9E3746F9-ACAD-47A3-ABF5-B1DB39B7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955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знак(S) ≠ знак(A)</a:t>
            </a:r>
          </a:p>
        </p:txBody>
      </p:sp>
      <p:sp>
        <p:nvSpPr>
          <p:cNvPr id="9" name="text-brm0qd">
            <a:extLst xmlns:a="http://schemas.openxmlformats.org/drawingml/2006/main">
              <a:ext uri="{FF2B5EF4-FFF2-40B4-BE49-F238E27FC236}">
                <a16:creationId xmlns:a16="http://schemas.microsoft.com/office/drawing/2014/main" id="{5D4F2B8F-001A-4AA0-9C37-6DCA0AEC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5718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OF = перенос у MSB  XOR  перенос із MSB</a:t>
            </a:r>
          </a:p>
        </p:txBody>
      </p:sp>
      <p:sp>
        <p:nvSpPr>
          <p:cNvPr id="10" name="text-5byzar">
            <a:extLst xmlns:a="http://schemas.openxmlformats.org/drawingml/2006/main">
              <a:ext uri="{FF2B5EF4-FFF2-40B4-BE49-F238E27FC236}">
                <a16:creationId xmlns:a16="http://schemas.microsoft.com/office/drawing/2014/main" id="{DC9C1B97-5587-4EDB-8D01-0CA74549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24375"/>
            <a:ext cx="895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474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OF — прапорець знакового переповнення · MSB — старший значущий біт</a:t>
            </a:r>
          </a:p>
        </p:txBody>
      </p:sp>
      <p:sp>
        <p:nvSpPr>
          <p:cNvPr id="11" name="text-9zm63k">
            <a:extLst xmlns:a="http://schemas.openxmlformats.org/drawingml/2006/main">
              <a:ext uri="{FF2B5EF4-FFF2-40B4-BE49-F238E27FC236}">
                <a16:creationId xmlns:a16="http://schemas.microsoft.com/office/drawing/2014/main" id="{44971604-E0BA-46C6-B08B-691D1BB4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953000"/>
            <a:ext cx="742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825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XOR — виключне АБО (eXclusive OR)</a:t>
            </a:r>
          </a:p>
        </p:txBody>
      </p:sp>
    </p:spTree>
    <p:extLst>
      <p:ext uri="{BB962C8B-B14F-4D97-AF65-F5344CB8AC3E}">
        <p14:creationId xmlns:p14="http://schemas.microsoft.com/office/powerpoint/2010/main" val="2021832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hxs8kk">
            <a:extLst xmlns:a="http://schemas.openxmlformats.org/drawingml/2006/main">
              <a:ext uri="{FF2B5EF4-FFF2-40B4-BE49-F238E27FC236}">
                <a16:creationId xmlns:a16="http://schemas.microsoft.com/office/drawing/2014/main" id="{B49E4016-1B6D-4E30-B218-4B481BDEA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6c0o6j">
            <a:extLst xmlns:a="http://schemas.openxmlformats.org/drawingml/2006/main">
              <a:ext uri="{FF2B5EF4-FFF2-40B4-BE49-F238E27FC236}">
                <a16:creationId xmlns:a16="http://schemas.microsoft.com/office/drawing/2014/main" id="{4C8D7CD8-00A0-4BE1-A25E-97D1F4FE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Прапорці треба тлумачити разом із типом числа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B04E6-9940-4337-8456-F8C13659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m5xuxm">
            <a:extLst xmlns:a="http://schemas.openxmlformats.org/drawingml/2006/main">
              <a:ext uri="{FF2B5EF4-FFF2-40B4-BE49-F238E27FC236}">
                <a16:creationId xmlns:a16="http://schemas.microsoft.com/office/drawing/2014/main" id="{C8CEDFCF-4FA9-481F-8DC6-63C85DE1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xehvlg">
            <a:extLst xmlns:a="http://schemas.openxmlformats.org/drawingml/2006/main">
              <a:ext uri="{FF2B5EF4-FFF2-40B4-BE49-F238E27FC236}">
                <a16:creationId xmlns:a16="http://schemas.microsoft.com/office/drawing/2014/main" id="{68868207-3BB9-4256-ACDF-C6823EF0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E1C73-59C9-4566-867C-00B2C0FB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47875"/>
            <a:ext cx="10382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w72sru">
            <a:extLst xmlns:a="http://schemas.openxmlformats.org/drawingml/2006/main">
              <a:ext uri="{FF2B5EF4-FFF2-40B4-BE49-F238E27FC236}">
                <a16:creationId xmlns:a16="http://schemas.microsoft.com/office/drawing/2014/main" id="{5622852F-C14F-41CF-92CF-122F6EA9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52675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 + 0001</a:t>
            </a:r>
          </a:p>
        </p:txBody>
      </p:sp>
      <p:sp>
        <p:nvSpPr>
          <p:cNvPr id="8" name="text-6by0me">
            <a:extLst xmlns:a="http://schemas.openxmlformats.org/drawingml/2006/main">
              <a:ext uri="{FF2B5EF4-FFF2-40B4-BE49-F238E27FC236}">
                <a16:creationId xmlns:a16="http://schemas.microsoft.com/office/drawing/2014/main" id="{8544A929-72EA-4A26-B358-C6A5E5BD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5267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103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CF = 1</a:t>
            </a:r>
          </a:p>
        </p:txBody>
      </p:sp>
      <p:sp>
        <p:nvSpPr>
          <p:cNvPr id="9" name="text-yhx777">
            <a:extLst xmlns:a="http://schemas.openxmlformats.org/drawingml/2006/main">
              <a:ext uri="{FF2B5EF4-FFF2-40B4-BE49-F238E27FC236}">
                <a16:creationId xmlns:a16="http://schemas.microsoft.com/office/drawing/2014/main" id="{A8584F3A-FD8B-4275-8FE2-128EA443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52675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103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OF = 0</a:t>
            </a:r>
          </a:p>
        </p:txBody>
      </p:sp>
      <p:sp>
        <p:nvSpPr>
          <p:cNvPr id="10" name="text-29p6s2">
            <a:extLst xmlns:a="http://schemas.openxmlformats.org/drawingml/2006/main">
              <a:ext uri="{FF2B5EF4-FFF2-40B4-BE49-F238E27FC236}">
                <a16:creationId xmlns:a16="http://schemas.microsoft.com/office/drawing/2014/main" id="{9CFBE443-39C1-40FE-A936-FB95BC9D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52675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255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беззнакове не вмістилося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629F4E-4F8D-4D0F-BB9C-79158059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24250"/>
            <a:ext cx="10382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2" name="text-x3vfel">
            <a:extLst xmlns:a="http://schemas.openxmlformats.org/drawingml/2006/main">
              <a:ext uri="{FF2B5EF4-FFF2-40B4-BE49-F238E27FC236}">
                <a16:creationId xmlns:a16="http://schemas.microsoft.com/office/drawing/2014/main" id="{B00F257B-2A14-4227-A147-73A3EF03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2905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0111 + 0001</a:t>
            </a:r>
          </a:p>
        </p:txBody>
      </p:sp>
      <p:sp>
        <p:nvSpPr>
          <p:cNvPr id="13" name="text-u1lj1e">
            <a:extLst xmlns:a="http://schemas.openxmlformats.org/drawingml/2006/main">
              <a:ext uri="{FF2B5EF4-FFF2-40B4-BE49-F238E27FC236}">
                <a16:creationId xmlns:a16="http://schemas.microsoft.com/office/drawing/2014/main" id="{469F4A47-6C98-435D-9FF7-699250DC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82905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103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CF = 0</a:t>
            </a:r>
          </a:p>
        </p:txBody>
      </p:sp>
      <p:sp>
        <p:nvSpPr>
          <p:cNvPr id="14" name="text-f03xrb">
            <a:extLst xmlns:a="http://schemas.openxmlformats.org/drawingml/2006/main">
              <a:ext uri="{FF2B5EF4-FFF2-40B4-BE49-F238E27FC236}">
                <a16:creationId xmlns:a16="http://schemas.microsoft.com/office/drawing/2014/main" id="{AC91DB74-E404-409C-9224-4500B823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2905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103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OF = 1</a:t>
            </a:r>
          </a:p>
        </p:txBody>
      </p:sp>
      <p:sp>
        <p:nvSpPr>
          <p:cNvPr id="15" name="text-a77n5o">
            <a:extLst xmlns:a="http://schemas.openxmlformats.org/drawingml/2006/main">
              <a:ext uri="{FF2B5EF4-FFF2-40B4-BE49-F238E27FC236}">
                <a16:creationId xmlns:a16="http://schemas.microsoft.com/office/drawing/2014/main" id="{AB88D495-835F-4090-90D0-779E62F7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29050"/>
            <a:ext cx="2571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знакове не вмістилося</a:t>
            </a:r>
          </a:p>
        </p:txBody>
      </p:sp>
      <p:sp>
        <p:nvSpPr>
          <p:cNvPr id="16" name="text-sqf7fi">
            <a:extLst xmlns:a="http://schemas.openxmlformats.org/drawingml/2006/main">
              <a:ext uri="{FF2B5EF4-FFF2-40B4-BE49-F238E27FC236}">
                <a16:creationId xmlns:a16="http://schemas.microsoft.com/office/drawing/2014/main" id="{F6C6750D-DC29-41D4-B432-A21D30DE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474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CF — перенесення · OF — знакове переповнення</a:t>
            </a:r>
          </a:p>
        </p:txBody>
      </p:sp>
    </p:spTree>
    <p:extLst>
      <p:ext uri="{BB962C8B-B14F-4D97-AF65-F5344CB8AC3E}">
        <p14:creationId xmlns:p14="http://schemas.microsoft.com/office/powerpoint/2010/main" val="4504300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046g56">
            <a:extLst xmlns:a="http://schemas.openxmlformats.org/drawingml/2006/main">
              <a:ext uri="{FF2B5EF4-FFF2-40B4-BE49-F238E27FC236}">
                <a16:creationId xmlns:a16="http://schemas.microsoft.com/office/drawing/2014/main" id="{F46AE367-C823-4499-B49F-70D326E7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qbuak3">
            <a:extLst xmlns:a="http://schemas.openxmlformats.org/drawingml/2006/main">
              <a:ext uri="{FF2B5EF4-FFF2-40B4-BE49-F238E27FC236}">
                <a16:creationId xmlns:a16="http://schemas.microsoft.com/office/drawing/2014/main" id="{77CF3082-F354-4030-B675-11A5C62B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Зсув переміщує біти на задану кількість позицій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3DC6E4-41E9-410C-AC3C-C4077720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l1ra2l">
            <a:extLst xmlns:a="http://schemas.openxmlformats.org/drawingml/2006/main">
              <a:ext uri="{FF2B5EF4-FFF2-40B4-BE49-F238E27FC236}">
                <a16:creationId xmlns:a16="http://schemas.microsoft.com/office/drawing/2014/main" id="{356684DD-B6E9-4FE9-88AD-C7CFBCC7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hdgrxe">
            <a:extLst xmlns:a="http://schemas.openxmlformats.org/drawingml/2006/main">
              <a:ext uri="{FF2B5EF4-FFF2-40B4-BE49-F238E27FC236}">
                <a16:creationId xmlns:a16="http://schemas.microsoft.com/office/drawing/2014/main" id="{913ABBD9-16EF-43B4-9DA3-15A3A9AE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5FA4D-79E0-4958-BD7C-DF59759A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3z0k8l">
            <a:extLst xmlns:a="http://schemas.openxmlformats.org/drawingml/2006/main">
              <a:ext uri="{FF2B5EF4-FFF2-40B4-BE49-F238E27FC236}">
                <a16:creationId xmlns:a16="http://schemas.microsoft.com/office/drawing/2014/main" id="{9612E94D-C783-42D7-8A7C-3861FA52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LSL</a:t>
            </a:r>
          </a:p>
        </p:txBody>
      </p:sp>
      <p:sp>
        <p:nvSpPr>
          <p:cNvPr id="8" name="text-cyfyuy">
            <a:extLst xmlns:a="http://schemas.openxmlformats.org/drawingml/2006/main">
              <a:ext uri="{FF2B5EF4-FFF2-40B4-BE49-F238E27FC236}">
                <a16:creationId xmlns:a16="http://schemas.microsoft.com/office/drawing/2014/main" id="{E88EDB4A-92B0-4CBA-A4FA-1DDF289F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логічний зсув ліворуч</a:t>
            </a:r>
          </a:p>
        </p:txBody>
      </p:sp>
      <p:sp>
        <p:nvSpPr>
          <p:cNvPr id="9" name="text-kgvsoq">
            <a:extLst xmlns:a="http://schemas.openxmlformats.org/drawingml/2006/main">
              <a:ext uri="{FF2B5EF4-FFF2-40B4-BE49-F238E27FC236}">
                <a16:creationId xmlns:a16="http://schemas.microsoft.com/office/drawing/2014/main" id="{72D0166A-6508-48DC-B0C4-5F7A105B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Logical Shift Left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03EC81-70E1-4FEE-939F-30ABDEFD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tkb0r1">
            <a:extLst xmlns:a="http://schemas.openxmlformats.org/drawingml/2006/main">
              <a:ext uri="{FF2B5EF4-FFF2-40B4-BE49-F238E27FC236}">
                <a16:creationId xmlns:a16="http://schemas.microsoft.com/office/drawing/2014/main" id="{3DFD92FC-5306-447F-8CA2-67AF7D19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LSR</a:t>
            </a:r>
          </a:p>
        </p:txBody>
      </p:sp>
      <p:sp>
        <p:nvSpPr>
          <p:cNvPr id="12" name="text-0c74a4">
            <a:extLst xmlns:a="http://schemas.openxmlformats.org/drawingml/2006/main">
              <a:ext uri="{FF2B5EF4-FFF2-40B4-BE49-F238E27FC236}">
                <a16:creationId xmlns:a16="http://schemas.microsoft.com/office/drawing/2014/main" id="{2ACBC9A4-7C07-48A7-8CB6-EAAEADAD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логічний зсув праворуч</a:t>
            </a:r>
          </a:p>
        </p:txBody>
      </p:sp>
      <p:sp>
        <p:nvSpPr>
          <p:cNvPr id="13" name="text-u937yi">
            <a:extLst xmlns:a="http://schemas.openxmlformats.org/drawingml/2006/main">
              <a:ext uri="{FF2B5EF4-FFF2-40B4-BE49-F238E27FC236}">
                <a16:creationId xmlns:a16="http://schemas.microsoft.com/office/drawing/2014/main" id="{7124708F-5B8C-49C7-A5D7-93726AA8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Logical Shift Right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5C7D38-CF47-4489-ABC1-E87AE428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47875"/>
            <a:ext cx="3476625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0oah4e">
            <a:extLst xmlns:a="http://schemas.openxmlformats.org/drawingml/2006/main">
              <a:ext uri="{FF2B5EF4-FFF2-40B4-BE49-F238E27FC236}">
                <a16:creationId xmlns:a16="http://schemas.microsoft.com/office/drawing/2014/main" id="{7D499CC4-9585-4407-BE84-4D2E018F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31457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ASR</a:t>
            </a:r>
          </a:p>
        </p:txBody>
      </p:sp>
      <p:sp>
        <p:nvSpPr>
          <p:cNvPr id="16" name="text-cf1v45">
            <a:extLst xmlns:a="http://schemas.openxmlformats.org/drawingml/2006/main">
              <a:ext uri="{FF2B5EF4-FFF2-40B4-BE49-F238E27FC236}">
                <a16:creationId xmlns:a16="http://schemas.microsoft.com/office/drawing/2014/main" id="{AA6307F3-703B-4D4B-829C-02F45AA4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14675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арифметичний зсув праворуч</a:t>
            </a:r>
          </a:p>
        </p:txBody>
      </p:sp>
      <p:sp>
        <p:nvSpPr>
          <p:cNvPr id="17" name="text-c8ed5g">
            <a:extLst xmlns:a="http://schemas.openxmlformats.org/drawingml/2006/main">
              <a:ext uri="{FF2B5EF4-FFF2-40B4-BE49-F238E27FC236}">
                <a16:creationId xmlns:a16="http://schemas.microsoft.com/office/drawing/2014/main" id="{0EBAF2BE-749D-4749-9FBC-9B8F8FAE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38625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Arithmetic Shift Right</a:t>
            </a:r>
          </a:p>
        </p:txBody>
      </p:sp>
      <p:sp>
        <p:nvSpPr>
          <p:cNvPr id="18" name="text-ul96ax">
            <a:extLst xmlns:a="http://schemas.openxmlformats.org/drawingml/2006/main">
              <a:ext uri="{FF2B5EF4-FFF2-40B4-BE49-F238E27FC236}">
                <a16:creationId xmlns:a16="http://schemas.microsoft.com/office/drawing/2014/main" id="{EBC3D541-F709-4E59-8BC7-F867022D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65B5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65B5B"/>
                </a:solidFill>
                <a:latin typeface="Aptos"/>
                <a:ea typeface="Aptos"/>
                <a:cs typeface="Aptos"/>
              </a:rPr>
              <a:t>Біти за межами n розрядів втрачаються.</a:t>
            </a:r>
          </a:p>
        </p:txBody>
      </p:sp>
    </p:spTree>
    <p:extLst>
      <p:ext uri="{BB962C8B-B14F-4D97-AF65-F5344CB8AC3E}">
        <p14:creationId xmlns:p14="http://schemas.microsoft.com/office/powerpoint/2010/main" val="18820555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text-7ft5ds">
            <a:extLst xmlns:a="http://schemas.openxmlformats.org/drawingml/2006/main">
              <a:ext uri="{FF2B5EF4-FFF2-40B4-BE49-F238E27FC236}">
                <a16:creationId xmlns:a16="http://schemas.microsoft.com/office/drawing/2014/main" id="{2A1F019F-5778-4636-9F42-3F093DA0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h8az5q">
            <a:extLst xmlns:a="http://schemas.openxmlformats.org/drawingml/2006/main">
              <a:ext uri="{FF2B5EF4-FFF2-40B4-BE49-F238E27FC236}">
                <a16:creationId xmlns:a16="http://schemas.microsoft.com/office/drawing/2014/main" id="{9F88AE85-9233-4A83-BC4E-5C491D8B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0842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Логічний зсув ліворуч (LSL) множить на 2ᵏ — якщо біти не втрачено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E00AEC-EC9B-45C9-B70A-FB501E9B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j83ymr">
            <a:extLst xmlns:a="http://schemas.openxmlformats.org/drawingml/2006/main">
              <a:ext uri="{FF2B5EF4-FFF2-40B4-BE49-F238E27FC236}">
                <a16:creationId xmlns:a16="http://schemas.microsoft.com/office/drawing/2014/main" id="{AFFE031A-1306-4312-862B-BC08EE78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mpmqmc">
            <a:extLst xmlns:a="http://schemas.openxmlformats.org/drawingml/2006/main">
              <a:ext uri="{FF2B5EF4-FFF2-40B4-BE49-F238E27FC236}">
                <a16:creationId xmlns:a16="http://schemas.microsoft.com/office/drawing/2014/main" id="{357A8994-EAB6-488A-BE6C-E7170D17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F9B6C-7C74-4F25-979E-F4AB5516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msfkrb">
            <a:extLst xmlns:a="http://schemas.openxmlformats.org/drawingml/2006/main">
              <a:ext uri="{FF2B5EF4-FFF2-40B4-BE49-F238E27FC236}">
                <a16:creationId xmlns:a16="http://schemas.microsoft.com/office/drawing/2014/main" id="{EB3CBD72-C2B0-49C9-9374-05F68815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C9ACCB-9022-4EA3-83C9-1F522210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9" name="text-gadyfd">
            <a:extLst xmlns:a="http://schemas.openxmlformats.org/drawingml/2006/main">
              <a:ext uri="{FF2B5EF4-FFF2-40B4-BE49-F238E27FC236}">
                <a16:creationId xmlns:a16="http://schemas.microsoft.com/office/drawing/2014/main" id="{3A6EDFE2-2E6C-41A6-9ECB-B7243B15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8AAC7-6DD0-41C7-A1E1-C47BB871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z9djpt">
            <a:extLst xmlns:a="http://schemas.openxmlformats.org/drawingml/2006/main">
              <a:ext uri="{FF2B5EF4-FFF2-40B4-BE49-F238E27FC236}">
                <a16:creationId xmlns:a16="http://schemas.microsoft.com/office/drawing/2014/main" id="{117078E9-6C18-457A-8D80-7283B49F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B3555-98E5-4087-8CAD-E0CA3C3E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rw78xj">
            <a:extLst xmlns:a="http://schemas.openxmlformats.org/drawingml/2006/main">
              <a:ext uri="{FF2B5EF4-FFF2-40B4-BE49-F238E27FC236}">
                <a16:creationId xmlns:a16="http://schemas.microsoft.com/office/drawing/2014/main" id="{5B0742D7-DC4B-4087-A93B-5FECE224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A1D895-E7F7-4B1A-B58D-B772A5EC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2f2hi9">
            <a:extLst xmlns:a="http://schemas.openxmlformats.org/drawingml/2006/main">
              <a:ext uri="{FF2B5EF4-FFF2-40B4-BE49-F238E27FC236}">
                <a16:creationId xmlns:a16="http://schemas.microsoft.com/office/drawing/2014/main" id="{13937500-0153-4B9A-893F-A44A98B3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DB29F-F645-4FCD-9C3A-F2AAC687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7" name="text-xbq349">
            <a:extLst xmlns:a="http://schemas.openxmlformats.org/drawingml/2006/main">
              <a:ext uri="{FF2B5EF4-FFF2-40B4-BE49-F238E27FC236}">
                <a16:creationId xmlns:a16="http://schemas.microsoft.com/office/drawing/2014/main" id="{5E5785EC-39E2-4523-83FC-BBD11992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477828-E34E-463E-A057-1E0E716B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xfxwuk">
            <a:extLst xmlns:a="http://schemas.openxmlformats.org/drawingml/2006/main">
              <a:ext uri="{FF2B5EF4-FFF2-40B4-BE49-F238E27FC236}">
                <a16:creationId xmlns:a16="http://schemas.microsoft.com/office/drawing/2014/main" id="{82661771-FFA1-4478-B298-BB9E8883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0199D7-52CE-453F-A27B-97578274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1" name="text-k2q8y2">
            <a:extLst xmlns:a="http://schemas.openxmlformats.org/drawingml/2006/main">
              <a:ext uri="{FF2B5EF4-FFF2-40B4-BE49-F238E27FC236}">
                <a16:creationId xmlns:a16="http://schemas.microsoft.com/office/drawing/2014/main" id="{54C4FE0E-41E4-42E7-AC20-375963E9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12B8D0-05D7-4B98-9737-5988F577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333750"/>
            <a:ext cx="704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4259C9-3A0A-4ED0-9CBC-B7F970A36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4" name="text-a7vkdb">
            <a:extLst xmlns:a="http://schemas.openxmlformats.org/drawingml/2006/main">
              <a:ext uri="{FF2B5EF4-FFF2-40B4-BE49-F238E27FC236}">
                <a16:creationId xmlns:a16="http://schemas.microsoft.com/office/drawing/2014/main" id="{1C1A6353-1AFE-4201-A0CA-6DE4790C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BF6E1D-B773-4316-827D-7CBA2816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6" name="text-kor7ap">
            <a:extLst xmlns:a="http://schemas.openxmlformats.org/drawingml/2006/main">
              <a:ext uri="{FF2B5EF4-FFF2-40B4-BE49-F238E27FC236}">
                <a16:creationId xmlns:a16="http://schemas.microsoft.com/office/drawing/2014/main" id="{CF1F1BA5-49B8-4344-AF84-4209EADB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B2C949-3E4A-4EEA-A105-F7C9A35B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8" name="text-q48guf">
            <a:extLst xmlns:a="http://schemas.openxmlformats.org/drawingml/2006/main">
              <a:ext uri="{FF2B5EF4-FFF2-40B4-BE49-F238E27FC236}">
                <a16:creationId xmlns:a16="http://schemas.microsoft.com/office/drawing/2014/main" id="{192A7E4E-41E0-448C-A5C3-891D31F2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90CC7A-C02A-47D3-8AB9-A66A7FFC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0" name="text-x9biwt">
            <a:extLst xmlns:a="http://schemas.openxmlformats.org/drawingml/2006/main">
              <a:ext uri="{FF2B5EF4-FFF2-40B4-BE49-F238E27FC236}">
                <a16:creationId xmlns:a16="http://schemas.microsoft.com/office/drawing/2014/main" id="{B678785F-D614-4DD6-A5ED-1D5770E0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388EEE-C05C-4418-8C1E-45369E12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2" name="text-mc3344">
            <a:extLst xmlns:a="http://schemas.openxmlformats.org/drawingml/2006/main">
              <a:ext uri="{FF2B5EF4-FFF2-40B4-BE49-F238E27FC236}">
                <a16:creationId xmlns:a16="http://schemas.microsoft.com/office/drawing/2014/main" id="{B9885FE5-6A65-4118-ABCD-2803566B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3B6FDC0-33F8-40D6-92B1-465CB02B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4" name="text-isf953">
            <a:extLst xmlns:a="http://schemas.openxmlformats.org/drawingml/2006/main">
              <a:ext uri="{FF2B5EF4-FFF2-40B4-BE49-F238E27FC236}">
                <a16:creationId xmlns:a16="http://schemas.microsoft.com/office/drawing/2014/main" id="{127C59C8-E73B-432C-9151-2F0274F4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1FB174B-F0E4-4EC6-AD2A-EBB06E77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6" name="text-59ryum">
            <a:extLst xmlns:a="http://schemas.openxmlformats.org/drawingml/2006/main">
              <a:ext uri="{FF2B5EF4-FFF2-40B4-BE49-F238E27FC236}">
                <a16:creationId xmlns:a16="http://schemas.microsoft.com/office/drawing/2014/main" id="{7673CF06-8412-4EDA-A0B8-09E77902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FF80781-EE9F-4424-81C0-0EB85477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8" name="text-9fvyln">
            <a:extLst xmlns:a="http://schemas.openxmlformats.org/drawingml/2006/main">
              <a:ext uri="{FF2B5EF4-FFF2-40B4-BE49-F238E27FC236}">
                <a16:creationId xmlns:a16="http://schemas.microsoft.com/office/drawing/2014/main" id="{40CAB7F7-BB24-4D5E-8EB5-A4A54CD3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9" name="text-ypoe02">
            <a:extLst xmlns:a="http://schemas.openxmlformats.org/drawingml/2006/main">
              <a:ext uri="{FF2B5EF4-FFF2-40B4-BE49-F238E27FC236}">
                <a16:creationId xmlns:a16="http://schemas.microsoft.com/office/drawing/2014/main" id="{29220712-8578-4D54-B040-AE877D3E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91125"/>
            <a:ext cx="11191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00101100₂ = 44   → LSL 1 →   01011000₂ = 88</a:t>
            </a:r>
          </a:p>
        </p:txBody>
      </p:sp>
    </p:spTree>
    <p:extLst>
      <p:ext uri="{BB962C8B-B14F-4D97-AF65-F5344CB8AC3E}">
        <p14:creationId xmlns:p14="http://schemas.microsoft.com/office/powerpoint/2010/main" val="10376460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text-kin0ns">
            <a:extLst xmlns:a="http://schemas.openxmlformats.org/drawingml/2006/main">
              <a:ext uri="{FF2B5EF4-FFF2-40B4-BE49-F238E27FC236}">
                <a16:creationId xmlns:a16="http://schemas.microsoft.com/office/drawing/2014/main" id="{717E64BC-5710-4D3B-8C8C-AD67861FC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q15wlg">
            <a:extLst xmlns:a="http://schemas.openxmlformats.org/drawingml/2006/main">
              <a:ext uri="{FF2B5EF4-FFF2-40B4-BE49-F238E27FC236}">
                <a16:creationId xmlns:a16="http://schemas.microsoft.com/office/drawing/2014/main" id="{17613222-5211-44B4-97A3-0736831B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Логічний зсув праворуч (LSR) вводить нулі зліва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25C627-7582-4D88-BA1F-BA9FCA41D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lp9xco">
            <a:extLst xmlns:a="http://schemas.openxmlformats.org/drawingml/2006/main">
              <a:ext uri="{FF2B5EF4-FFF2-40B4-BE49-F238E27FC236}">
                <a16:creationId xmlns:a16="http://schemas.microsoft.com/office/drawing/2014/main" id="{2193F27D-68C8-4263-9CA3-1E0C3B88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8kgc3m">
            <a:extLst xmlns:a="http://schemas.openxmlformats.org/drawingml/2006/main">
              <a:ext uri="{FF2B5EF4-FFF2-40B4-BE49-F238E27FC236}">
                <a16:creationId xmlns:a16="http://schemas.microsoft.com/office/drawing/2014/main" id="{A136F3BC-0CB7-4A95-9288-7287928B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CF89A2-E57D-417D-8827-17A67CAC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0vhtyo">
            <a:extLst xmlns:a="http://schemas.openxmlformats.org/drawingml/2006/main">
              <a:ext uri="{FF2B5EF4-FFF2-40B4-BE49-F238E27FC236}">
                <a16:creationId xmlns:a16="http://schemas.microsoft.com/office/drawing/2014/main" id="{66ECEAD4-135E-4890-B0E5-7A7F18E5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08721-1AA8-4CA2-A2DA-0EE3DE55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9" name="text-pr87gs">
            <a:extLst xmlns:a="http://schemas.openxmlformats.org/drawingml/2006/main">
              <a:ext uri="{FF2B5EF4-FFF2-40B4-BE49-F238E27FC236}">
                <a16:creationId xmlns:a16="http://schemas.microsoft.com/office/drawing/2014/main" id="{79CCB21D-B99F-4FA4-86DB-E6E0ACE8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5BCEF-D944-4F3E-A29B-1FA81CA8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eyxzym">
            <a:extLst xmlns:a="http://schemas.openxmlformats.org/drawingml/2006/main">
              <a:ext uri="{FF2B5EF4-FFF2-40B4-BE49-F238E27FC236}">
                <a16:creationId xmlns:a16="http://schemas.microsoft.com/office/drawing/2014/main" id="{69F4F84E-2327-4316-AF49-E89A627F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A763EC-C80E-401B-A8EA-73F3B277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oxnnex">
            <a:extLst xmlns:a="http://schemas.openxmlformats.org/drawingml/2006/main">
              <a:ext uri="{FF2B5EF4-FFF2-40B4-BE49-F238E27FC236}">
                <a16:creationId xmlns:a16="http://schemas.microsoft.com/office/drawing/2014/main" id="{9A330CCC-A70E-4CA0-9231-A257FE6C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2D03DF-871E-451F-BEBC-45F985F5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g1nlph">
            <a:extLst xmlns:a="http://schemas.openxmlformats.org/drawingml/2006/main">
              <a:ext uri="{FF2B5EF4-FFF2-40B4-BE49-F238E27FC236}">
                <a16:creationId xmlns:a16="http://schemas.microsoft.com/office/drawing/2014/main" id="{2DA7B8F7-4501-4CB1-B17B-72694EFB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4CAE9-5671-4682-A8B6-1585E7D72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7" name="text-bpa13v">
            <a:extLst xmlns:a="http://schemas.openxmlformats.org/drawingml/2006/main">
              <a:ext uri="{FF2B5EF4-FFF2-40B4-BE49-F238E27FC236}">
                <a16:creationId xmlns:a16="http://schemas.microsoft.com/office/drawing/2014/main" id="{176C5767-19BF-4580-8F4F-63B46298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5EB663-FDD1-453E-81F7-95944288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tuq3y4">
            <a:extLst xmlns:a="http://schemas.openxmlformats.org/drawingml/2006/main">
              <a:ext uri="{FF2B5EF4-FFF2-40B4-BE49-F238E27FC236}">
                <a16:creationId xmlns:a16="http://schemas.microsoft.com/office/drawing/2014/main" id="{718E8C68-3E5C-4BEF-A8C1-2C841BDE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CC9BF8-EF92-47F6-9B53-8B28AC8B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4787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1" name="text-ivdm9m">
            <a:extLst xmlns:a="http://schemas.openxmlformats.org/drawingml/2006/main">
              <a:ext uri="{FF2B5EF4-FFF2-40B4-BE49-F238E27FC236}">
                <a16:creationId xmlns:a16="http://schemas.microsoft.com/office/drawing/2014/main" id="{AAB174A0-C41C-4980-96F3-4BDC3A72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16217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B10F6-050F-446A-9E4E-68E2F936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333750"/>
            <a:ext cx="704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6EA292-C375-4DE0-8E89-5B9AF6D4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4" name="text-hx63hw">
            <a:extLst xmlns:a="http://schemas.openxmlformats.org/drawingml/2006/main">
              <a:ext uri="{FF2B5EF4-FFF2-40B4-BE49-F238E27FC236}">
                <a16:creationId xmlns:a16="http://schemas.microsoft.com/office/drawing/2014/main" id="{611FE80D-664B-4F35-832C-157826FA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44E4D6-5672-43CB-89C0-43834AAA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6" name="text-g1wwgm">
            <a:extLst xmlns:a="http://schemas.openxmlformats.org/drawingml/2006/main">
              <a:ext uri="{FF2B5EF4-FFF2-40B4-BE49-F238E27FC236}">
                <a16:creationId xmlns:a16="http://schemas.microsoft.com/office/drawing/2014/main" id="{D8FC20AF-4D3C-4909-AC16-477FF07AB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55615F-4500-48E9-8BA3-64AB0647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8" name="text-gvdfid">
            <a:extLst xmlns:a="http://schemas.openxmlformats.org/drawingml/2006/main">
              <a:ext uri="{FF2B5EF4-FFF2-40B4-BE49-F238E27FC236}">
                <a16:creationId xmlns:a16="http://schemas.microsoft.com/office/drawing/2014/main" id="{42746432-5B93-4184-B524-B8DD9A07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2933DD-FFDF-47B9-9A7A-761493FB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0" name="text-l8mr76">
            <a:extLst xmlns:a="http://schemas.openxmlformats.org/drawingml/2006/main">
              <a:ext uri="{FF2B5EF4-FFF2-40B4-BE49-F238E27FC236}">
                <a16:creationId xmlns:a16="http://schemas.microsoft.com/office/drawing/2014/main" id="{37576591-8A34-467D-A1EC-EA6803BA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9AAA1E1-3BD4-4AFC-87AB-72A709FF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2" name="text-f7xtg5">
            <a:extLst xmlns:a="http://schemas.openxmlformats.org/drawingml/2006/main">
              <a:ext uri="{FF2B5EF4-FFF2-40B4-BE49-F238E27FC236}">
                <a16:creationId xmlns:a16="http://schemas.microsoft.com/office/drawing/2014/main" id="{6772C521-734C-4923-8E81-5C2C925E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AE56351-42C7-42CD-AAF9-5C8A04289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4" name="text-lv9jfy">
            <a:extLst xmlns:a="http://schemas.openxmlformats.org/drawingml/2006/main">
              <a:ext uri="{FF2B5EF4-FFF2-40B4-BE49-F238E27FC236}">
                <a16:creationId xmlns:a16="http://schemas.microsoft.com/office/drawing/2014/main" id="{E5382690-FE04-457E-8888-AC4492AE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1D30815-9F08-400E-BC31-7711DB09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6" name="text-d4g6bq">
            <a:extLst xmlns:a="http://schemas.openxmlformats.org/drawingml/2006/main">
              <a:ext uri="{FF2B5EF4-FFF2-40B4-BE49-F238E27FC236}">
                <a16:creationId xmlns:a16="http://schemas.microsoft.com/office/drawing/2014/main" id="{8D43C01C-0786-4BAE-ABB1-C2F2F494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783694-FC9D-4A66-8ACC-A5F18CEA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857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8" name="text-kf0z2t">
            <a:extLst xmlns:a="http://schemas.openxmlformats.org/drawingml/2006/main">
              <a:ext uri="{FF2B5EF4-FFF2-40B4-BE49-F238E27FC236}">
                <a16:creationId xmlns:a16="http://schemas.microsoft.com/office/drawing/2014/main" id="{2A0B3614-6487-4F2D-B75E-98379BE4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971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9" name="text-59x7sq">
            <a:extLst xmlns:a="http://schemas.openxmlformats.org/drawingml/2006/main">
              <a:ext uri="{FF2B5EF4-FFF2-40B4-BE49-F238E27FC236}">
                <a16:creationId xmlns:a16="http://schemas.microsoft.com/office/drawing/2014/main" id="{5044FAD2-D91E-4C54-8A1E-8E322999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91125"/>
            <a:ext cx="11191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436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00101101₂ = 45   → LSR 1 →   00010110₂ = 22</a:t>
            </a:r>
          </a:p>
        </p:txBody>
      </p:sp>
    </p:spTree>
    <p:extLst>
      <p:ext uri="{BB962C8B-B14F-4D97-AF65-F5344CB8AC3E}">
        <p14:creationId xmlns:p14="http://schemas.microsoft.com/office/powerpoint/2010/main" val="158572442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text-md1wjo">
            <a:extLst xmlns:a="http://schemas.openxmlformats.org/drawingml/2006/main">
              <a:ext uri="{FF2B5EF4-FFF2-40B4-BE49-F238E27FC236}">
                <a16:creationId xmlns:a16="http://schemas.microsoft.com/office/drawing/2014/main" id="{0C93CF4C-6719-4BAF-851D-7B865BB4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fabq5r">
            <a:extLst xmlns:a="http://schemas.openxmlformats.org/drawingml/2006/main">
              <a:ext uri="{FF2B5EF4-FFF2-40B4-BE49-F238E27FC236}">
                <a16:creationId xmlns:a16="http://schemas.microsoft.com/office/drawing/2014/main" id="{E3887029-85B4-4EA0-B138-E061390A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727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Арифметичний зсув праворуч (ASR) копіює знаковий біт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4FE60-CF89-418B-802C-B3ACB6CC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jl1626">
            <a:extLst xmlns:a="http://schemas.openxmlformats.org/drawingml/2006/main">
              <a:ext uri="{FF2B5EF4-FFF2-40B4-BE49-F238E27FC236}">
                <a16:creationId xmlns:a16="http://schemas.microsoft.com/office/drawing/2014/main" id="{045D017D-CC00-4F11-944C-FB92AF28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tczj2j">
            <a:extLst xmlns:a="http://schemas.openxmlformats.org/drawingml/2006/main">
              <a:ext uri="{FF2B5EF4-FFF2-40B4-BE49-F238E27FC236}">
                <a16:creationId xmlns:a16="http://schemas.microsoft.com/office/drawing/2014/main" id="{BEC98784-EFC7-4F58-AA06-58D9B106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24E357-2858-428A-A066-6483F6B7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d51enr">
            <a:extLst xmlns:a="http://schemas.openxmlformats.org/drawingml/2006/main">
              <a:ext uri="{FF2B5EF4-FFF2-40B4-BE49-F238E27FC236}">
                <a16:creationId xmlns:a16="http://schemas.microsoft.com/office/drawing/2014/main" id="{3C5756FB-D2DE-4791-96C1-22D6B2B8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0C2C21-8421-4265-A60F-E8DF5BC4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9" name="text-xo6urq">
            <a:extLst xmlns:a="http://schemas.openxmlformats.org/drawingml/2006/main">
              <a:ext uri="{FF2B5EF4-FFF2-40B4-BE49-F238E27FC236}">
                <a16:creationId xmlns:a16="http://schemas.microsoft.com/office/drawing/2014/main" id="{455B5908-C916-44BF-A54F-9CF56C7C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E5209C-E334-4CD3-9FAC-4F1A5793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1" name="text-e8vs9h">
            <a:extLst xmlns:a="http://schemas.openxmlformats.org/drawingml/2006/main">
              <a:ext uri="{FF2B5EF4-FFF2-40B4-BE49-F238E27FC236}">
                <a16:creationId xmlns:a16="http://schemas.microsoft.com/office/drawing/2014/main" id="{64036328-5782-49B4-B4C3-B53DA7C7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F199F-D539-41D4-82DD-3FE02F7A5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llsq57">
            <a:extLst xmlns:a="http://schemas.openxmlformats.org/drawingml/2006/main">
              <a:ext uri="{FF2B5EF4-FFF2-40B4-BE49-F238E27FC236}">
                <a16:creationId xmlns:a16="http://schemas.microsoft.com/office/drawing/2014/main" id="{EB2CEC60-5B6B-4E66-8E7B-6A7BA21C7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DC543E-D19F-40BE-B9B4-64F226CE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5" name="text-wqy8pz">
            <a:extLst xmlns:a="http://schemas.openxmlformats.org/drawingml/2006/main">
              <a:ext uri="{FF2B5EF4-FFF2-40B4-BE49-F238E27FC236}">
                <a16:creationId xmlns:a16="http://schemas.microsoft.com/office/drawing/2014/main" id="{361CC98B-10CC-45B4-94AE-B3C717A2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9924CD-D930-47A0-8016-B06DC1AD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7" name="text-1pvdc5">
            <a:extLst xmlns:a="http://schemas.openxmlformats.org/drawingml/2006/main">
              <a:ext uri="{FF2B5EF4-FFF2-40B4-BE49-F238E27FC236}">
                <a16:creationId xmlns:a16="http://schemas.microsoft.com/office/drawing/2014/main" id="{541BD494-B852-4E3D-B468-8970C938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9D2D68-1FFE-4410-B036-B42607D2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9" name="text-lu4olw">
            <a:extLst xmlns:a="http://schemas.openxmlformats.org/drawingml/2006/main">
              <a:ext uri="{FF2B5EF4-FFF2-40B4-BE49-F238E27FC236}">
                <a16:creationId xmlns:a16="http://schemas.microsoft.com/office/drawing/2014/main" id="{CD9A1FC2-BE2A-452C-9AAE-210F62AA1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A96D3-3FD4-407C-BA4D-7896E1BF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05000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1" name="text-0fqdig">
            <a:extLst xmlns:a="http://schemas.openxmlformats.org/drawingml/2006/main">
              <a:ext uri="{FF2B5EF4-FFF2-40B4-BE49-F238E27FC236}">
                <a16:creationId xmlns:a16="http://schemas.microsoft.com/office/drawing/2014/main" id="{35ABFA93-314F-4C00-8CAD-5D876B22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1930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2" name="text-unmeg3">
            <a:extLst xmlns:a="http://schemas.openxmlformats.org/drawingml/2006/main">
              <a:ext uri="{FF2B5EF4-FFF2-40B4-BE49-F238E27FC236}">
                <a16:creationId xmlns:a16="http://schemas.microsoft.com/office/drawing/2014/main" id="{4046AB90-6020-410B-8428-BC2FBBE2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5275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476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ASR 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7F399C-E615-4459-863B-8F8E57566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4" name="text-hqhfma">
            <a:extLst xmlns:a="http://schemas.openxmlformats.org/drawingml/2006/main">
              <a:ext uri="{FF2B5EF4-FFF2-40B4-BE49-F238E27FC236}">
                <a16:creationId xmlns:a16="http://schemas.microsoft.com/office/drawing/2014/main" id="{3EA52DE3-F264-4B95-BA90-7CF1F6AB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47126F-2C18-44C1-85E7-E388CCC5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6" name="text-m406e0">
            <a:extLst xmlns:a="http://schemas.openxmlformats.org/drawingml/2006/main">
              <a:ext uri="{FF2B5EF4-FFF2-40B4-BE49-F238E27FC236}">
                <a16:creationId xmlns:a16="http://schemas.microsoft.com/office/drawing/2014/main" id="{5E09003B-6382-4A55-B947-1C823267D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88F8C2-354D-445E-90B1-6C02F956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8" name="text-8iw0ls">
            <a:extLst xmlns:a="http://schemas.openxmlformats.org/drawingml/2006/main">
              <a:ext uri="{FF2B5EF4-FFF2-40B4-BE49-F238E27FC236}">
                <a16:creationId xmlns:a16="http://schemas.microsoft.com/office/drawing/2014/main" id="{E4A53ECD-CD50-4A37-A977-CE57619E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5718FD-0992-4848-AA3E-B6A3A320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0" name="text-nw5xxb">
            <a:extLst xmlns:a="http://schemas.openxmlformats.org/drawingml/2006/main">
              <a:ext uri="{FF2B5EF4-FFF2-40B4-BE49-F238E27FC236}">
                <a16:creationId xmlns:a16="http://schemas.microsoft.com/office/drawing/2014/main" id="{9D807CAC-DD45-43C7-81F6-B5FCEDF4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169B206-D256-4048-BB48-62EDEBD3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2" name="text-rcki1h">
            <a:extLst xmlns:a="http://schemas.openxmlformats.org/drawingml/2006/main">
              <a:ext uri="{FF2B5EF4-FFF2-40B4-BE49-F238E27FC236}">
                <a16:creationId xmlns:a16="http://schemas.microsoft.com/office/drawing/2014/main" id="{25627F22-FB0D-4863-9EAA-7F294DFE6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5941B89-6B5E-4205-9777-5BD44B0B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4" name="text-buwrh5">
            <a:extLst xmlns:a="http://schemas.openxmlformats.org/drawingml/2006/main">
              <a:ext uri="{FF2B5EF4-FFF2-40B4-BE49-F238E27FC236}">
                <a16:creationId xmlns:a16="http://schemas.microsoft.com/office/drawing/2014/main" id="{A9B184F6-87CE-428E-AE5E-8CB96DE8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D22C450-BA59-4F3A-BE68-7AB389AC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6" name="text-txk45f">
            <a:extLst xmlns:a="http://schemas.openxmlformats.org/drawingml/2006/main">
              <a:ext uri="{FF2B5EF4-FFF2-40B4-BE49-F238E27FC236}">
                <a16:creationId xmlns:a16="http://schemas.microsoft.com/office/drawing/2014/main" id="{8D306CAD-7B95-4B5A-B342-172AC1E3B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BC57B6F-4985-4321-9D6B-B34A30B1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476625"/>
            <a:ext cx="7429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38" name="text-dkcbed">
            <a:extLst xmlns:a="http://schemas.openxmlformats.org/drawingml/2006/main">
              <a:ext uri="{FF2B5EF4-FFF2-40B4-BE49-F238E27FC236}">
                <a16:creationId xmlns:a16="http://schemas.microsoft.com/office/drawing/2014/main" id="{EA3C1E8A-E290-4FE1-A8D1-0618FA19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590925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982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9" name="text-qxlrpg">
            <a:extLst xmlns:a="http://schemas.openxmlformats.org/drawingml/2006/main">
              <a:ext uri="{FF2B5EF4-FFF2-40B4-BE49-F238E27FC236}">
                <a16:creationId xmlns:a16="http://schemas.microsoft.com/office/drawing/2014/main" id="{7D174DDC-32C5-4415-8AC3-B6AA8A7C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048250"/>
            <a:ext cx="1119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ASR 2: 11110000₂ (−16) → 11111100₂ (−4)</a:t>
            </a:r>
          </a:p>
        </p:txBody>
      </p:sp>
    </p:spTree>
    <p:extLst>
      <p:ext uri="{BB962C8B-B14F-4D97-AF65-F5344CB8AC3E}">
        <p14:creationId xmlns:p14="http://schemas.microsoft.com/office/powerpoint/2010/main" val="7549496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ou3rqi">
            <a:extLst xmlns:a="http://schemas.openxmlformats.org/drawingml/2006/main">
              <a:ext uri="{FF2B5EF4-FFF2-40B4-BE49-F238E27FC236}">
                <a16:creationId xmlns:a16="http://schemas.microsoft.com/office/drawing/2014/main" id="{90D5A3DA-27E8-4B22-A4E8-11CC5C6A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5vrj85">
            <a:extLst xmlns:a="http://schemas.openxmlformats.org/drawingml/2006/main">
              <a:ext uri="{FF2B5EF4-FFF2-40B4-BE49-F238E27FC236}">
                <a16:creationId xmlns:a16="http://schemas.microsoft.com/office/drawing/2014/main" id="{47A02A7C-B30C-48FD-B16A-E8FD7FABA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Фіксована кома задає незмінне місце двійкової крапки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A49D7-78F4-43F7-9CFD-B7DA2883F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msjdg7">
            <a:extLst xmlns:a="http://schemas.openxmlformats.org/drawingml/2006/main">
              <a:ext uri="{FF2B5EF4-FFF2-40B4-BE49-F238E27FC236}">
                <a16:creationId xmlns:a16="http://schemas.microsoft.com/office/drawing/2014/main" id="{D12AA125-612F-4626-BDB9-8A2ACA7D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mh7rvb">
            <a:extLst xmlns:a="http://schemas.openxmlformats.org/drawingml/2006/main">
              <a:ext uri="{FF2B5EF4-FFF2-40B4-BE49-F238E27FC236}">
                <a16:creationId xmlns:a16="http://schemas.microsoft.com/office/drawing/2014/main" id="{CF1F65CC-DAD8-42E8-9874-66E49EB67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text-fp80nz">
            <a:extLst xmlns:a="http://schemas.openxmlformats.org/drawingml/2006/main">
              <a:ext uri="{FF2B5EF4-FFF2-40B4-BE49-F238E27FC236}">
                <a16:creationId xmlns:a16="http://schemas.microsoft.com/office/drawing/2014/main" id="{78BA5B3B-CBE1-475E-A44D-ABA86ECDE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095500"/>
            <a:ext cx="171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6274"/>
          </a:bodyPr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I</a:t>
            </a:r>
          </a:p>
        </p:txBody>
      </p:sp>
      <p:sp>
        <p:nvSpPr>
          <p:cNvPr id="7" name="text-2n59gd">
            <a:extLst xmlns:a="http://schemas.openxmlformats.org/drawingml/2006/main">
              <a:ext uri="{FF2B5EF4-FFF2-40B4-BE49-F238E27FC236}">
                <a16:creationId xmlns:a16="http://schemas.microsoft.com/office/drawing/2014/main" id="{ACDDD8AC-F39B-4343-8635-70B29358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190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C6773"/>
                </a:solidFill>
                <a:latin typeface="Aptos"/>
                <a:ea typeface="Aptos"/>
                <a:cs typeface="Aptos"/>
              </a:rPr>
              <a:t>÷</a:t>
            </a:r>
          </a:p>
        </p:txBody>
      </p:sp>
      <p:sp>
        <p:nvSpPr>
          <p:cNvPr id="8" name="text-7oa5pi">
            <a:extLst xmlns:a="http://schemas.openxmlformats.org/drawingml/2006/main">
              <a:ext uri="{FF2B5EF4-FFF2-40B4-BE49-F238E27FC236}">
                <a16:creationId xmlns:a16="http://schemas.microsoft.com/office/drawing/2014/main" id="{C2B3AE4D-79B4-4939-9E22-2BFAD450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ctr">
              <a:defRPr sz="48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48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2ᶠ</a:t>
            </a:r>
          </a:p>
        </p:txBody>
      </p:sp>
      <p:sp>
        <p:nvSpPr>
          <p:cNvPr id="9" name="text-raqhvf">
            <a:extLst xmlns:a="http://schemas.openxmlformats.org/drawingml/2006/main">
              <a:ext uri="{FF2B5EF4-FFF2-40B4-BE49-F238E27FC236}">
                <a16:creationId xmlns:a16="http://schemas.microsoft.com/office/drawing/2014/main" id="{CCB2A8A9-C430-4C2E-BBB2-1305497D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190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C6773"/>
                </a:solidFill>
                <a:latin typeface="Aptos"/>
                <a:ea typeface="Aptos"/>
                <a:cs typeface="Aptos"/>
              </a:rPr>
              <a:t>=</a:t>
            </a:r>
          </a:p>
        </p:txBody>
      </p:sp>
      <p:sp>
        <p:nvSpPr>
          <p:cNvPr id="10" name="text-e2xawe">
            <a:extLst xmlns:a="http://schemas.openxmlformats.org/drawingml/2006/main">
              <a:ext uri="{FF2B5EF4-FFF2-40B4-BE49-F238E27FC236}">
                <a16:creationId xmlns:a16="http://schemas.microsoft.com/office/drawing/2014/main" id="{53044D80-9DB2-452B-9887-C10F3A71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2383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значення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10BBA-788B-4623-8C44-85867DD5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14750"/>
            <a:ext cx="34766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2" name="text-ezk0n7">
            <a:extLst xmlns:a="http://schemas.openxmlformats.org/drawingml/2006/main">
              <a:ext uri="{FF2B5EF4-FFF2-40B4-BE49-F238E27FC236}">
                <a16:creationId xmlns:a16="http://schemas.microsoft.com/office/drawing/2014/main" id="{348CC588-43CC-40DA-AE7D-1B45A866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I</a:t>
            </a:r>
          </a:p>
        </p:txBody>
      </p:sp>
      <p:sp>
        <p:nvSpPr>
          <p:cNvPr id="13" name="text-i2dkzi">
            <a:extLst xmlns:a="http://schemas.openxmlformats.org/drawingml/2006/main">
              <a:ext uri="{FF2B5EF4-FFF2-40B4-BE49-F238E27FC236}">
                <a16:creationId xmlns:a16="http://schemas.microsoft.com/office/drawing/2014/main" id="{62A3F930-AFAD-4C87-94E3-14C65678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збережене ціле</a:t>
            </a:r>
          </a:p>
        </p:txBody>
      </p:sp>
      <p:sp>
        <p:nvSpPr>
          <p:cNvPr id="14" name="text-e4umb9">
            <a:extLst xmlns:a="http://schemas.openxmlformats.org/drawingml/2006/main">
              <a:ext uri="{FF2B5EF4-FFF2-40B4-BE49-F238E27FC236}">
                <a16:creationId xmlns:a16="http://schemas.microsoft.com/office/drawing/2014/main" id="{988353A0-2676-40B0-90A1-97CC91B59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крапка не зберігається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D4171-93E6-447F-A11B-329F23DE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714750"/>
            <a:ext cx="34766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6" name="text-dwhnaa">
            <a:extLst xmlns:a="http://schemas.openxmlformats.org/drawingml/2006/main">
              <a:ext uri="{FF2B5EF4-FFF2-40B4-BE49-F238E27FC236}">
                <a16:creationId xmlns:a16="http://schemas.microsoft.com/office/drawing/2014/main" id="{59D1D0CD-E859-4F76-A9BB-3CF44F6D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17" name="text-dpw6f4">
            <a:extLst xmlns:a="http://schemas.openxmlformats.org/drawingml/2006/main">
              <a:ext uri="{FF2B5EF4-FFF2-40B4-BE49-F238E27FC236}">
                <a16:creationId xmlns:a16="http://schemas.microsoft.com/office/drawing/2014/main" id="{8B1AE53E-C931-4114-8A03-B5503FEE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кількість дробових бітів</a:t>
            </a:r>
          </a:p>
        </p:txBody>
      </p:sp>
      <p:sp>
        <p:nvSpPr>
          <p:cNvPr id="18" name="text-ztrkvw">
            <a:extLst xmlns:a="http://schemas.openxmlformats.org/drawingml/2006/main">
              <a:ext uri="{FF2B5EF4-FFF2-40B4-BE49-F238E27FC236}">
                <a16:creationId xmlns:a16="http://schemas.microsoft.com/office/drawing/2014/main" id="{4B201AE4-FB98-462A-8E4D-CD4DDE52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5720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масштаб 2ᶠ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E2969-189E-4D46-AFAA-BC1E3227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714750"/>
            <a:ext cx="34766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0" name="text-3rn8zc">
            <a:extLst xmlns:a="http://schemas.openxmlformats.org/drawingml/2006/main">
              <a:ext uri="{FF2B5EF4-FFF2-40B4-BE49-F238E27FC236}">
                <a16:creationId xmlns:a16="http://schemas.microsoft.com/office/drawing/2014/main" id="{6CE60108-DA9A-4B58-A3A9-1B9FAD94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2⁻ᶠ</a:t>
            </a:r>
          </a:p>
        </p:txBody>
      </p:sp>
      <p:sp>
        <p:nvSpPr>
          <p:cNvPr id="21" name="text-lcoowf">
            <a:extLst xmlns:a="http://schemas.openxmlformats.org/drawingml/2006/main">
              <a:ext uri="{FF2B5EF4-FFF2-40B4-BE49-F238E27FC236}">
                <a16:creationId xmlns:a16="http://schemas.microsoft.com/office/drawing/2014/main" id="{1BA922EC-B6CB-4EB5-B3D3-A8EB601F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крок значень</a:t>
            </a:r>
          </a:p>
        </p:txBody>
      </p:sp>
      <p:sp>
        <p:nvSpPr>
          <p:cNvPr id="22" name="text-ayuap9">
            <a:extLst xmlns:a="http://schemas.openxmlformats.org/drawingml/2006/main">
              <a:ext uri="{FF2B5EF4-FFF2-40B4-BE49-F238E27FC236}">
                <a16:creationId xmlns:a16="http://schemas.microsoft.com/office/drawing/2014/main" id="{734824E1-BEFC-42D9-BFE4-1091FA89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720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для f=4: 0,0625</a:t>
            </a:r>
          </a:p>
        </p:txBody>
      </p:sp>
    </p:spTree>
    <p:extLst>
      <p:ext uri="{BB962C8B-B14F-4D97-AF65-F5344CB8AC3E}">
        <p14:creationId xmlns:p14="http://schemas.microsoft.com/office/powerpoint/2010/main" val="203741444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xt-ehce5w">
            <a:extLst xmlns:a="http://schemas.openxmlformats.org/drawingml/2006/main">
              <a:ext uri="{FF2B5EF4-FFF2-40B4-BE49-F238E27FC236}">
                <a16:creationId xmlns:a16="http://schemas.microsoft.com/office/drawing/2014/main" id="{9AEC32DF-9074-4599-AEE6-8C0CDA8A1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РОЗВ’ЯЗАНИЙ ПРИКЛАД</a:t>
            </a:r>
          </a:p>
        </p:txBody>
      </p:sp>
      <p:sp>
        <p:nvSpPr>
          <p:cNvPr id="2" name="text-bue1jo">
            <a:extLst xmlns:a="http://schemas.openxmlformats.org/drawingml/2006/main">
              <a:ext uri="{FF2B5EF4-FFF2-40B4-BE49-F238E27FC236}">
                <a16:creationId xmlns:a16="http://schemas.microsoft.com/office/drawing/2014/main" id="{50631512-3FCF-401F-80F0-CFDF8D4C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У Q4.4 число 3,25 зберігається як 00110100₂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D480C6-E983-4AF9-AF1C-F0A51F04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dzgkl3">
            <a:extLst xmlns:a="http://schemas.openxmlformats.org/drawingml/2006/main">
              <a:ext uri="{FF2B5EF4-FFF2-40B4-BE49-F238E27FC236}">
                <a16:creationId xmlns:a16="http://schemas.microsoft.com/office/drawing/2014/main" id="{CEA7C892-F94D-4779-988C-12DF7F65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kec2j1">
            <a:extLst xmlns:a="http://schemas.openxmlformats.org/drawingml/2006/main">
              <a:ext uri="{FF2B5EF4-FFF2-40B4-BE49-F238E27FC236}">
                <a16:creationId xmlns:a16="http://schemas.microsoft.com/office/drawing/2014/main" id="{D15CBE7B-2F23-48D2-A8CE-17F16A4C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CDC49F-5FD0-41F0-83F4-3A01E405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085qim">
            <a:extLst xmlns:a="http://schemas.openxmlformats.org/drawingml/2006/main">
              <a:ext uri="{FF2B5EF4-FFF2-40B4-BE49-F238E27FC236}">
                <a16:creationId xmlns:a16="http://schemas.microsoft.com/office/drawing/2014/main" id="{40FF48C6-6923-4AC3-9E87-53D75ED8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3,25</a:t>
            </a:r>
          </a:p>
        </p:txBody>
      </p:sp>
      <p:sp>
        <p:nvSpPr>
          <p:cNvPr id="8" name="text-sx24m9">
            <a:extLst xmlns:a="http://schemas.openxmlformats.org/drawingml/2006/main">
              <a:ext uri="{FF2B5EF4-FFF2-40B4-BE49-F238E27FC236}">
                <a16:creationId xmlns:a16="http://schemas.microsoft.com/office/drawing/2014/main" id="{64E45430-0913-4263-9C58-F9B95697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початкове число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BA20E-1A4C-4975-BC8B-049377AC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0" name="text-b0vdtj">
            <a:extLst xmlns:a="http://schemas.openxmlformats.org/drawingml/2006/main">
              <a:ext uri="{FF2B5EF4-FFF2-40B4-BE49-F238E27FC236}">
                <a16:creationId xmlns:a16="http://schemas.microsoft.com/office/drawing/2014/main" id="{D3332D17-912E-4463-BD83-39E38A04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× 16</a:t>
            </a:r>
          </a:p>
        </p:txBody>
      </p:sp>
      <p:sp>
        <p:nvSpPr>
          <p:cNvPr id="11" name="text-idxdk3">
            <a:extLst xmlns:a="http://schemas.openxmlformats.org/drawingml/2006/main">
              <a:ext uri="{FF2B5EF4-FFF2-40B4-BE49-F238E27FC236}">
                <a16:creationId xmlns:a16="http://schemas.microsoft.com/office/drawing/2014/main" id="{778C94E6-ADF7-43AF-806F-0A5B08D5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масштаб 2⁴</a:t>
            </a:r>
          </a:p>
        </p:txBody>
      </p:sp>
      <p:sp>
        <p:nvSpPr>
          <p:cNvPr id="12" name="text-ng0glm">
            <a:extLst xmlns:a="http://schemas.openxmlformats.org/drawingml/2006/main">
              <a:ext uri="{FF2B5EF4-FFF2-40B4-BE49-F238E27FC236}">
                <a16:creationId xmlns:a16="http://schemas.microsoft.com/office/drawing/2014/main" id="{2ED53890-8BCE-4543-8EAC-DC5B2DC7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3,25×16=52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6F7D2-434D-4834-9242-8E60FB5C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4" name="text-gunfto">
            <a:extLst xmlns:a="http://schemas.openxmlformats.org/drawingml/2006/main">
              <a:ext uri="{FF2B5EF4-FFF2-40B4-BE49-F238E27FC236}">
                <a16:creationId xmlns:a16="http://schemas.microsoft.com/office/drawing/2014/main" id="{E7074EB2-6952-4766-87B9-9CF2F7EC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52₁₀</a:t>
            </a:r>
          </a:p>
        </p:txBody>
      </p:sp>
      <p:sp>
        <p:nvSpPr>
          <p:cNvPr id="15" name="text-k67ge2">
            <a:extLst xmlns:a="http://schemas.openxmlformats.org/drawingml/2006/main">
              <a:ext uri="{FF2B5EF4-FFF2-40B4-BE49-F238E27FC236}">
                <a16:creationId xmlns:a16="http://schemas.microsoft.com/office/drawing/2014/main" id="{9CEE88B9-CBB5-4DF5-9B4B-E00687A0E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00110100₂</a:t>
            </a:r>
          </a:p>
        </p:txBody>
      </p:sp>
      <p:sp>
        <p:nvSpPr>
          <p:cNvPr id="16" name="text-x2ivmz">
            <a:extLst xmlns:a="http://schemas.openxmlformats.org/drawingml/2006/main">
              <a:ext uri="{FF2B5EF4-FFF2-40B4-BE49-F238E27FC236}">
                <a16:creationId xmlns:a16="http://schemas.microsoft.com/office/drawing/2014/main" id="{E0455C6E-A867-4284-A02F-8B1B0DC2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збережене ціле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65858-1406-4F58-BF4D-7072CC11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52625"/>
            <a:ext cx="2571750" cy="290512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8" name="text-mypqsd">
            <a:extLst xmlns:a="http://schemas.openxmlformats.org/drawingml/2006/main">
              <a:ext uri="{FF2B5EF4-FFF2-40B4-BE49-F238E27FC236}">
                <a16:creationId xmlns:a16="http://schemas.microsoft.com/office/drawing/2014/main" id="{910F8C0C-EC3A-4C6E-9A3A-14C7294C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200275"/>
            <a:ext cx="2228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0011.0100₂</a:t>
            </a:r>
          </a:p>
        </p:txBody>
      </p:sp>
      <p:sp>
        <p:nvSpPr>
          <p:cNvPr id="19" name="text-ixxk5t">
            <a:extLst xmlns:a="http://schemas.openxmlformats.org/drawingml/2006/main">
              <a:ext uri="{FF2B5EF4-FFF2-40B4-BE49-F238E27FC236}">
                <a16:creationId xmlns:a16="http://schemas.microsoft.com/office/drawing/2014/main" id="{3BD90107-8DE7-422F-A7FE-953F9143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019425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3 + 1/4</a:t>
            </a:r>
          </a:p>
        </p:txBody>
      </p:sp>
      <p:sp>
        <p:nvSpPr>
          <p:cNvPr id="20" name="text-eaq0fn">
            <a:extLst xmlns:a="http://schemas.openxmlformats.org/drawingml/2006/main">
              <a:ext uri="{FF2B5EF4-FFF2-40B4-BE49-F238E27FC236}">
                <a16:creationId xmlns:a16="http://schemas.microsoft.com/office/drawing/2014/main" id="{37ED8452-B25E-4B38-8AEE-00423076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02907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перевірка</a:t>
            </a:r>
          </a:p>
        </p:txBody>
      </p:sp>
    </p:spTree>
    <p:extLst>
      <p:ext uri="{BB962C8B-B14F-4D97-AF65-F5344CB8AC3E}">
        <p14:creationId xmlns:p14="http://schemas.microsoft.com/office/powerpoint/2010/main" val="71229838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7y9fdh">
            <a:extLst xmlns:a="http://schemas.openxmlformats.org/drawingml/2006/main">
              <a:ext uri="{FF2B5EF4-FFF2-40B4-BE49-F238E27FC236}">
                <a16:creationId xmlns:a16="http://schemas.microsoft.com/office/drawing/2014/main" id="{0FD90297-CF39-4E03-9DEE-6AD7675A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xur2b9">
            <a:extLst xmlns:a="http://schemas.openxmlformats.org/drawingml/2006/main">
              <a:ext uri="{FF2B5EF4-FFF2-40B4-BE49-F238E27FC236}">
                <a16:creationId xmlns:a16="http://schemas.microsoft.com/office/drawing/2014/main" id="{820B749D-A031-4037-90A2-EAC9EF04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Плаваюча кома зберігає значущу частину та порядок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B2CDDD-D0AD-46F5-82BD-CEEFB5BB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crvbbi">
            <a:extLst xmlns:a="http://schemas.openxmlformats.org/drawingml/2006/main">
              <a:ext uri="{FF2B5EF4-FFF2-40B4-BE49-F238E27FC236}">
                <a16:creationId xmlns:a16="http://schemas.microsoft.com/office/drawing/2014/main" id="{1AE0F352-3665-408A-8669-B9A6385C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igkxgw">
            <a:extLst xmlns:a="http://schemas.openxmlformats.org/drawingml/2006/main">
              <a:ext uri="{FF2B5EF4-FFF2-40B4-BE49-F238E27FC236}">
                <a16:creationId xmlns:a16="http://schemas.microsoft.com/office/drawing/2014/main" id="{66A0A34D-50E7-4C22-991E-492E7943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text-5xptl4">
            <a:extLst xmlns:a="http://schemas.openxmlformats.org/drawingml/2006/main">
              <a:ext uri="{FF2B5EF4-FFF2-40B4-BE49-F238E27FC236}">
                <a16:creationId xmlns:a16="http://schemas.microsoft.com/office/drawing/2014/main" id="{FE5E19C7-E94C-4FF3-8B46-5F795EFCD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95500"/>
            <a:ext cx="2476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5,75₁₀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1C08F9-D519-40C8-BC8F-6DDEA512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81250"/>
            <a:ext cx="104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8" name="text-9t8yql">
            <a:extLst xmlns:a="http://schemas.openxmlformats.org/drawingml/2006/main">
              <a:ext uri="{FF2B5EF4-FFF2-40B4-BE49-F238E27FC236}">
                <a16:creationId xmlns:a16="http://schemas.microsoft.com/office/drawing/2014/main" id="{5828017B-D4C1-4F76-BCA9-D70F034E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09550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181"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101,11₂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9EF123-55F6-4AB6-93D4-F1C27F18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81250"/>
            <a:ext cx="104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E74B5"/>
            </a:solidFill>
            <a:prstDash val="solid"/>
          </a:ln>
        </p:spPr>
      </p:sp>
      <p:sp>
        <p:nvSpPr>
          <p:cNvPr id="10" name="text-r3sco8">
            <a:extLst xmlns:a="http://schemas.openxmlformats.org/drawingml/2006/main">
              <a:ext uri="{FF2B5EF4-FFF2-40B4-BE49-F238E27FC236}">
                <a16:creationId xmlns:a16="http://schemas.microsoft.com/office/drawing/2014/main" id="{5BC7144E-EF2D-4A0E-8782-7186B20E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09550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1,0111₂ × 2²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DF3B3-2599-44B3-BC82-1409F7E2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14750"/>
            <a:ext cx="34766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2" name="text-nv1gio">
            <a:extLst xmlns:a="http://schemas.openxmlformats.org/drawingml/2006/main">
              <a:ext uri="{FF2B5EF4-FFF2-40B4-BE49-F238E27FC236}">
                <a16:creationId xmlns:a16="http://schemas.microsoft.com/office/drawing/2014/main" id="{233E9BB5-8999-47BB-BD6D-E1059056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знак</a:t>
            </a:r>
          </a:p>
        </p:txBody>
      </p:sp>
      <p:sp>
        <p:nvSpPr>
          <p:cNvPr id="13" name="text-hoanph">
            <a:extLst xmlns:a="http://schemas.openxmlformats.org/drawingml/2006/main">
              <a:ext uri="{FF2B5EF4-FFF2-40B4-BE49-F238E27FC236}">
                <a16:creationId xmlns:a16="http://schemas.microsoft.com/office/drawing/2014/main" id="{E5019D6D-27D4-492A-A39A-BB80FA85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±</a:t>
            </a:r>
          </a:p>
        </p:txBody>
      </p:sp>
      <p:sp>
        <p:nvSpPr>
          <p:cNvPr id="14" name="text-ij1vpu">
            <a:extLst xmlns:a="http://schemas.openxmlformats.org/drawingml/2006/main">
              <a:ext uri="{FF2B5EF4-FFF2-40B4-BE49-F238E27FC236}">
                <a16:creationId xmlns:a16="http://schemas.microsoft.com/office/drawing/2014/main" id="{7BE44489-2E5F-4D4D-B38C-06C7A2BE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напрям числової осі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5D88DC-2874-411D-A940-D1F6CEC2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714750"/>
            <a:ext cx="34766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6" name="text-j4j2xp">
            <a:extLst xmlns:a="http://schemas.openxmlformats.org/drawingml/2006/main">
              <a:ext uri="{FF2B5EF4-FFF2-40B4-BE49-F238E27FC236}">
                <a16:creationId xmlns:a16="http://schemas.microsoft.com/office/drawing/2014/main" id="{306DBE99-CDA2-4412-8F2C-AED43193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значуще</a:t>
            </a:r>
          </a:p>
        </p:txBody>
      </p:sp>
      <p:sp>
        <p:nvSpPr>
          <p:cNvPr id="17" name="text-d92flz">
            <a:extLst xmlns:a="http://schemas.openxmlformats.org/drawingml/2006/main">
              <a:ext uri="{FF2B5EF4-FFF2-40B4-BE49-F238E27FC236}">
                <a16:creationId xmlns:a16="http://schemas.microsoft.com/office/drawing/2014/main" id="{7BEF842D-67C4-4E43-BACD-8D738EBF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1,0111₂</a:t>
            </a:r>
          </a:p>
        </p:txBody>
      </p:sp>
      <p:sp>
        <p:nvSpPr>
          <p:cNvPr id="18" name="text-huzztn">
            <a:extLst xmlns:a="http://schemas.openxmlformats.org/drawingml/2006/main">
              <a:ext uri="{FF2B5EF4-FFF2-40B4-BE49-F238E27FC236}">
                <a16:creationId xmlns:a16="http://schemas.microsoft.com/office/drawing/2014/main" id="{1CBECEA4-6A15-4F6E-A6A3-A7E8D0C1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5720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точні цифри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ACB2B6-4CB7-4171-BB0C-F6BC93DF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714750"/>
            <a:ext cx="3476625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20" name="text-arqygv">
            <a:extLst xmlns:a="http://schemas.openxmlformats.org/drawingml/2006/main">
              <a:ext uri="{FF2B5EF4-FFF2-40B4-BE49-F238E27FC236}">
                <a16:creationId xmlns:a16="http://schemas.microsoft.com/office/drawing/2014/main" id="{C21E1B5E-E1CB-4CE0-8DCE-1826551A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98145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порядок</a:t>
            </a:r>
          </a:p>
        </p:txBody>
      </p:sp>
      <p:sp>
        <p:nvSpPr>
          <p:cNvPr id="21" name="text-i8zu36">
            <a:extLst xmlns:a="http://schemas.openxmlformats.org/drawingml/2006/main">
              <a:ext uri="{FF2B5EF4-FFF2-40B4-BE49-F238E27FC236}">
                <a16:creationId xmlns:a16="http://schemas.microsoft.com/office/drawing/2014/main" id="{BB5EAC50-25AA-4B04-B25E-66C97BF76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0194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2²</a:t>
            </a:r>
          </a:p>
        </p:txBody>
      </p:sp>
      <p:sp>
        <p:nvSpPr>
          <p:cNvPr id="22" name="text-ws3672">
            <a:extLst xmlns:a="http://schemas.openxmlformats.org/drawingml/2006/main">
              <a:ext uri="{FF2B5EF4-FFF2-40B4-BE49-F238E27FC236}">
                <a16:creationId xmlns:a16="http://schemas.microsoft.com/office/drawing/2014/main" id="{DB3A6BAC-4315-4F0A-8C84-C36A7DA5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72000"/>
            <a:ext cx="3019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масштаб</a:t>
            </a:r>
          </a:p>
        </p:txBody>
      </p:sp>
    </p:spTree>
    <p:extLst>
      <p:ext uri="{BB962C8B-B14F-4D97-AF65-F5344CB8AC3E}">
        <p14:creationId xmlns:p14="http://schemas.microsoft.com/office/powerpoint/2010/main" val="198973338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nkenbu">
            <a:extLst xmlns:a="http://schemas.openxmlformats.org/drawingml/2006/main">
              <a:ext uri="{FF2B5EF4-FFF2-40B4-BE49-F238E27FC236}">
                <a16:creationId xmlns:a16="http://schemas.microsoft.com/office/drawing/2014/main" id="{A47E7302-51E3-4390-BB65-07C6BDB1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ЛЕКЦІЯ 3</a:t>
            </a:r>
          </a:p>
        </p:txBody>
      </p:sp>
      <p:sp>
        <p:nvSpPr>
          <p:cNvPr id="2" name="text-o1wq2b">
            <a:extLst xmlns:a="http://schemas.openxmlformats.org/drawingml/2006/main">
              <a:ext uri="{FF2B5EF4-FFF2-40B4-BE49-F238E27FC236}">
                <a16:creationId xmlns:a16="http://schemas.microsoft.com/office/drawing/2014/main" id="{610998BE-EC89-49B8-942B-76BD9A12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IEEE 754, одинарна точність: 1 + 8 + 23 біти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2B2384-7D99-43DD-A1A1-F1767DFB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fsmrom">
            <a:extLst xmlns:a="http://schemas.openxmlformats.org/drawingml/2006/main">
              <a:ext uri="{FF2B5EF4-FFF2-40B4-BE49-F238E27FC236}">
                <a16:creationId xmlns:a16="http://schemas.microsoft.com/office/drawing/2014/main" id="{58C2F5AE-27F9-4158-A02E-C2D5B685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dll2sd">
            <a:extLst xmlns:a="http://schemas.openxmlformats.org/drawingml/2006/main">
              <a:ext uri="{FF2B5EF4-FFF2-40B4-BE49-F238E27FC236}">
                <a16:creationId xmlns:a16="http://schemas.microsoft.com/office/drawing/2014/main" id="{24AF5DF0-76CD-4AEC-A831-34E92A62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2E3CC6-1436-494A-B2F5-6C5AC714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95500"/>
            <a:ext cx="857250" cy="1619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C65B5B"/>
          </a:solidFill>
          <a:ln xmlns:a="http://schemas.openxmlformats.org/drawingml/2006/main" w="9525">
            <a:solidFill>
              <a:srgbClr val="C65B5B"/>
            </a:solidFill>
            <a:prstDash val="solid"/>
          </a:ln>
        </p:spPr>
      </p:sp>
      <p:sp>
        <p:nvSpPr>
          <p:cNvPr id="7" name="text-kzeedu">
            <a:extLst xmlns:a="http://schemas.openxmlformats.org/drawingml/2006/main">
              <a:ext uri="{FF2B5EF4-FFF2-40B4-BE49-F238E27FC236}">
                <a16:creationId xmlns:a16="http://schemas.microsoft.com/office/drawing/2014/main" id="{145406CD-E354-4FC4-B13B-E3973430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33625"/>
            <a:ext cx="704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333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 — знак</a:t>
            </a:r>
          </a:p>
        </p:txBody>
      </p:sp>
      <p:sp>
        <p:nvSpPr>
          <p:cNvPr id="8" name="text-0xezqp">
            <a:extLst xmlns:a="http://schemas.openxmlformats.org/drawingml/2006/main">
              <a:ext uri="{FF2B5EF4-FFF2-40B4-BE49-F238E27FC236}">
                <a16:creationId xmlns:a16="http://schemas.microsoft.com/office/drawing/2014/main" id="{77B4B2B3-9AEF-475B-AD52-42CBF7A1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0"/>
            <a:ext cx="704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B8E72D-FBE4-4F8B-BC82-A289D908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95500"/>
            <a:ext cx="3143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2E74B5"/>
          </a:solidFill>
          <a:ln xmlns:a="http://schemas.openxmlformats.org/drawingml/2006/main" w="9525">
            <a:solidFill>
              <a:srgbClr val="2E74B5"/>
            </a:solidFill>
            <a:prstDash val="solid"/>
          </a:ln>
        </p:spPr>
      </p:sp>
      <p:sp>
        <p:nvSpPr>
          <p:cNvPr id="10" name="text-b3tqly">
            <a:extLst xmlns:a="http://schemas.openxmlformats.org/drawingml/2006/main">
              <a:ext uri="{FF2B5EF4-FFF2-40B4-BE49-F238E27FC236}">
                <a16:creationId xmlns:a16="http://schemas.microsoft.com/office/drawing/2014/main" id="{0FB692A4-EE4B-4401-9145-1248CD2F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333625"/>
            <a:ext cx="2990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 — порядок</a:t>
            </a:r>
          </a:p>
        </p:txBody>
      </p:sp>
      <p:sp>
        <p:nvSpPr>
          <p:cNvPr id="11" name="text-2a5cy5">
            <a:extLst xmlns:a="http://schemas.openxmlformats.org/drawingml/2006/main">
              <a:ext uri="{FF2B5EF4-FFF2-40B4-BE49-F238E27FC236}">
                <a16:creationId xmlns:a16="http://schemas.microsoft.com/office/drawing/2014/main" id="{311AA64F-F561-4AFB-89DD-0A4CA3F0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048000"/>
            <a:ext cx="2990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10000001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61C2F-A217-4067-817C-D96B361F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095500"/>
            <a:ext cx="6667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4B9B77"/>
          </a:solidFill>
          <a:ln xmlns:a="http://schemas.openxmlformats.org/drawingml/2006/main" w="9525">
            <a:solidFill>
              <a:srgbClr val="4B9B77"/>
            </a:solidFill>
            <a:prstDash val="solid"/>
          </a:ln>
        </p:spPr>
      </p:sp>
      <p:sp>
        <p:nvSpPr>
          <p:cNvPr id="13" name="text-holx6d">
            <a:extLst xmlns:a="http://schemas.openxmlformats.org/drawingml/2006/main">
              <a:ext uri="{FF2B5EF4-FFF2-40B4-BE49-F238E27FC236}">
                <a16:creationId xmlns:a16="http://schemas.microsoft.com/office/drawing/2014/main" id="{1CB79D7A-1895-43A2-A0B0-D586CD43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333625"/>
            <a:ext cx="6515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 — дробова частина</a:t>
            </a:r>
          </a:p>
        </p:txBody>
      </p:sp>
      <p:sp>
        <p:nvSpPr>
          <p:cNvPr id="14" name="text-d94922">
            <a:extLst xmlns:a="http://schemas.openxmlformats.org/drawingml/2006/main">
              <a:ext uri="{FF2B5EF4-FFF2-40B4-BE49-F238E27FC236}">
                <a16:creationId xmlns:a16="http://schemas.microsoft.com/office/drawing/2014/main" id="{7E746DF6-B859-405F-B58E-3C4075B2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048000"/>
            <a:ext cx="6515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01110000000000000000000</a:t>
            </a:r>
          </a:p>
        </p:txBody>
      </p:sp>
      <p:sp>
        <p:nvSpPr>
          <p:cNvPr id="15" name="text-zvp0a1">
            <a:extLst xmlns:a="http://schemas.openxmlformats.org/drawingml/2006/main">
              <a:ext uri="{FF2B5EF4-FFF2-40B4-BE49-F238E27FC236}">
                <a16:creationId xmlns:a16="http://schemas.microsoft.com/office/drawing/2014/main" id="{E2FAB86B-B381-4771-A6EB-9816C95C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666875"/>
            <a:ext cx="11191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9474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S — знак · E — зміщений порядок · F — дробова частина</a:t>
            </a:r>
          </a:p>
        </p:txBody>
      </p:sp>
      <p:sp>
        <p:nvSpPr>
          <p:cNvPr id="16" name="text-8xomc6">
            <a:extLst xmlns:a="http://schemas.openxmlformats.org/drawingml/2006/main">
              <a:ext uri="{FF2B5EF4-FFF2-40B4-BE49-F238E27FC236}">
                <a16:creationId xmlns:a16="http://schemas.microsoft.com/office/drawing/2014/main" id="{87F6A0B0-578C-48CC-9E4F-871A3193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95750"/>
            <a:ext cx="1119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5,75 = 1,0111₂ · 2² · E=2+127=129 · F=0111…</a:t>
            </a:r>
          </a:p>
        </p:txBody>
      </p:sp>
      <p:sp>
        <p:nvSpPr>
          <p:cNvPr id="17" name="text-27k0g8">
            <a:extLst xmlns:a="http://schemas.openxmlformats.org/drawingml/2006/main">
              <a:ext uri="{FF2B5EF4-FFF2-40B4-BE49-F238E27FC236}">
                <a16:creationId xmlns:a16="http://schemas.microsoft.com/office/drawing/2014/main" id="{152BC233-6AEF-4C93-9E30-980ED107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05375"/>
            <a:ext cx="11191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4B9B7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4B9B77"/>
                </a:solidFill>
                <a:latin typeface="Aptos"/>
                <a:ea typeface="Aptos"/>
                <a:cs typeface="Aptos"/>
              </a:rPr>
              <a:t>0 | 10000001 | 01110000000000000000000 = 0x40B80000</a:t>
            </a:r>
          </a:p>
        </p:txBody>
      </p:sp>
    </p:spTree>
    <p:extLst>
      <p:ext uri="{BB962C8B-B14F-4D97-AF65-F5344CB8AC3E}">
        <p14:creationId xmlns:p14="http://schemas.microsoft.com/office/powerpoint/2010/main" val="160636949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dpgx2w">
            <a:extLst xmlns:a="http://schemas.openxmlformats.org/drawingml/2006/main">
              <a:ext uri="{FF2B5EF4-FFF2-40B4-BE49-F238E27FC236}">
                <a16:creationId xmlns:a16="http://schemas.microsoft.com/office/drawing/2014/main" id="{6116B479-438A-4AEF-8F88-99CDE8A0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3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ПІДСУМОК</a:t>
            </a:r>
          </a:p>
        </p:txBody>
      </p:sp>
      <p:sp>
        <p:nvSpPr>
          <p:cNvPr id="2" name="text-f4cq12">
            <a:extLst xmlns:a="http://schemas.openxmlformats.org/drawingml/2006/main">
              <a:ext uri="{FF2B5EF4-FFF2-40B4-BE49-F238E27FC236}">
                <a16:creationId xmlns:a16="http://schemas.microsoft.com/office/drawing/2014/main" id="{E25CF14D-FC1E-4929-9F5E-249441875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191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Завершальна перевірка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8763DD-CAED-48DA-8ADF-88605622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91250"/>
            <a:ext cx="11191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3DD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4" name="text-93yr1y">
            <a:extLst xmlns:a="http://schemas.openxmlformats.org/drawingml/2006/main">
              <a:ext uri="{FF2B5EF4-FFF2-40B4-BE49-F238E27FC236}">
                <a16:creationId xmlns:a16="http://schemas.microsoft.com/office/drawing/2014/main" id="{C16ECCA1-4ADE-4F41-94D3-D6D7CFE5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0555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text-p1zcrt">
            <a:extLst xmlns:a="http://schemas.openxmlformats.org/drawingml/2006/main">
              <a:ext uri="{FF2B5EF4-FFF2-40B4-BE49-F238E27FC236}">
                <a16:creationId xmlns:a16="http://schemas.microsoft.com/office/drawing/2014/main" id="{1B0FADEE-3B12-419A-9F39-627F6173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05550"/>
            <a:ext cx="5429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C6773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C6773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13083-F729-4204-AF02-3013D005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6212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7" name="text-qmow7i">
            <a:extLst xmlns:a="http://schemas.openxmlformats.org/drawingml/2006/main">
              <a:ext uri="{FF2B5EF4-FFF2-40B4-BE49-F238E27FC236}">
                <a16:creationId xmlns:a16="http://schemas.microsoft.com/office/drawing/2014/main" id="{118B28D0-4A03-4BD9-853F-B2D18E7D8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7167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text-tt5itx">
            <a:extLst xmlns:a="http://schemas.openxmlformats.org/drawingml/2006/main">
              <a:ext uri="{FF2B5EF4-FFF2-40B4-BE49-F238E27FC236}">
                <a16:creationId xmlns:a16="http://schemas.microsoft.com/office/drawing/2014/main" id="{9C5E45E7-F384-46D9-844B-D9DD25DB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09550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0101₂ + 0011₂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603C8-3997-48BF-BB5B-21114087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76212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0" name="text-glz73l">
            <a:extLst xmlns:a="http://schemas.openxmlformats.org/drawingml/2006/main">
              <a:ext uri="{FF2B5EF4-FFF2-40B4-BE49-F238E27FC236}">
                <a16:creationId xmlns:a16="http://schemas.microsoft.com/office/drawing/2014/main" id="{3A382D01-09D5-4EC2-9062-6ED104AA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197167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text-n0yd40">
            <a:extLst xmlns:a="http://schemas.openxmlformats.org/drawingml/2006/main">
              <a:ext uri="{FF2B5EF4-FFF2-40B4-BE49-F238E27FC236}">
                <a16:creationId xmlns:a16="http://schemas.microsoft.com/office/drawing/2014/main" id="{6606DD73-6A16-4DB3-8EAF-A3D82AB9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09550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13 − 5 через додатковий код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04A7C4-37B0-4852-BDBA-C505B672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7187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3" name="text-h3sov1">
            <a:extLst xmlns:a="http://schemas.openxmlformats.org/drawingml/2006/main">
              <a:ext uri="{FF2B5EF4-FFF2-40B4-BE49-F238E27FC236}">
                <a16:creationId xmlns:a16="http://schemas.microsoft.com/office/drawing/2014/main" id="{6C1770A8-D7AE-47F5-A7F9-5A888AB41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8142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text-ybgpqz">
            <a:extLst xmlns:a="http://schemas.openxmlformats.org/drawingml/2006/main">
              <a:ext uri="{FF2B5EF4-FFF2-40B4-BE49-F238E27FC236}">
                <a16:creationId xmlns:a16="http://schemas.microsoft.com/office/drawing/2014/main" id="{9F7BDB12-1E64-45DA-A6BE-DF9E2080A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0525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CF і OF для 0111₂ + 0001₂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8D47AB-9BA2-4D1A-95A8-62DB32C5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571875"/>
            <a:ext cx="533400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3DD"/>
            </a:solidFill>
            <a:prstDash val="solid"/>
          </a:ln>
        </p:spPr>
      </p:sp>
      <p:sp>
        <p:nvSpPr>
          <p:cNvPr id="16" name="text-epujvg">
            <a:extLst xmlns:a="http://schemas.openxmlformats.org/drawingml/2006/main">
              <a:ext uri="{FF2B5EF4-FFF2-40B4-BE49-F238E27FC236}">
                <a16:creationId xmlns:a16="http://schemas.microsoft.com/office/drawing/2014/main" id="{E94BD42C-B57A-4047-8A7E-E7B08C809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78142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text-jvxgwp">
            <a:extLst xmlns:a="http://schemas.openxmlformats.org/drawingml/2006/main">
              <a:ext uri="{FF2B5EF4-FFF2-40B4-BE49-F238E27FC236}">
                <a16:creationId xmlns:a16="http://schemas.microsoft.com/office/drawing/2014/main" id="{17EEF41E-4DDD-4894-B1E4-B2F6CCED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05250"/>
            <a:ext cx="4048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8365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8365D"/>
                </a:solidFill>
                <a:latin typeface="Aptos"/>
                <a:ea typeface="Aptos"/>
                <a:cs typeface="Aptos"/>
              </a:rPr>
              <a:t>11110000₂ ASR 2</a:t>
            </a:r>
          </a:p>
        </p:txBody>
      </p:sp>
      <p:sp>
        <p:nvSpPr>
          <p:cNvPr id="18" name="text-w74v53">
            <a:extLst xmlns:a="http://schemas.openxmlformats.org/drawingml/2006/main">
              <a:ext uri="{FF2B5EF4-FFF2-40B4-BE49-F238E27FC236}">
                <a16:creationId xmlns:a16="http://schemas.microsoft.com/office/drawing/2014/main" id="{53359D3C-9FAE-49DA-BBAA-B53FAE23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86375"/>
            <a:ext cx="11191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E74B5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E74B5"/>
                </a:solidFill>
                <a:latin typeface="Aptos"/>
                <a:ea typeface="Aptos"/>
                <a:cs typeface="Aptos"/>
              </a:rPr>
              <a:t>CF — перенесення · OF — знакове переповнення · ASR — арифметичний зсув праворуч</a:t>
            </a:r>
          </a:p>
        </p:txBody>
      </p:sp>
    </p:spTree>
    <p:extLst>
      <p:ext uri="{BB962C8B-B14F-4D97-AF65-F5344CB8AC3E}">
        <p14:creationId xmlns:p14="http://schemas.microsoft.com/office/powerpoint/2010/main" val="13479164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2026-09-08T12:33:32.7540000Z</dcterms:created>
  <dcterms:modified xsi:type="dcterms:W3CDTF">2026-09-08T12:33:32.7540000Z</dcterms:modified>
</coreProperties>
</file>