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16632"/>
            <a:ext cx="7772400" cy="1470025"/>
          </a:xfrm>
        </p:spPr>
        <p:txBody>
          <a:bodyPr/>
          <a:lstStyle/>
          <a:p>
            <a:r>
              <a:rPr lang="uk-UA" dirty="0" smtClean="0"/>
              <a:t>Класифікація РТС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206236"/>
            <a:ext cx="7560840" cy="5535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80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Системи передавання інформації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1700808"/>
            <a:ext cx="8729585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3491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4624"/>
            <a:ext cx="5194186" cy="669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34044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СПІ</a:t>
            </a: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700808"/>
            <a:ext cx="8605907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429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984776" cy="515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1658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16832"/>
            <a:ext cx="851242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65722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838948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00" y="5002249"/>
            <a:ext cx="9001000" cy="669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03495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7824"/>
            <a:ext cx="8809463" cy="422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126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562590"/>
            <a:ext cx="8759366" cy="4458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6088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Системи отримання інформації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628800"/>
            <a:ext cx="8924772" cy="31683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4" y="4761625"/>
            <a:ext cx="8964488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87082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01" y="1628800"/>
            <a:ext cx="8848725" cy="401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7337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643451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6558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186" y="1412776"/>
            <a:ext cx="8924925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46032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525" y="1747838"/>
            <a:ext cx="83629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2583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15" y="1700808"/>
            <a:ext cx="8820150" cy="399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5466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2" y="1700808"/>
            <a:ext cx="8820150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56000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3" y="1609725"/>
            <a:ext cx="86010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393251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476672"/>
            <a:ext cx="8790411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081967"/>
            <a:ext cx="8839200" cy="523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30" y="6339093"/>
            <a:ext cx="5760640" cy="278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170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Типи завад</a:t>
            </a:r>
            <a:endParaRPr lang="ru-RU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5" y="1320622"/>
            <a:ext cx="884872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4" y="3478977"/>
            <a:ext cx="88106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75449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1412776"/>
            <a:ext cx="8848725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3232051"/>
            <a:ext cx="8782050" cy="306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26955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1" y="1628800"/>
            <a:ext cx="8915400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0198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12" y="1700808"/>
            <a:ext cx="8791575" cy="2190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22394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404664"/>
            <a:ext cx="4838541" cy="75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673" y="1161132"/>
            <a:ext cx="877252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73" y="4221088"/>
            <a:ext cx="8810625" cy="123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730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8" y="1900238"/>
            <a:ext cx="86963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97725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6" y="1196752"/>
            <a:ext cx="8848725" cy="558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4507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43933"/>
            <a:ext cx="8763000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66616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1747838"/>
            <a:ext cx="831532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4142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3" y="2019300"/>
            <a:ext cx="8867775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91071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8820150" cy="522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627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12776"/>
            <a:ext cx="88392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59" y="3011467"/>
            <a:ext cx="8174682" cy="3733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57008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6" y="1412776"/>
            <a:ext cx="88487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04" y="5445224"/>
            <a:ext cx="884872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4361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7981950" cy="322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99892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781" y="1412776"/>
            <a:ext cx="8829675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54688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07" y="1484784"/>
            <a:ext cx="8820150" cy="488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7512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88640"/>
            <a:ext cx="4122435" cy="76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963" y="954633"/>
            <a:ext cx="8763000" cy="395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0556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8772525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74" y="5373216"/>
            <a:ext cx="8686800" cy="86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2093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11</Words>
  <Application>Microsoft Office PowerPoint</Application>
  <PresentationFormat>Экран (4:3)</PresentationFormat>
  <Paragraphs>5</Paragraphs>
  <Slides>36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Тема Office</vt:lpstr>
      <vt:lpstr>Класифікація РТС</vt:lpstr>
      <vt:lpstr>Системи передавання інформації</vt:lpstr>
      <vt:lpstr>Презентация PowerPoint</vt:lpstr>
      <vt:lpstr>СПІ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Системи отримання інформації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Типи завад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Класифікація РТС</dc:title>
  <dc:creator>User</dc:creator>
  <cp:lastModifiedBy>User</cp:lastModifiedBy>
  <cp:revision>33</cp:revision>
  <dcterms:created xsi:type="dcterms:W3CDTF">2026-09-11T14:46:51Z</dcterms:created>
  <dcterms:modified xsi:type="dcterms:W3CDTF">2026-09-11T15:44:08Z</dcterms:modified>
</cp:coreProperties>
</file>