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2" d="100"/>
          <a:sy n="122" d="100"/>
        </p:scale>
        <p:origin x="22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7310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8288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kern="0" spc="3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2  ·  ЗАВДАННЯ ТА ПИТАННЯ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24688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Ризики господарської діяльності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40080" y="36576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Практичні ситуації  ·  Задачі  ·  Питання для самоперевірки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40080" y="57607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Курс «Управління ризиками»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2  ·  ЗАВДАННЯ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943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Структура блоку завдань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11480" y="1280160"/>
            <a:ext cx="3749040" cy="41148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7" name="Shape 5"/>
          <p:cNvSpPr/>
          <p:nvPr/>
        </p:nvSpPr>
        <p:spPr>
          <a:xfrm>
            <a:off x="411480" y="12801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40080" y="21031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Практичні ситуації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0080" y="2743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ситуацій на сутність ризику, класифікацію, джерела та ідентифікацію в господарській діяльності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297680" y="1280160"/>
            <a:ext cx="3749040" cy="41148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4297680" y="12801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262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526280" y="21031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Задачі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26280" y="2743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задач: класифікація ризиків, функції ризику, методи виявлення, розрахунок частоти/ймовірності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183880" y="1280160"/>
            <a:ext cx="3749040" cy="41148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8183880" y="12801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4124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412480" y="21031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Питання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412480" y="2743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питань для самоперевірки та семінару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2  ·  ЗАВДАННЯ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12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СИТУАЦІЇ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Ситуації 1–2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1. Зрив поставки клієнту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Виробниче підприємство не відвантажило замовлення в строк через поломку обладнання. Клієнт виставив штраф і попередив про можливу відмову від подальшої співпраці. Частина комплектуючих на складі виявилася бракованою (партія від нового постачальника).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сформулюйте ризик (ризики) у цій ситуації через схему «подія → наслідок для цілей». Які об’єкти ризику зачеплені (майно, дохід, репутація, відносини з клієнтом)? До яких видів господарських ризиків за класифікацією це ближче?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2. Рішення про розширення асортименту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Керівництво магазину планує ввести нову групу товарів. Потрібні інвестиції в товарний запас і переобладнання полиць. Попит на нову групу оцінений лише за даними конкурентів і опитуванням невеликої вибірки покупців.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у чому полягає ризик цього рішення? Яка функція ризику тут проявляється (стимулююча, захисна, соціальна тощо)? Чим ця ситуація відрізняється від «вимушеного» ризику (наприклад, ризику поломки вже наявного обладнання)?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2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12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СИТУАЦІЇ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Ситуації 3–4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3. Ідентифікація ризиків перед сезоном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Перед початком сезону агропідприємство проводить нараду: які події можуть завадити виконанню плану заготівлі та продажів. Учасники називають погодні умови, зрив поставок пального, хвороби рослин, плинність сезонних працівників, зміну закупівельних цін трейдерів.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запропонуйте, якими методами виявлення ризиків (мозковий штурм, опитування, аналіз документів, контрольні списки, діаграма Ісікави тощо) зручно структурувати цей перелік. Розподіліть названі ризики за джерелами виникнення.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4. Скарга клієнта і репутація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Сервісна компанія отримала публічну скаргу клієнта в соцмережах щодо якості робіт. Факти частково підтвердилися: один з етапів виконали з відхиленням від договору. Керівництво обговорює, чи це разовий збій, чи ознака системного ризику.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які ризики вже реалізувалися, а які лише загрожують (ескалація репутаційних втрат, відтік клієнтів, перевірки)? Які методи ідентифікації допомогли б виявити подібні проблеми раніше (аналіз скарг, контрольні карти процесів, аудит якості)?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2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/ 12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СИТУАЦІЇ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5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484632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5. Мале підприємство без формального реєстру ризиків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828800"/>
            <a:ext cx="1097280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Фірма з 25 працівниками (виробництво меблів на замовлення) не веде окремого реєстру ризиків. Директор каже: «Ми й так знаємо, де болить — зриви поставок плит, відтік майстрів, затримки оплати від клієнтів». Обліковець веде журнал простроченої дебіторки; майстер цеху — записи про брак і простої.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Чи означає відсутність формального реєстру, що ризиків «немає»? Як проявляється сутність господарського ризику в цій фірмі?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Які види ризиків за класифікацією тут явно присутні?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Які прості методи виявлення та ідентифікації можна впровадити без складної системи (наприклад, квартальний перелік з 10–15 ризиків на нараді, аналіз журналів браку і дебіторки)?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Яку функцію ризику ілюструє рішення «не зв’язуватися з клієнтом, який постійно затримує оплату»?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2  ·  ЗАВДАННЯ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 / 12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ЗАДАЧІ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Задачі 1–2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1. Класифікація господарських ризиків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Віднесіть кожну ситуацію до одного або кількох видів ризиків (виробничий, комерційний, фінансовий, інвестиційний, кадровий, майновий, відповідальності тощо). Коротко обґрунтуйте.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а) Зростання відсоткових ставок за кредитом, який підприємство вже взяло.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б) Пожежа на складі готової продукції.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в) Відмова великого клієнта продовжити договір постачання.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г) Помилка в розрахунку кошторису на довгостроковий підряд.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д) Масове звільнення кваліфікованих зварювальників.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2. Джерела виникнення ризику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кожного ризику вкажіть переважне джерело (зовнішнє середовище / внутрішні процеси / людський фактор / техніка і технології) і коротко поясніть: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1) зрив експортної поставки через зміну митних правил;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2) випуск партії браку через збій налаштувань верстата;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3) втрата клієнта через грубість менеджера з продажів;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4) недоотримання прибутку через помилковий прогноз попиту при закупівлі сезонного товару.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2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 / 12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ЗАДАЧІ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Задачі 3–4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3. Функції ризику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Яку функцію ризику (стимулююча, захисна, компенсуюча, соціально-економічна тощо — за тією класифікацією функцій, що була на лекції) ілюструє кожна поведінка? Коротко поясніть.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а) Підприємець вкладає кошти в новий напрям, сподіваючись на вищий прибуток.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б) Компанія відмовляється від роботи з клієнтом з поганою платіжною дисципліною.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в) Після серії інцидентів на виробництві впроваджують обов’язковий інструктаж і журнали.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г) Страхова виплата після знищення майна дозволяє відновити діяльність.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4. Методи виявлення та ідентифікації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Підберіть найбільш доречний метод (або комбінацію) для кожної потреби: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1) швидко зібрати ідеї про можливі збої перед запуском нової лінії;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2) систематично перевірити типові ризики складу і логістики за готовим переліком;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3) знайти кореневі причини повторюваного браку продукції;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4) оцінити, чи змінилось поле ризиків після реорганізації відділів;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5) виявити ризики, про які «всі знають», але ніде не записано.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Методи на вибір: мозковий штурм, інтерв’ю, анкетування, контрольні списки (check-lists), аналіз документів і звітів, діаграма Ісікави, SWOT, аналіз сценаріїв, обхід робочих місць.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2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 / 12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ЗАДАЧІ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5. Ідентифікація та частота подій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484632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5. Від обліку подій до формулювання ризиків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783080"/>
            <a:ext cx="1097280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 рік (250 робочих днів) на підприємстві зафіксовано: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15 випадків затримки відвантаження з вини виробництва;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8 випадків затримки з вини логістики (транспорт);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5 партій з браком, виявленим у клієнта (повернення);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3 випадки травм легкого ступеня на виробництві.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Середні додаткові витрати: затримка відвантаження — 4 000 грн; повернення партії — 18 000 грн; один випадок травми (прямі витрати) — 7 000 грн.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Оцініть частоту (ймовірність за день) для кожного типу подій.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Розрахуйте очікувані річні втрати за кожним типом і сумарно.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Сформулюйте 3–4 ризики у вигляді «подія → наслідок» і віднесіть їх до видів господарських ризиків.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Які методи ідентифікації вже фактично використовувались (облік інцидентів), а які варто додати, щоб виявляти ризики до реалізації?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2  ·  ЗАВДАННЯ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08 / 12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ПИТАННЯ ДЛЯ САМОПЕРЕВІРКИ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Питання 1–4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37160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371600" y="128016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розуміють під ризиком господарської діяльності? Які обов’язкові елементи входять до визначення ризику?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65176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371600" y="256032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Чим ризик відрізняється від невизначеності? Наведіть приклад ситуації, де є невизначеність, але ризик ще не сформульований як управлінська категорія.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393192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371600" y="384048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Назвіть основні ознаки класифікації господарських ризиків. Наведіть приклади виробничого, комерційного та фінансового ризику.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594360" y="521208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371600" y="512064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джерела виникнення ризиків у діяльності підприємства виділяють? Наведіть по одному прикладу зовнішнього та внутрішнього джерела.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2  ·  ЗАВДАННЯ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 / 12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ПИТАННЯ ДЛЯ САМОПЕРЕВІРКИ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Питання 5–8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37160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371600" y="128016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функції виконує ризик у господарській діяльності? Поясніть стимулюючу та захисну функції на прикладах.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65176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371600" y="256032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таке ідентифікація ризику і чим вона відрізняється від оцінки ризику? Навіщо потрібен етап виявлення до кількісної оцінки?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393192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371600" y="384048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Охарактеризуйте основні методи виявлення та ідентифікації ризиків. У яких ситуаціях зручніший мозковий штурм, а в яких — контрольні списки?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594360" y="521208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371600" y="512064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Чому на малому підприємстві без формального відділу ризиків ідентифікація все одно потрібна? Які мінімальні кроки можна зробити?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2  ·  ЗАВДАННЯ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 / 12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ДЛЯ ОБГОВОРЕННЯ НА СЕМІНАРІ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Теми для дискусії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«Усі ризики вже відомі»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737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 можна вважати, що досвідчений керівник «і так знає всі ризики»? У чому обмеження неформальної ідентифікації?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278892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9718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Класифікація: зручність чи формальність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94360" y="342900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Навіщо класифікувати ризики, якщо головне — ними керувати? Коли детальна класифікація реально допомагає, а коли стає зайвою?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448056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46634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Від інциденту до системи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94360" y="51206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перетворити облік уже сталих подій (брак, затримки, травми) на систему виявлення ризиків до їх реалізації?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2  ·  ЗАВДАННЯ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 / 12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210312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Тема 2. Завдання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29260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ситуацій  ·  5 задач  ·  8 питань  ·  теми для дискусії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40080" y="38404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A82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Наступна лекція — за вашим запитом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40080" y="57607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Курс «Управління ризиками»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1510</Words>
  <Application>Microsoft Macintosh PowerPoint</Application>
  <PresentationFormat>Широкоэкранный</PresentationFormat>
  <Paragraphs>159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Consolas</vt:lpstr>
      <vt:lpstr>Georgia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2. Завдання та питання для закріплення</dc:title>
  <dc:subject>PptxGenJS Presentation</dc:subject>
  <dc:creator>Курс «Управління ризиками»</dc:creator>
  <cp:lastModifiedBy>Александр Ткачук</cp:lastModifiedBy>
  <cp:revision>1</cp:revision>
  <dcterms:created xsi:type="dcterms:W3CDTF">2026-09-03T10:38:57Z</dcterms:created>
  <dcterms:modified xsi:type="dcterms:W3CDTF">2026-09-03T10:41:30Z</dcterms:modified>
</cp:coreProperties>
</file>