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 smtClean="0"/>
              <a:t>Зразок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8C85D-876A-4118-92ED-CEED812DC1C5}" type="datetimeFigureOut">
              <a:rPr lang="uk-UA" smtClean="0"/>
              <a:t>12.10.2026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0FEF7-B6E1-4F14-A8AD-AAD8F05929A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992867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8C85D-876A-4118-92ED-CEED812DC1C5}" type="datetimeFigureOut">
              <a:rPr lang="uk-UA" smtClean="0"/>
              <a:t>12.10.2026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0FEF7-B6E1-4F14-A8AD-AAD8F05929A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738204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8C85D-876A-4118-92ED-CEED812DC1C5}" type="datetimeFigureOut">
              <a:rPr lang="uk-UA" smtClean="0"/>
              <a:t>12.10.2026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0FEF7-B6E1-4F14-A8AD-AAD8F05929A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8895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8C85D-876A-4118-92ED-CEED812DC1C5}" type="datetimeFigureOut">
              <a:rPr lang="uk-UA" smtClean="0"/>
              <a:t>12.10.2026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0FEF7-B6E1-4F14-A8AD-AAD8F05929A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186553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8C85D-876A-4118-92ED-CEED812DC1C5}" type="datetimeFigureOut">
              <a:rPr lang="uk-UA" smtClean="0"/>
              <a:t>12.10.2026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0FEF7-B6E1-4F14-A8AD-AAD8F05929A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41804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8C85D-876A-4118-92ED-CEED812DC1C5}" type="datetimeFigureOut">
              <a:rPr lang="uk-UA" smtClean="0"/>
              <a:t>12.10.2026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0FEF7-B6E1-4F14-A8AD-AAD8F05929A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595098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8C85D-876A-4118-92ED-CEED812DC1C5}" type="datetimeFigureOut">
              <a:rPr lang="uk-UA" smtClean="0"/>
              <a:t>12.10.2026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0FEF7-B6E1-4F14-A8AD-AAD8F05929A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94252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8C85D-876A-4118-92ED-CEED812DC1C5}" type="datetimeFigureOut">
              <a:rPr lang="uk-UA" smtClean="0"/>
              <a:t>12.10.2026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0FEF7-B6E1-4F14-A8AD-AAD8F05929A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974327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8C85D-876A-4118-92ED-CEED812DC1C5}" type="datetimeFigureOut">
              <a:rPr lang="uk-UA" smtClean="0"/>
              <a:t>12.10.2026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0FEF7-B6E1-4F14-A8AD-AAD8F05929A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036897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8C85D-876A-4118-92ED-CEED812DC1C5}" type="datetimeFigureOut">
              <a:rPr lang="uk-UA" smtClean="0"/>
              <a:t>12.10.2026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0FEF7-B6E1-4F14-A8AD-AAD8F05929A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91526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8C85D-876A-4118-92ED-CEED812DC1C5}" type="datetimeFigureOut">
              <a:rPr lang="uk-UA" smtClean="0"/>
              <a:t>12.10.2026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0FEF7-B6E1-4F14-A8AD-AAD8F05929A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33685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28C85D-876A-4118-92ED-CEED812DC1C5}" type="datetimeFigureOut">
              <a:rPr lang="uk-UA" smtClean="0"/>
              <a:t>12.10.2026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70FEF7-B6E1-4F14-A8AD-AAD8F05929AC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48108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Notion of Science</a:t>
            </a:r>
            <a:endParaRPr lang="uk-UA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172306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science? Give the words associated with science</a:t>
            </a:r>
            <a:endParaRPr lang="uk-UA" dirty="0" smtClean="0"/>
          </a:p>
          <a:p>
            <a:r>
              <a:rPr lang="en-US" dirty="0"/>
              <a:t>How has scientific discovery shaped your daily life in ways you might not immediately recognize?</a:t>
            </a:r>
            <a:br>
              <a:rPr lang="en-US" dirty="0"/>
            </a:br>
            <a:r>
              <a:rPr lang="en-US" dirty="0"/>
              <a:t>- What ethical dilemmas arise when scientific advancements outpace societal understanding or regulation?</a:t>
            </a:r>
            <a:br>
              <a:rPr lang="en-US" dirty="0"/>
            </a:br>
            <a:r>
              <a:rPr lang="en-US" dirty="0"/>
              <a:t>- Consider a major scientific breakthrough; what unforeseen consequences, positive or negative, emerged from its widespread application?</a:t>
            </a:r>
            <a:br>
              <a:rPr lang="en-US" dirty="0"/>
            </a:br>
            <a:r>
              <a:rPr lang="en-US" dirty="0"/>
              <a:t>- In what ways does public perception, or even skepticism, influence the direction and funding of scientific research?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6115743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Define "Impacts of Science": Far-reaching effects of scientific discoveries and technological innovations.</a:t>
            </a:r>
          </a:p>
          <a:p>
            <a:r>
              <a:rPr lang="en-US" dirty="0"/>
              <a:t>Categorize Impacts: Societal, Ethical, Environmental, Economic.</a:t>
            </a:r>
          </a:p>
          <a:p>
            <a:r>
              <a:rPr lang="en-US" dirty="0"/>
              <a:t>Illustrate with Examples: Consider both positive advancements and unintended consequences.</a:t>
            </a:r>
          </a:p>
          <a:p>
            <a:r>
              <a:rPr lang="en-US" dirty="0"/>
              <a:t>Emphasize Critical Analysis: The importance of evaluating scientific developments and their implications.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88686475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82</Words>
  <Application>Microsoft Office PowerPoint</Application>
  <PresentationFormat>Широкий екран</PresentationFormat>
  <Paragraphs>7</Paragraphs>
  <Slides>3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Тема Office</vt:lpstr>
      <vt:lpstr>The Notion of Science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Notion of Science</dc:title>
  <dc:creator>Могельницька Людмила Францівна</dc:creator>
  <cp:lastModifiedBy>Могельницька Людмила Францівна</cp:lastModifiedBy>
  <cp:revision>5</cp:revision>
  <dcterms:created xsi:type="dcterms:W3CDTF">2025-10-23T13:07:11Z</dcterms:created>
  <dcterms:modified xsi:type="dcterms:W3CDTF">2026-10-12T05:59:32Z</dcterms:modified>
</cp:coreProperties>
</file>