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7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  <p:sldId id="326" r:id="rId50"/>
    <p:sldId id="257" r:id="rId51"/>
    <p:sldId id="258" r:id="rId52"/>
    <p:sldId id="259" r:id="rId53"/>
    <p:sldId id="260" r:id="rId54"/>
    <p:sldId id="261" r:id="rId55"/>
    <p:sldId id="262" r:id="rId56"/>
    <p:sldId id="263" r:id="rId57"/>
    <p:sldId id="264" r:id="rId58"/>
    <p:sldId id="266" r:id="rId59"/>
    <p:sldId id="265" r:id="rId60"/>
    <p:sldId id="267" r:id="rId61"/>
    <p:sldId id="269" r:id="rId62"/>
    <p:sldId id="270" r:id="rId63"/>
    <p:sldId id="272" r:id="rId64"/>
    <p:sldId id="273" r:id="rId65"/>
    <p:sldId id="276" r:id="rId6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F5E08-8DC1-4899-9BC4-4055D157AFC8}" type="datetimeFigureOut">
              <a:rPr lang="uk-UA" smtClean="0"/>
              <a:t>09.12.2021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FE757-6C56-40A9-AA6C-96DA0D10CC3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6554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CE3698-1684-42E6-A58A-F388AD9E5D24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610763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09AF65-307B-408B-93F4-5E8B05B3A375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249671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9502C-0EEA-4462-A98A-530FF93B4EBD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8574060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97C62F-F1C0-4758-A95D-5E3888A7BFF2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307580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7C0401-C5D1-4F48-A59C-F2F79CF72B09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543721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DD879E-4F42-4179-9CA6-50B9CD919C0E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7208615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DA3AF7-132D-4DB3-8A52-8E7E1401187A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800422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330344-60BB-4F5E-9F48-7E1AA23C5CE8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3583613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434D8F-CA74-4306-9845-F35A24E433AD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8700476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BDAF85-118D-4348-B3B2-5BEB82A30F46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5891445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582068-B545-4821-AD7A-D403B488791F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774174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6C1B1B-52A7-4EF2-A785-5B966450C307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023028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B41549-CB92-4062-86C3-EC1CCC7E0E72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383864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53805D-2503-42BE-A2BD-0A160917769A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1887946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67525E-5982-42BC-9123-D99B2ED9B62C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0625870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64259D-EBCB-4C4C-8D7E-4BA03C4A47FE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077022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A43731-6F82-400B-A7B5-7E38B086F498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061351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951573-7DFA-4818-9AF1-739DA5BBAB77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961889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38E1AB-BA46-4FB5-B6F1-C621F49ABA4F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813836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7DB74B-BE43-4EC7-94B5-98A870F17776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835790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7B6173-0C0C-449C-B45F-24A10245B9EB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968636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57AF13-7BA0-4B38-A67A-E498E0F07CF2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112297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90020D-ED84-4477-88A9-807FDF2D28E8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51370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91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06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21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98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74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13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7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30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66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26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28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2C717-F9DC-4C22-9761-63EC14FC60B7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9F2AE-F51B-47C3-A947-32DA300A6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27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3053" y="1783265"/>
            <a:ext cx="9144000" cy="3476797"/>
          </a:xfrm>
        </p:spPr>
        <p:txBody>
          <a:bodyPr>
            <a:normAutofit/>
          </a:bodyPr>
          <a:lstStyle/>
          <a:p>
            <a:r>
              <a:rPr lang="uk-UA" b="1" smtClean="0">
                <a:latin typeface="+mn-lt"/>
              </a:rPr>
              <a:t>Лекція </a:t>
            </a:r>
            <a:r>
              <a:rPr lang="uk-UA" b="1" smtClean="0">
                <a:latin typeface="+mn-lt"/>
              </a:rPr>
              <a:t>14</a:t>
            </a:r>
            <a:r>
              <a:rPr lang="uk-UA" b="1" dirty="0" smtClean="0">
                <a:latin typeface="+mn-lt"/>
              </a:rPr>
              <a:t/>
            </a:r>
            <a:br>
              <a:rPr lang="uk-UA" b="1" dirty="0" smtClean="0">
                <a:latin typeface="+mn-lt"/>
              </a:rPr>
            </a:br>
            <a:r>
              <a:rPr lang="uk-UA" b="1" dirty="0" smtClean="0">
                <a:latin typeface="+mn-lt"/>
              </a:rPr>
              <a:t/>
            </a:r>
            <a:br>
              <a:rPr lang="uk-UA" b="1" dirty="0" smtClean="0">
                <a:latin typeface="+mn-lt"/>
              </a:rPr>
            </a:br>
            <a:endParaRPr lang="ru-RU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4202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3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Табличні БД</a:t>
            </a:r>
          </a:p>
        </p:txBody>
      </p:sp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1922464" y="895350"/>
            <a:ext cx="8308975" cy="547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3525" indent="-2635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AutoNum type="arabicPeriod"/>
            </a:pPr>
            <a:r>
              <a:rPr lang="uk-UA" altLang="ru-RU"/>
              <a:t>Кількість полів визначається розробником і не може змінюватися користувачем.</a:t>
            </a:r>
          </a:p>
          <a:p>
            <a:pPr>
              <a:spcBef>
                <a:spcPct val="20000"/>
              </a:spcBef>
              <a:buFontTx/>
              <a:buAutoNum type="arabicPeriod"/>
            </a:pPr>
            <a:r>
              <a:rPr lang="uk-UA" altLang="ru-RU"/>
              <a:t>Будь-які поля повинні мати унікальне ім'я.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uk-UA" altLang="ru-RU"/>
              <a:t>Поля можуть мати різний тип: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/>
              <a:t>рядок символів (довжиною до 255 символів)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/>
              <a:t>дійсне число (з дробовою частиною)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/>
              <a:t>ціле число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/>
              <a:t>грошова сума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/>
              <a:t>дата, час, дата і час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/>
              <a:t>логічне поле (істина або хибність, так або ні)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/>
              <a:t>багатосторінковий текст (МЕМО)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/>
              <a:t>малюнок, звук або інший об'єкт (об'єкт OLE)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uk-UA" altLang="ru-RU"/>
              <a:t>Поля можуть бути обов'язковими для заповнення або ні.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uk-UA" altLang="ru-RU"/>
              <a:t>Таблиці можуть містити скільки завгодно записів (ця кількість обмежується тільки об'ємом диску); записи можна добавляти, вилучати, редагувати, сортувати, шукати. </a:t>
            </a:r>
          </a:p>
        </p:txBody>
      </p:sp>
    </p:spTree>
    <p:extLst>
      <p:ext uri="{BB962C8B-B14F-4D97-AF65-F5344CB8AC3E}">
        <p14:creationId xmlns:p14="http://schemas.microsoft.com/office/powerpoint/2010/main" val="153020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1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1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1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81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81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1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1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1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1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81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816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816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3651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Ключове поле (ключ таблиці)</a:t>
            </a:r>
          </a:p>
        </p:txBody>
      </p:sp>
      <p:sp>
        <p:nvSpPr>
          <p:cNvPr id="283652" name="Rectangle 4"/>
          <p:cNvSpPr>
            <a:spLocks noChangeArrowheads="1"/>
          </p:cNvSpPr>
          <p:nvPr/>
        </p:nvSpPr>
        <p:spPr bwMode="auto">
          <a:xfrm>
            <a:off x="1922464" y="895350"/>
            <a:ext cx="8308975" cy="171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3525" indent="-2635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uk-UA" altLang="ru-RU" sz="2400" b="1" dirty="0"/>
              <a:t>Ключове поле (ключ) </a:t>
            </a:r>
            <a:r>
              <a:rPr lang="uk-UA" altLang="ru-RU" sz="2400" dirty="0"/>
              <a:t>– це поле (або комбінація полів), які однозначно визначають запис.</a:t>
            </a:r>
          </a:p>
          <a:p>
            <a:pPr>
              <a:spcBef>
                <a:spcPct val="20000"/>
              </a:spcBef>
            </a:pPr>
            <a:r>
              <a:rPr lang="uk-UA" altLang="ru-RU" sz="2400" dirty="0"/>
              <a:t>   В таблиці не може бути двох записів з однаковими значеннями ключа.</a:t>
            </a:r>
          </a:p>
        </p:txBody>
      </p:sp>
      <p:sp>
        <p:nvSpPr>
          <p:cNvPr id="283653" name="Rectangle 5"/>
          <p:cNvSpPr>
            <a:spLocks noChangeArrowheads="1"/>
          </p:cNvSpPr>
          <p:nvPr/>
        </p:nvSpPr>
        <p:spPr bwMode="auto">
          <a:xfrm>
            <a:off x="1855789" y="2624139"/>
            <a:ext cx="8529637" cy="399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2438" indent="-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uk-UA" altLang="ru-RU" sz="2400" b="1" dirty="0"/>
              <a:t>Чи можуть дані поля бути ключем?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 sz="2400" dirty="0"/>
              <a:t>прізвище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 sz="2400" dirty="0"/>
              <a:t>ім'я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 sz="2400" dirty="0"/>
              <a:t>номер паспорта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 sz="2400" dirty="0"/>
              <a:t>номер будинку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 sz="2400" dirty="0"/>
              <a:t>реєстраційний номер автомобіля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 sz="2400" dirty="0"/>
              <a:t>пункт проживання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 sz="2400" dirty="0"/>
              <a:t>дата виконаних робіт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uk-UA" altLang="ru-RU" sz="2400" dirty="0"/>
              <a:t>марка пральної машини</a:t>
            </a:r>
          </a:p>
        </p:txBody>
      </p:sp>
      <p:sp>
        <p:nvSpPr>
          <p:cNvPr id="283654" name="Line 6"/>
          <p:cNvSpPr>
            <a:spLocks noChangeShapeType="1"/>
          </p:cNvSpPr>
          <p:nvPr/>
        </p:nvSpPr>
        <p:spPr bwMode="auto">
          <a:xfrm>
            <a:off x="2317750" y="3327400"/>
            <a:ext cx="15192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655" name="Line 7"/>
          <p:cNvSpPr>
            <a:spLocks noChangeShapeType="1"/>
          </p:cNvSpPr>
          <p:nvPr/>
        </p:nvSpPr>
        <p:spPr bwMode="auto">
          <a:xfrm>
            <a:off x="2339975" y="3746500"/>
            <a:ext cx="6937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656" name="Line 8"/>
          <p:cNvSpPr>
            <a:spLocks noChangeShapeType="1"/>
          </p:cNvSpPr>
          <p:nvPr/>
        </p:nvSpPr>
        <p:spPr bwMode="auto">
          <a:xfrm>
            <a:off x="2373314" y="4638675"/>
            <a:ext cx="21224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657" name="Line 9"/>
          <p:cNvSpPr>
            <a:spLocks noChangeShapeType="1"/>
          </p:cNvSpPr>
          <p:nvPr/>
        </p:nvSpPr>
        <p:spPr bwMode="auto">
          <a:xfrm>
            <a:off x="2351089" y="5519738"/>
            <a:ext cx="270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658" name="Line 10"/>
          <p:cNvSpPr>
            <a:spLocks noChangeShapeType="1"/>
          </p:cNvSpPr>
          <p:nvPr/>
        </p:nvSpPr>
        <p:spPr bwMode="auto">
          <a:xfrm>
            <a:off x="2328863" y="5969000"/>
            <a:ext cx="30861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659" name="Oval 11"/>
          <p:cNvSpPr>
            <a:spLocks noChangeArrowheads="1"/>
          </p:cNvSpPr>
          <p:nvPr/>
        </p:nvSpPr>
        <p:spPr bwMode="auto">
          <a:xfrm>
            <a:off x="6370638" y="6191251"/>
            <a:ext cx="385762" cy="3857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ru-RU">
                <a:solidFill>
                  <a:schemeClr val="bg1"/>
                </a:solidFill>
              </a:rPr>
              <a:t>?</a:t>
            </a:r>
            <a:endParaRPr lang="ru-RU" altLang="ru-RU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3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3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3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3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3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83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3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3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83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83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3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3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83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836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83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836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83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2" grpId="0"/>
      <p:bldP spid="283653" grpId="0" build="p" bldLvl="2"/>
      <p:bldP spid="283654" grpId="0" animBg="1"/>
      <p:bldP spid="283655" grpId="0" animBg="1"/>
      <p:bldP spid="283656" grpId="0" animBg="1"/>
      <p:bldP spid="283657" grpId="0" animBg="1"/>
      <p:bldP spid="283658" grpId="0" animBg="1"/>
      <p:bldP spid="2836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9555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Мережеві БД</a:t>
            </a:r>
          </a:p>
        </p:txBody>
      </p:sp>
      <p:sp>
        <p:nvSpPr>
          <p:cNvPr id="279557" name="Rectangle 5"/>
          <p:cNvSpPr>
            <a:spLocks noChangeArrowheads="1"/>
          </p:cNvSpPr>
          <p:nvPr/>
        </p:nvSpPr>
        <p:spPr bwMode="auto">
          <a:xfrm>
            <a:off x="1908176" y="881063"/>
            <a:ext cx="844232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400" b="1" dirty="0"/>
              <a:t>Мережева БД </a:t>
            </a:r>
            <a:r>
              <a:rPr lang="uk-UA" altLang="ru-RU" sz="2400" dirty="0"/>
              <a:t>– це набір вузлів, в яких кожен може бути зв'язаний з кожним.</a:t>
            </a:r>
          </a:p>
        </p:txBody>
      </p:sp>
      <p:grpSp>
        <p:nvGrpSpPr>
          <p:cNvPr id="279586" name="Group 34"/>
          <p:cNvGrpSpPr>
            <a:grpSpLocks/>
          </p:cNvGrpSpPr>
          <p:nvPr/>
        </p:nvGrpSpPr>
        <p:grpSpPr bwMode="auto">
          <a:xfrm>
            <a:off x="3565525" y="1774825"/>
            <a:ext cx="4387850" cy="2127250"/>
            <a:chOff x="1297" y="1222"/>
            <a:chExt cx="2977" cy="1443"/>
          </a:xfrm>
        </p:grpSpPr>
        <p:grpSp>
          <p:nvGrpSpPr>
            <p:cNvPr id="279563" name="Group 11"/>
            <p:cNvGrpSpPr>
              <a:grpSpLocks/>
            </p:cNvGrpSpPr>
            <p:nvPr/>
          </p:nvGrpSpPr>
          <p:grpSpPr bwMode="auto">
            <a:xfrm>
              <a:off x="1297" y="1725"/>
              <a:ext cx="2977" cy="437"/>
              <a:chOff x="1131" y="1707"/>
              <a:chExt cx="2977" cy="437"/>
            </a:xfrm>
          </p:grpSpPr>
          <p:sp>
            <p:nvSpPr>
              <p:cNvPr id="279559" name="Oval 7"/>
              <p:cNvSpPr>
                <a:spLocks noChangeArrowheads="1"/>
              </p:cNvSpPr>
              <p:nvPr/>
            </p:nvSpPr>
            <p:spPr bwMode="auto">
              <a:xfrm>
                <a:off x="3671" y="1707"/>
                <a:ext cx="437" cy="437"/>
              </a:xfrm>
              <a:prstGeom prst="ellipse">
                <a:avLst/>
              </a:prstGeom>
              <a:solidFill>
                <a:srgbClr val="F3F3F3"/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ru-RU" altLang="ru-RU" sz="3200"/>
                  <a:t>Б</a:t>
                </a:r>
              </a:p>
            </p:txBody>
          </p:sp>
          <p:sp>
            <p:nvSpPr>
              <p:cNvPr id="279560" name="Oval 8"/>
              <p:cNvSpPr>
                <a:spLocks noChangeArrowheads="1"/>
              </p:cNvSpPr>
              <p:nvPr/>
            </p:nvSpPr>
            <p:spPr bwMode="auto">
              <a:xfrm>
                <a:off x="1131" y="1707"/>
                <a:ext cx="437" cy="437"/>
              </a:xfrm>
              <a:prstGeom prst="ellipse">
                <a:avLst/>
              </a:prstGeom>
              <a:solidFill>
                <a:srgbClr val="F3F3F3"/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ru-RU" altLang="ru-RU" sz="3200"/>
                  <a:t>Г</a:t>
                </a:r>
              </a:p>
            </p:txBody>
          </p:sp>
        </p:grpSp>
        <p:grpSp>
          <p:nvGrpSpPr>
            <p:cNvPr id="279562" name="Group 10"/>
            <p:cNvGrpSpPr>
              <a:grpSpLocks/>
            </p:cNvGrpSpPr>
            <p:nvPr/>
          </p:nvGrpSpPr>
          <p:grpSpPr bwMode="auto">
            <a:xfrm>
              <a:off x="2566" y="1222"/>
              <a:ext cx="438" cy="1443"/>
              <a:chOff x="2380" y="1263"/>
              <a:chExt cx="438" cy="1443"/>
            </a:xfrm>
          </p:grpSpPr>
          <p:sp>
            <p:nvSpPr>
              <p:cNvPr id="279558" name="Oval 6"/>
              <p:cNvSpPr>
                <a:spLocks noChangeArrowheads="1"/>
              </p:cNvSpPr>
              <p:nvPr/>
            </p:nvSpPr>
            <p:spPr bwMode="auto">
              <a:xfrm>
                <a:off x="2380" y="1263"/>
                <a:ext cx="437" cy="437"/>
              </a:xfrm>
              <a:prstGeom prst="ellipse">
                <a:avLst/>
              </a:prstGeom>
              <a:solidFill>
                <a:srgbClr val="F3F3F3"/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ru-RU" altLang="ru-RU" sz="3200"/>
                  <a:t>А</a:t>
                </a:r>
              </a:p>
            </p:txBody>
          </p:sp>
          <p:sp>
            <p:nvSpPr>
              <p:cNvPr id="279561" name="Oval 9"/>
              <p:cNvSpPr>
                <a:spLocks noChangeArrowheads="1"/>
              </p:cNvSpPr>
              <p:nvPr/>
            </p:nvSpPr>
            <p:spPr bwMode="auto">
              <a:xfrm>
                <a:off x="2381" y="2269"/>
                <a:ext cx="437" cy="437"/>
              </a:xfrm>
              <a:prstGeom prst="ellipse">
                <a:avLst/>
              </a:prstGeom>
              <a:solidFill>
                <a:srgbClr val="F3F3F3"/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ru-RU" altLang="ru-RU" sz="3200"/>
                  <a:t>В</a:t>
                </a:r>
              </a:p>
            </p:txBody>
          </p:sp>
        </p:grpSp>
        <p:sp>
          <p:nvSpPr>
            <p:cNvPr id="279564" name="Line 12"/>
            <p:cNvSpPr>
              <a:spLocks noChangeShapeType="1"/>
            </p:cNvSpPr>
            <p:nvPr/>
          </p:nvSpPr>
          <p:spPr bwMode="auto">
            <a:xfrm flipV="1">
              <a:off x="1707" y="1520"/>
              <a:ext cx="861" cy="3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9565" name="Line 13"/>
            <p:cNvSpPr>
              <a:spLocks noChangeShapeType="1"/>
            </p:cNvSpPr>
            <p:nvPr/>
          </p:nvSpPr>
          <p:spPr bwMode="auto">
            <a:xfrm>
              <a:off x="1711" y="2031"/>
              <a:ext cx="869" cy="3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9566" name="Line 14"/>
            <p:cNvSpPr>
              <a:spLocks noChangeShapeType="1"/>
            </p:cNvSpPr>
            <p:nvPr/>
          </p:nvSpPr>
          <p:spPr bwMode="auto">
            <a:xfrm>
              <a:off x="1739" y="1951"/>
              <a:ext cx="2093" cy="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9569" name="Line 17"/>
            <p:cNvSpPr>
              <a:spLocks noChangeShapeType="1"/>
            </p:cNvSpPr>
            <p:nvPr/>
          </p:nvSpPr>
          <p:spPr bwMode="auto">
            <a:xfrm flipH="1" flipV="1">
              <a:off x="2784" y="1660"/>
              <a:ext cx="3" cy="5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9570" name="Line 18"/>
            <p:cNvSpPr>
              <a:spLocks noChangeShapeType="1"/>
            </p:cNvSpPr>
            <p:nvPr/>
          </p:nvSpPr>
          <p:spPr bwMode="auto">
            <a:xfrm flipV="1">
              <a:off x="2999" y="2088"/>
              <a:ext cx="897" cy="3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9571" name="Line 19"/>
            <p:cNvSpPr>
              <a:spLocks noChangeShapeType="1"/>
            </p:cNvSpPr>
            <p:nvPr/>
          </p:nvSpPr>
          <p:spPr bwMode="auto">
            <a:xfrm flipH="1" flipV="1">
              <a:off x="2984" y="1532"/>
              <a:ext cx="863" cy="32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9572" name="Group 20"/>
          <p:cNvGrpSpPr>
            <a:grpSpLocks noChangeAspect="1"/>
          </p:cNvGrpSpPr>
          <p:nvPr/>
        </p:nvGrpSpPr>
        <p:grpSpPr bwMode="auto">
          <a:xfrm>
            <a:off x="2357438" y="4075113"/>
            <a:ext cx="385762" cy="385762"/>
            <a:chOff x="2816" y="2458"/>
            <a:chExt cx="1728" cy="1728"/>
          </a:xfrm>
        </p:grpSpPr>
        <p:sp>
          <p:nvSpPr>
            <p:cNvPr id="279573" name="Oval 21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9574" name="Group 22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279575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9576" name="Rectangle 24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79577" name="Freeform 25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9578" name="Group 26"/>
          <p:cNvGrpSpPr>
            <a:grpSpLocks noChangeAspect="1"/>
          </p:cNvGrpSpPr>
          <p:nvPr/>
        </p:nvGrpSpPr>
        <p:grpSpPr bwMode="auto">
          <a:xfrm>
            <a:off x="2347914" y="4713289"/>
            <a:ext cx="395287" cy="395287"/>
            <a:chOff x="552" y="2523"/>
            <a:chExt cx="1728" cy="1728"/>
          </a:xfrm>
        </p:grpSpPr>
        <p:sp>
          <p:nvSpPr>
            <p:cNvPr id="279579" name="Oval 27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80" name="Rectangle 28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79581" name="Rectangle 29"/>
          <p:cNvSpPr>
            <a:spLocks noChangeArrowheads="1"/>
          </p:cNvSpPr>
          <p:nvPr/>
        </p:nvSpPr>
        <p:spPr bwMode="auto">
          <a:xfrm>
            <a:off x="2890839" y="4089401"/>
            <a:ext cx="7261225" cy="6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ru-RU" sz="2000"/>
              <a:t>найповніше відображає структуру деяких задач (наприклад, мережеве планування в економіці)</a:t>
            </a:r>
          </a:p>
        </p:txBody>
      </p:sp>
      <p:sp>
        <p:nvSpPr>
          <p:cNvPr id="279582" name="Rectangle 30"/>
          <p:cNvSpPr>
            <a:spLocks noChangeArrowheads="1"/>
          </p:cNvSpPr>
          <p:nvPr/>
        </p:nvSpPr>
        <p:spPr bwMode="auto">
          <a:xfrm>
            <a:off x="2889251" y="4805363"/>
            <a:ext cx="7129463" cy="811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arenR"/>
            </a:pPr>
            <a:r>
              <a:rPr lang="uk-UA" altLang="ru-RU" sz="2000"/>
              <a:t>складно зберігати і шукати інформацію в усіх зв'язках</a:t>
            </a:r>
          </a:p>
          <a:p>
            <a:pPr>
              <a:buFontTx/>
              <a:buAutoNum type="arabicParenR"/>
            </a:pPr>
            <a:r>
              <a:rPr lang="uk-UA" altLang="ru-RU" sz="2000"/>
              <a:t>заплутаність структури</a:t>
            </a:r>
          </a:p>
        </p:txBody>
      </p:sp>
      <p:grpSp>
        <p:nvGrpSpPr>
          <p:cNvPr id="279583" name="Group 31"/>
          <p:cNvGrpSpPr>
            <a:grpSpLocks/>
          </p:cNvGrpSpPr>
          <p:nvPr/>
        </p:nvGrpSpPr>
        <p:grpSpPr bwMode="auto">
          <a:xfrm>
            <a:off x="2254250" y="5619753"/>
            <a:ext cx="7793038" cy="936626"/>
            <a:chOff x="448" y="3616"/>
            <a:chExt cx="4909" cy="590"/>
          </a:xfrm>
        </p:grpSpPr>
        <p:sp>
          <p:nvSpPr>
            <p:cNvPr id="279584" name="Text Box 32"/>
            <p:cNvSpPr txBox="1">
              <a:spLocks noChangeArrowheads="1"/>
            </p:cNvSpPr>
            <p:nvPr/>
          </p:nvSpPr>
          <p:spPr bwMode="auto">
            <a:xfrm>
              <a:off x="742" y="3683"/>
              <a:ext cx="4615" cy="523"/>
            </a:xfrm>
            <a:prstGeom prst="rect">
              <a:avLst/>
            </a:prstGeom>
            <a:solidFill>
              <a:srgbClr val="D1D1FF"/>
            </a:solidFill>
            <a:ln>
              <a:noFill/>
            </a:ln>
            <a:effectLst>
              <a:outerShdw dist="85194" dir="1593903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25400">
                  <a:solidFill>
                    <a:srgbClr val="00008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altLang="ru-RU" sz="2400"/>
                <a:t>    </a:t>
              </a:r>
              <a:r>
                <a:rPr lang="uk-UA" altLang="ru-RU" sz="2400"/>
                <a:t>Можна зберігати у вигляді таблиці, але з</a:t>
              </a:r>
              <a:br>
                <a:rPr lang="uk-UA" altLang="ru-RU" sz="2400"/>
              </a:br>
              <a:r>
                <a:rPr lang="uk-UA" altLang="ru-RU" sz="2400"/>
                <a:t>    дублюванням даних!</a:t>
              </a:r>
            </a:p>
          </p:txBody>
        </p:sp>
        <p:sp>
          <p:nvSpPr>
            <p:cNvPr id="279585" name="Oval 33"/>
            <p:cNvSpPr>
              <a:spLocks noChangeArrowheads="1"/>
            </p:cNvSpPr>
            <p:nvPr/>
          </p:nvSpPr>
          <p:spPr bwMode="auto">
            <a:xfrm>
              <a:off x="448" y="361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ru-RU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260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7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7" grpId="0"/>
      <p:bldP spid="279581" grpId="0"/>
      <p:bldP spid="2795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5699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Ієрархічна БД</a:t>
            </a:r>
          </a:p>
        </p:txBody>
      </p:sp>
      <p:sp>
        <p:nvSpPr>
          <p:cNvPr id="285700" name="Rectangle 4"/>
          <p:cNvSpPr>
            <a:spLocks noChangeArrowheads="1"/>
          </p:cNvSpPr>
          <p:nvPr/>
        </p:nvSpPr>
        <p:spPr bwMode="auto">
          <a:xfrm>
            <a:off x="1908176" y="881063"/>
            <a:ext cx="844232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400" b="1" dirty="0"/>
              <a:t>Ієрархічна БД </a:t>
            </a:r>
            <a:r>
              <a:rPr lang="uk-UA" altLang="ru-RU" sz="2400" dirty="0"/>
              <a:t>– це набір даних у вигляді багаторівневої структури.</a:t>
            </a:r>
          </a:p>
        </p:txBody>
      </p:sp>
      <p:sp>
        <p:nvSpPr>
          <p:cNvPr id="285701" name="Rectangle 5"/>
          <p:cNvSpPr>
            <a:spLocks noChangeArrowheads="1"/>
          </p:cNvSpPr>
          <p:nvPr/>
        </p:nvSpPr>
        <p:spPr bwMode="auto">
          <a:xfrm>
            <a:off x="1917701" y="1709738"/>
            <a:ext cx="84423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400" b="1" dirty="0"/>
              <a:t>Прайс-лист</a:t>
            </a:r>
            <a:r>
              <a:rPr lang="ru-RU" altLang="ru-RU" sz="2400" b="1" dirty="0"/>
              <a:t>:</a:t>
            </a:r>
          </a:p>
        </p:txBody>
      </p:sp>
      <p:sp>
        <p:nvSpPr>
          <p:cNvPr id="285702" name="Rectangle 6"/>
          <p:cNvSpPr>
            <a:spLocks noChangeArrowheads="1"/>
          </p:cNvSpPr>
          <p:nvPr/>
        </p:nvSpPr>
        <p:spPr bwMode="auto">
          <a:xfrm>
            <a:off x="1989138" y="2293938"/>
            <a:ext cx="22621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/>
              <a:t>Продавець (рівень 1)</a:t>
            </a:r>
          </a:p>
        </p:txBody>
      </p:sp>
      <p:sp>
        <p:nvSpPr>
          <p:cNvPr id="285703" name="Rectangle 7"/>
          <p:cNvSpPr>
            <a:spLocks noChangeArrowheads="1"/>
          </p:cNvSpPr>
          <p:nvPr/>
        </p:nvSpPr>
        <p:spPr bwMode="auto">
          <a:xfrm>
            <a:off x="1989138" y="3209925"/>
            <a:ext cx="17378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/>
              <a:t>Товар (рівень 2)</a:t>
            </a:r>
          </a:p>
        </p:txBody>
      </p:sp>
      <p:sp>
        <p:nvSpPr>
          <p:cNvPr id="285704" name="Rectangle 8"/>
          <p:cNvSpPr>
            <a:spLocks noChangeArrowheads="1"/>
          </p:cNvSpPr>
          <p:nvPr/>
        </p:nvSpPr>
        <p:spPr bwMode="auto">
          <a:xfrm>
            <a:off x="1989139" y="5043488"/>
            <a:ext cx="19580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/>
              <a:t>Модель (рівень 4)</a:t>
            </a:r>
          </a:p>
        </p:txBody>
      </p:sp>
      <p:sp>
        <p:nvSpPr>
          <p:cNvPr id="285705" name="Rectangle 9"/>
          <p:cNvSpPr>
            <a:spLocks noChangeArrowheads="1"/>
          </p:cNvSpPr>
          <p:nvPr/>
        </p:nvSpPr>
        <p:spPr bwMode="auto">
          <a:xfrm>
            <a:off x="1989138" y="5961063"/>
            <a:ext cx="16161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/>
              <a:t>Ціна (рівень 5)</a:t>
            </a:r>
          </a:p>
        </p:txBody>
      </p:sp>
      <p:sp>
        <p:nvSpPr>
          <p:cNvPr id="285706" name="Rectangle 10"/>
          <p:cNvSpPr>
            <a:spLocks noChangeArrowheads="1"/>
          </p:cNvSpPr>
          <p:nvPr/>
        </p:nvSpPr>
        <p:spPr bwMode="auto">
          <a:xfrm>
            <a:off x="1989139" y="4127500"/>
            <a:ext cx="21547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/>
              <a:t>Виробник (рівень 3)</a:t>
            </a:r>
          </a:p>
        </p:txBody>
      </p:sp>
      <p:sp>
        <p:nvSpPr>
          <p:cNvPr id="285707" name="Rectangle 11"/>
          <p:cNvSpPr>
            <a:spLocks noChangeArrowheads="1"/>
          </p:cNvSpPr>
          <p:nvPr/>
        </p:nvSpPr>
        <p:spPr bwMode="auto">
          <a:xfrm>
            <a:off x="5313364" y="5938838"/>
            <a:ext cx="763587" cy="385762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ru-RU">
                <a:solidFill>
                  <a:schemeClr val="bg1"/>
                </a:solidFill>
              </a:rPr>
              <a:t>$</a:t>
            </a:r>
            <a:r>
              <a:rPr lang="ru-RU" altLang="ru-RU">
                <a:solidFill>
                  <a:schemeClr val="bg1"/>
                </a:solidFill>
              </a:rPr>
              <a:t>3</a:t>
            </a:r>
            <a:r>
              <a:rPr lang="en-US" altLang="ru-RU">
                <a:solidFill>
                  <a:schemeClr val="bg1"/>
                </a:solidFill>
              </a:rPr>
              <a:t>06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285708" name="Rectangle 12"/>
          <p:cNvSpPr>
            <a:spLocks noChangeArrowheads="1"/>
          </p:cNvSpPr>
          <p:nvPr/>
        </p:nvSpPr>
        <p:spPr bwMode="auto">
          <a:xfrm>
            <a:off x="6519864" y="5938838"/>
            <a:ext cx="763587" cy="385762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ru-RU">
                <a:solidFill>
                  <a:schemeClr val="bg1"/>
                </a:solidFill>
              </a:rPr>
              <a:t>$</a:t>
            </a:r>
            <a:r>
              <a:rPr lang="ru-RU" altLang="ru-RU">
                <a:solidFill>
                  <a:schemeClr val="bg1"/>
                </a:solidFill>
              </a:rPr>
              <a:t>312</a:t>
            </a:r>
          </a:p>
        </p:txBody>
      </p:sp>
      <p:sp>
        <p:nvSpPr>
          <p:cNvPr id="285709" name="Rectangle 13"/>
          <p:cNvSpPr>
            <a:spLocks noChangeArrowheads="1"/>
          </p:cNvSpPr>
          <p:nvPr/>
        </p:nvSpPr>
        <p:spPr bwMode="auto">
          <a:xfrm>
            <a:off x="5313364" y="5041901"/>
            <a:ext cx="763587" cy="385763"/>
          </a:xfrm>
          <a:prstGeom prst="rect">
            <a:avLst/>
          </a:prstGeom>
          <a:solidFill>
            <a:srgbClr val="3333FF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ru-RU">
                <a:solidFill>
                  <a:schemeClr val="bg1"/>
                </a:solidFill>
              </a:rPr>
              <a:t>S93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285710" name="Rectangle 14"/>
          <p:cNvSpPr>
            <a:spLocks noChangeArrowheads="1"/>
          </p:cNvSpPr>
          <p:nvPr/>
        </p:nvSpPr>
        <p:spPr bwMode="auto">
          <a:xfrm>
            <a:off x="6519864" y="5041901"/>
            <a:ext cx="763587" cy="385763"/>
          </a:xfrm>
          <a:prstGeom prst="rect">
            <a:avLst/>
          </a:prstGeom>
          <a:solidFill>
            <a:srgbClr val="3333FF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ru-RU">
                <a:solidFill>
                  <a:schemeClr val="bg1"/>
                </a:solidFill>
              </a:rPr>
              <a:t>X93B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285711" name="Rectangle 15"/>
          <p:cNvSpPr>
            <a:spLocks noChangeArrowheads="1"/>
          </p:cNvSpPr>
          <p:nvPr/>
        </p:nvSpPr>
        <p:spPr bwMode="auto">
          <a:xfrm>
            <a:off x="5926139" y="4089401"/>
            <a:ext cx="763587" cy="385763"/>
          </a:xfrm>
          <a:prstGeom prst="rect">
            <a:avLst/>
          </a:prstGeom>
          <a:solidFill>
            <a:srgbClr val="4B76FF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ru-RU">
                <a:solidFill>
                  <a:schemeClr val="bg1"/>
                </a:solidFill>
              </a:rPr>
              <a:t>Sony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285712" name="Rectangle 16"/>
          <p:cNvSpPr>
            <a:spLocks noChangeArrowheads="1"/>
          </p:cNvSpPr>
          <p:nvPr/>
        </p:nvSpPr>
        <p:spPr bwMode="auto">
          <a:xfrm>
            <a:off x="7362825" y="4089401"/>
            <a:ext cx="1187450" cy="385763"/>
          </a:xfrm>
          <a:prstGeom prst="rect">
            <a:avLst/>
          </a:prstGeom>
          <a:solidFill>
            <a:srgbClr val="4B76FF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ru-RU">
                <a:solidFill>
                  <a:schemeClr val="bg1"/>
                </a:solidFill>
              </a:rPr>
              <a:t>Phillips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285713" name="Rectangle 17"/>
          <p:cNvSpPr>
            <a:spLocks noChangeArrowheads="1"/>
          </p:cNvSpPr>
          <p:nvPr/>
        </p:nvSpPr>
        <p:spPr bwMode="auto">
          <a:xfrm>
            <a:off x="9223375" y="4089401"/>
            <a:ext cx="1187450" cy="385763"/>
          </a:xfrm>
          <a:prstGeom prst="rect">
            <a:avLst/>
          </a:prstGeom>
          <a:solidFill>
            <a:srgbClr val="4B76FF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altLang="ru-RU">
                <a:solidFill>
                  <a:schemeClr val="bg1"/>
                </a:solidFill>
              </a:rPr>
              <a:t>Samsung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285716" name="Rectangle 20"/>
          <p:cNvSpPr>
            <a:spLocks noChangeArrowheads="1"/>
          </p:cNvSpPr>
          <p:nvPr/>
        </p:nvSpPr>
        <p:spPr bwMode="auto">
          <a:xfrm>
            <a:off x="7151688" y="3201988"/>
            <a:ext cx="1319212" cy="347662"/>
          </a:xfrm>
          <a:prstGeom prst="rect">
            <a:avLst/>
          </a:prstGeom>
          <a:solidFill>
            <a:srgbClr val="99CCFF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altLang="ru-RU"/>
              <a:t>Монітори</a:t>
            </a:r>
          </a:p>
        </p:txBody>
      </p:sp>
      <p:sp>
        <p:nvSpPr>
          <p:cNvPr id="285717" name="Rectangle 21"/>
          <p:cNvSpPr>
            <a:spLocks noChangeArrowheads="1"/>
          </p:cNvSpPr>
          <p:nvPr/>
        </p:nvSpPr>
        <p:spPr bwMode="auto">
          <a:xfrm>
            <a:off x="9066213" y="3203576"/>
            <a:ext cx="1319212" cy="347663"/>
          </a:xfrm>
          <a:prstGeom prst="rect">
            <a:avLst/>
          </a:prstGeom>
          <a:solidFill>
            <a:srgbClr val="99CCFF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altLang="ru-RU"/>
              <a:t>Принтери</a:t>
            </a:r>
          </a:p>
        </p:txBody>
      </p:sp>
      <p:sp>
        <p:nvSpPr>
          <p:cNvPr id="285718" name="Rectangle 22"/>
          <p:cNvSpPr>
            <a:spLocks noChangeArrowheads="1"/>
          </p:cNvSpPr>
          <p:nvPr/>
        </p:nvSpPr>
        <p:spPr bwMode="auto">
          <a:xfrm>
            <a:off x="8027988" y="2279651"/>
            <a:ext cx="1319212" cy="347663"/>
          </a:xfrm>
          <a:prstGeom prst="rect">
            <a:avLst/>
          </a:prstGeom>
          <a:solidFill>
            <a:srgbClr val="CCECFF"/>
          </a:solidFill>
          <a:ln>
            <a:noFill/>
          </a:ln>
          <a:effectLst>
            <a:outerShdw dist="7184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altLang="ru-RU"/>
              <a:t>Іван</a:t>
            </a:r>
          </a:p>
        </p:txBody>
      </p:sp>
      <p:sp>
        <p:nvSpPr>
          <p:cNvPr id="285719" name="Line 23"/>
          <p:cNvSpPr>
            <a:spLocks noChangeShapeType="1"/>
          </p:cNvSpPr>
          <p:nvPr/>
        </p:nvSpPr>
        <p:spPr bwMode="auto">
          <a:xfrm flipH="1">
            <a:off x="7875589" y="2625725"/>
            <a:ext cx="835025" cy="565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0" name="Line 24"/>
          <p:cNvSpPr>
            <a:spLocks noChangeShapeType="1"/>
          </p:cNvSpPr>
          <p:nvPr/>
        </p:nvSpPr>
        <p:spPr bwMode="auto">
          <a:xfrm>
            <a:off x="8715375" y="2628901"/>
            <a:ext cx="952500" cy="5762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1" name="Line 25"/>
          <p:cNvSpPr>
            <a:spLocks noChangeShapeType="1"/>
          </p:cNvSpPr>
          <p:nvPr/>
        </p:nvSpPr>
        <p:spPr bwMode="auto">
          <a:xfrm flipH="1">
            <a:off x="6315076" y="3552826"/>
            <a:ext cx="1438275" cy="538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2" name="Line 26"/>
          <p:cNvSpPr>
            <a:spLocks noChangeShapeType="1"/>
          </p:cNvSpPr>
          <p:nvPr/>
        </p:nvSpPr>
        <p:spPr bwMode="auto">
          <a:xfrm>
            <a:off x="7758113" y="3552826"/>
            <a:ext cx="0" cy="538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3" name="Line 27"/>
          <p:cNvSpPr>
            <a:spLocks noChangeShapeType="1"/>
          </p:cNvSpPr>
          <p:nvPr/>
        </p:nvSpPr>
        <p:spPr bwMode="auto">
          <a:xfrm>
            <a:off x="7758113" y="3557588"/>
            <a:ext cx="18288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4" name="Line 28"/>
          <p:cNvSpPr>
            <a:spLocks noChangeShapeType="1"/>
          </p:cNvSpPr>
          <p:nvPr/>
        </p:nvSpPr>
        <p:spPr bwMode="auto">
          <a:xfrm flipH="1">
            <a:off x="5681664" y="4481514"/>
            <a:ext cx="604837" cy="561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5" name="Line 29"/>
          <p:cNvSpPr>
            <a:spLocks noChangeShapeType="1"/>
          </p:cNvSpPr>
          <p:nvPr/>
        </p:nvSpPr>
        <p:spPr bwMode="auto">
          <a:xfrm>
            <a:off x="6300789" y="4486275"/>
            <a:ext cx="600075" cy="552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6" name="Line 30"/>
          <p:cNvSpPr>
            <a:spLocks noChangeShapeType="1"/>
          </p:cNvSpPr>
          <p:nvPr/>
        </p:nvSpPr>
        <p:spPr bwMode="auto">
          <a:xfrm>
            <a:off x="6900863" y="5429250"/>
            <a:ext cx="0" cy="509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7" name="Line 31"/>
          <p:cNvSpPr>
            <a:spLocks noChangeShapeType="1"/>
          </p:cNvSpPr>
          <p:nvPr/>
        </p:nvSpPr>
        <p:spPr bwMode="auto">
          <a:xfrm>
            <a:off x="5667375" y="5429251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8" name="Line 32"/>
          <p:cNvSpPr>
            <a:spLocks noChangeShapeType="1"/>
          </p:cNvSpPr>
          <p:nvPr/>
        </p:nvSpPr>
        <p:spPr bwMode="auto">
          <a:xfrm flipH="1">
            <a:off x="7608888" y="4481514"/>
            <a:ext cx="315912" cy="5476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29" name="Line 33"/>
          <p:cNvSpPr>
            <a:spLocks noChangeShapeType="1"/>
          </p:cNvSpPr>
          <p:nvPr/>
        </p:nvSpPr>
        <p:spPr bwMode="auto">
          <a:xfrm>
            <a:off x="7939089" y="4491038"/>
            <a:ext cx="307975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30" name="Line 34"/>
          <p:cNvSpPr>
            <a:spLocks noChangeShapeType="1"/>
          </p:cNvSpPr>
          <p:nvPr/>
        </p:nvSpPr>
        <p:spPr bwMode="auto">
          <a:xfrm>
            <a:off x="7929563" y="4481513"/>
            <a:ext cx="0" cy="519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34" name="Line 38"/>
          <p:cNvSpPr>
            <a:spLocks noChangeShapeType="1"/>
          </p:cNvSpPr>
          <p:nvPr/>
        </p:nvSpPr>
        <p:spPr bwMode="auto">
          <a:xfrm flipH="1">
            <a:off x="9575801" y="4486275"/>
            <a:ext cx="315913" cy="5476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35" name="Line 39"/>
          <p:cNvSpPr>
            <a:spLocks noChangeShapeType="1"/>
          </p:cNvSpPr>
          <p:nvPr/>
        </p:nvSpPr>
        <p:spPr bwMode="auto">
          <a:xfrm>
            <a:off x="9901239" y="4491038"/>
            <a:ext cx="307975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36" name="Line 40"/>
          <p:cNvSpPr>
            <a:spLocks noChangeShapeType="1"/>
          </p:cNvSpPr>
          <p:nvPr/>
        </p:nvSpPr>
        <p:spPr bwMode="auto">
          <a:xfrm>
            <a:off x="9896475" y="4486276"/>
            <a:ext cx="0" cy="5191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40" name="Line 44"/>
          <p:cNvSpPr>
            <a:spLocks noChangeShapeType="1"/>
          </p:cNvSpPr>
          <p:nvPr/>
        </p:nvSpPr>
        <p:spPr bwMode="auto">
          <a:xfrm>
            <a:off x="9758363" y="3562350"/>
            <a:ext cx="342900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41" name="Line 45"/>
          <p:cNvSpPr>
            <a:spLocks noChangeShapeType="1"/>
          </p:cNvSpPr>
          <p:nvPr/>
        </p:nvSpPr>
        <p:spPr bwMode="auto">
          <a:xfrm>
            <a:off x="9782176" y="3567113"/>
            <a:ext cx="727075" cy="419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42" name="Line 46"/>
          <p:cNvSpPr>
            <a:spLocks noChangeShapeType="1"/>
          </p:cNvSpPr>
          <p:nvPr/>
        </p:nvSpPr>
        <p:spPr bwMode="auto">
          <a:xfrm>
            <a:off x="9815513" y="3567113"/>
            <a:ext cx="709612" cy="190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46" name="Line 50"/>
          <p:cNvSpPr>
            <a:spLocks noChangeShapeType="1"/>
          </p:cNvSpPr>
          <p:nvPr/>
        </p:nvSpPr>
        <p:spPr bwMode="auto">
          <a:xfrm>
            <a:off x="2116138" y="2620963"/>
            <a:ext cx="5891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47" name="Line 51"/>
          <p:cNvSpPr>
            <a:spLocks noChangeShapeType="1"/>
          </p:cNvSpPr>
          <p:nvPr/>
        </p:nvSpPr>
        <p:spPr bwMode="auto">
          <a:xfrm>
            <a:off x="2106614" y="3554413"/>
            <a:ext cx="4967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48" name="Line 52"/>
          <p:cNvSpPr>
            <a:spLocks noChangeShapeType="1"/>
          </p:cNvSpPr>
          <p:nvPr/>
        </p:nvSpPr>
        <p:spPr bwMode="auto">
          <a:xfrm>
            <a:off x="2106614" y="4459288"/>
            <a:ext cx="37607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49" name="Line 53"/>
          <p:cNvSpPr>
            <a:spLocks noChangeShapeType="1"/>
          </p:cNvSpPr>
          <p:nvPr/>
        </p:nvSpPr>
        <p:spPr bwMode="auto">
          <a:xfrm>
            <a:off x="2078038" y="5400675"/>
            <a:ext cx="314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750" name="Line 54"/>
          <p:cNvSpPr>
            <a:spLocks noChangeShapeType="1"/>
          </p:cNvSpPr>
          <p:nvPr/>
        </p:nvSpPr>
        <p:spPr bwMode="auto">
          <a:xfrm>
            <a:off x="2078038" y="6305550"/>
            <a:ext cx="314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68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8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8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85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8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85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8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85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8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85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8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85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8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8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8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8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85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8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85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8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85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8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8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8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8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28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8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28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85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85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85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8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285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28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0" grpId="0"/>
      <p:bldP spid="285701" grpId="0"/>
      <p:bldP spid="285702" grpId="0"/>
      <p:bldP spid="285703" grpId="0"/>
      <p:bldP spid="285704" grpId="0"/>
      <p:bldP spid="285705" grpId="0"/>
      <p:bldP spid="285706" grpId="0"/>
      <p:bldP spid="285707" grpId="0" animBg="1"/>
      <p:bldP spid="285708" grpId="0" animBg="1"/>
      <p:bldP spid="285709" grpId="0" animBg="1"/>
      <p:bldP spid="285710" grpId="0" animBg="1"/>
      <p:bldP spid="285711" grpId="0" animBg="1"/>
      <p:bldP spid="285712" grpId="0" animBg="1"/>
      <p:bldP spid="285713" grpId="0" animBg="1"/>
      <p:bldP spid="285716" grpId="0" animBg="1"/>
      <p:bldP spid="285717" grpId="0" animBg="1"/>
      <p:bldP spid="285718" grpId="0" animBg="1"/>
      <p:bldP spid="285719" grpId="0" animBg="1"/>
      <p:bldP spid="285720" grpId="0" animBg="1"/>
      <p:bldP spid="285721" grpId="0" animBg="1"/>
      <p:bldP spid="285722" grpId="0" animBg="1"/>
      <p:bldP spid="285723" grpId="0" animBg="1"/>
      <p:bldP spid="285724" grpId="0" animBg="1"/>
      <p:bldP spid="285725" grpId="0" animBg="1"/>
      <p:bldP spid="285726" grpId="0" animBg="1"/>
      <p:bldP spid="285727" grpId="0" animBg="1"/>
      <p:bldP spid="285728" grpId="0" animBg="1"/>
      <p:bldP spid="285729" grpId="0" animBg="1"/>
      <p:bldP spid="285730" grpId="0" animBg="1"/>
      <p:bldP spid="285734" grpId="0" animBg="1"/>
      <p:bldP spid="285735" grpId="0" animBg="1"/>
      <p:bldP spid="285736" grpId="0" animBg="1"/>
      <p:bldP spid="285740" grpId="0" animBg="1"/>
      <p:bldP spid="285741" grpId="0" animBg="1"/>
      <p:bldP spid="285742" grpId="0" animBg="1"/>
      <p:bldP spid="285746" grpId="0" animBg="1"/>
      <p:bldP spid="285747" grpId="0" animBg="1"/>
      <p:bldP spid="285748" grpId="0" animBg="1"/>
      <p:bldP spid="285749" grpId="0" animBg="1"/>
      <p:bldP spid="28575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7747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Ієрархічна БД</a:t>
            </a:r>
          </a:p>
        </p:txBody>
      </p:sp>
      <p:sp>
        <p:nvSpPr>
          <p:cNvPr id="287748" name="Rectangle 4"/>
          <p:cNvSpPr>
            <a:spLocks noChangeArrowheads="1"/>
          </p:cNvSpPr>
          <p:nvPr/>
        </p:nvSpPr>
        <p:spPr bwMode="auto">
          <a:xfrm>
            <a:off x="1908176" y="957263"/>
            <a:ext cx="84423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400" b="1" dirty="0"/>
              <a:t>Перетворення в табличну форму</a:t>
            </a:r>
            <a:r>
              <a:rPr lang="ru-RU" altLang="ru-RU" sz="2400" b="1" dirty="0"/>
              <a:t>:</a:t>
            </a:r>
          </a:p>
        </p:txBody>
      </p:sp>
      <p:graphicFrame>
        <p:nvGraphicFramePr>
          <p:cNvPr id="287856" name="Group 112"/>
          <p:cNvGraphicFramePr>
            <a:graphicFrameLocks noGrp="1"/>
          </p:cNvGraphicFramePr>
          <p:nvPr/>
        </p:nvGraphicFramePr>
        <p:xfrm>
          <a:off x="2157414" y="1670051"/>
          <a:ext cx="8174037" cy="2377440"/>
        </p:xfrm>
        <a:graphic>
          <a:graphicData uri="http://schemas.openxmlformats.org/drawingml/2006/table">
            <a:tbl>
              <a:tblPr/>
              <a:tblGrid>
                <a:gridCol w="1600200"/>
                <a:gridCol w="1484312"/>
                <a:gridCol w="2022475"/>
                <a:gridCol w="2187575"/>
                <a:gridCol w="879475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Продавець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Товар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Виробник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Модель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Ціна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Монітор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$306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Монітор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X93B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$312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Монітор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Phillips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190 B5 CG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$318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Монітор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Samsung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SyncMaster 193P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$452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87845" name="Group 101"/>
          <p:cNvGrpSpPr>
            <a:grpSpLocks noChangeAspect="1"/>
          </p:cNvGrpSpPr>
          <p:nvPr/>
        </p:nvGrpSpPr>
        <p:grpSpPr bwMode="auto">
          <a:xfrm>
            <a:off x="1951039" y="4505325"/>
            <a:ext cx="395287" cy="395288"/>
            <a:chOff x="552" y="2523"/>
            <a:chExt cx="1728" cy="1728"/>
          </a:xfrm>
        </p:grpSpPr>
        <p:sp>
          <p:nvSpPr>
            <p:cNvPr id="287846" name="Oval 102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7847" name="Rectangle 103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87848" name="Rectangle 104"/>
          <p:cNvSpPr>
            <a:spLocks noChangeArrowheads="1"/>
          </p:cNvSpPr>
          <p:nvPr/>
        </p:nvSpPr>
        <p:spPr bwMode="auto">
          <a:xfrm>
            <a:off x="2473326" y="4484689"/>
            <a:ext cx="7712075" cy="193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arenR"/>
            </a:pPr>
            <a:r>
              <a:rPr lang="uk-UA" altLang="ru-RU" sz="2400"/>
              <a:t>дублювання даних</a:t>
            </a:r>
          </a:p>
          <a:p>
            <a:pPr>
              <a:buFontTx/>
              <a:buAutoNum type="arabicParenR"/>
            </a:pPr>
            <a:r>
              <a:rPr lang="uk-UA" altLang="ru-RU" sz="2400"/>
              <a:t>при зміні адреси фірми потрібно міняти її в усіх рядках</a:t>
            </a:r>
          </a:p>
          <a:p>
            <a:pPr>
              <a:buFontTx/>
              <a:buAutoNum type="arabicParenR"/>
            </a:pPr>
            <a:r>
              <a:rPr lang="uk-UA" altLang="ru-RU" sz="2400"/>
              <a:t>немає захисту від помилок введених оператором </a:t>
            </a:r>
            <a:br>
              <a:rPr lang="uk-UA" altLang="ru-RU" sz="2400"/>
            </a:br>
            <a:r>
              <a:rPr lang="uk-UA" altLang="ru-RU" sz="2400"/>
              <a:t>(</a:t>
            </a:r>
            <a:r>
              <a:rPr lang="uk-UA" altLang="ru-RU" sz="2400" i="1"/>
              <a:t>Іван</a:t>
            </a:r>
            <a:r>
              <a:rPr lang="uk-UA" altLang="ru-RU" sz="2400"/>
              <a:t> – </a:t>
            </a:r>
            <a:r>
              <a:rPr lang="uk-UA" altLang="ru-RU" sz="2400" i="1"/>
              <a:t>Іванн</a:t>
            </a:r>
            <a:r>
              <a:rPr lang="uk-UA" altLang="ru-RU" sz="2400"/>
              <a:t>), краще було б вибрати із списку</a:t>
            </a:r>
          </a:p>
        </p:txBody>
      </p:sp>
    </p:spTree>
    <p:extLst>
      <p:ext uri="{BB962C8B-B14F-4D97-AF65-F5344CB8AC3E}">
        <p14:creationId xmlns:p14="http://schemas.microsoft.com/office/powerpoint/2010/main" val="210222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7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7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7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84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909" name="Freeform 117"/>
          <p:cNvSpPr>
            <a:spLocks/>
          </p:cNvSpPr>
          <p:nvPr/>
        </p:nvSpPr>
        <p:spPr bwMode="auto">
          <a:xfrm>
            <a:off x="7970839" y="2827339"/>
            <a:ext cx="2257425" cy="3392487"/>
          </a:xfrm>
          <a:custGeom>
            <a:avLst/>
            <a:gdLst>
              <a:gd name="T0" fmla="*/ 321 w 1422"/>
              <a:gd name="T1" fmla="*/ 0 h 2137"/>
              <a:gd name="T2" fmla="*/ 137 w 1422"/>
              <a:gd name="T3" fmla="*/ 60 h 2137"/>
              <a:gd name="T4" fmla="*/ 36 w 1422"/>
              <a:gd name="T5" fmla="*/ 185 h 2137"/>
              <a:gd name="T6" fmla="*/ 54 w 1422"/>
              <a:gd name="T7" fmla="*/ 618 h 2137"/>
              <a:gd name="T8" fmla="*/ 363 w 1422"/>
              <a:gd name="T9" fmla="*/ 962 h 2137"/>
              <a:gd name="T10" fmla="*/ 850 w 1422"/>
              <a:gd name="T11" fmla="*/ 1075 h 2137"/>
              <a:gd name="T12" fmla="*/ 1331 w 1422"/>
              <a:gd name="T13" fmla="*/ 1277 h 2137"/>
              <a:gd name="T14" fmla="*/ 1396 w 1422"/>
              <a:gd name="T15" fmla="*/ 1924 h 2137"/>
              <a:gd name="T16" fmla="*/ 1206 w 1422"/>
              <a:gd name="T17" fmla="*/ 2108 h 2137"/>
              <a:gd name="T18" fmla="*/ 1004 w 1422"/>
              <a:gd name="T19" fmla="*/ 2132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22" h="2137">
                <a:moveTo>
                  <a:pt x="321" y="0"/>
                </a:moveTo>
                <a:cubicBezTo>
                  <a:pt x="250" y="14"/>
                  <a:pt x="184" y="29"/>
                  <a:pt x="137" y="60"/>
                </a:cubicBezTo>
                <a:cubicBezTo>
                  <a:pt x="90" y="91"/>
                  <a:pt x="50" y="92"/>
                  <a:pt x="36" y="185"/>
                </a:cubicBezTo>
                <a:cubicBezTo>
                  <a:pt x="22" y="278"/>
                  <a:pt x="0" y="489"/>
                  <a:pt x="54" y="618"/>
                </a:cubicBezTo>
                <a:cubicBezTo>
                  <a:pt x="108" y="747"/>
                  <a:pt x="230" y="886"/>
                  <a:pt x="363" y="962"/>
                </a:cubicBezTo>
                <a:cubicBezTo>
                  <a:pt x="496" y="1038"/>
                  <a:pt x="684" y="1046"/>
                  <a:pt x="850" y="1075"/>
                </a:cubicBezTo>
                <a:cubicBezTo>
                  <a:pt x="1016" y="1104"/>
                  <a:pt x="1240" y="1136"/>
                  <a:pt x="1331" y="1277"/>
                </a:cubicBezTo>
                <a:cubicBezTo>
                  <a:pt x="1422" y="1418"/>
                  <a:pt x="1417" y="1786"/>
                  <a:pt x="1396" y="1924"/>
                </a:cubicBezTo>
                <a:cubicBezTo>
                  <a:pt x="1375" y="2062"/>
                  <a:pt x="1289" y="2085"/>
                  <a:pt x="1206" y="2108"/>
                </a:cubicBezTo>
                <a:cubicBezTo>
                  <a:pt x="1123" y="2131"/>
                  <a:pt x="1072" y="2137"/>
                  <a:pt x="1004" y="2132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9794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9795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Реляційні БД</a:t>
            </a:r>
          </a:p>
        </p:txBody>
      </p:sp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1817689" y="879476"/>
            <a:ext cx="8480425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2F2F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3525" indent="-2635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b="1" dirty="0"/>
              <a:t>1970-і рр. </a:t>
            </a:r>
            <a:r>
              <a:rPr lang="uk-UA" altLang="ru-RU" sz="2000" dirty="0"/>
              <a:t>Е. Кодд, англ. </a:t>
            </a:r>
            <a:r>
              <a:rPr lang="en-US" altLang="ru-RU" sz="2000" i="1" dirty="0"/>
              <a:t>relation</a:t>
            </a:r>
            <a:r>
              <a:rPr lang="uk-UA" altLang="ru-RU" sz="2000" i="1" dirty="0"/>
              <a:t> – </a:t>
            </a:r>
            <a:r>
              <a:rPr lang="uk-UA" altLang="ru-RU" sz="2000" dirty="0"/>
              <a:t>відношення</a:t>
            </a:r>
            <a:r>
              <a:rPr lang="uk-UA" altLang="ru-RU" sz="2400" dirty="0"/>
              <a:t>.</a:t>
            </a:r>
            <a:endParaRPr lang="uk-UA" altLang="ru-RU" sz="2800" i="1" dirty="0">
              <a:solidFill>
                <a:schemeClr val="accent2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uk-UA" altLang="ru-RU" sz="2000" b="1" dirty="0"/>
              <a:t>Реляційна база даних </a:t>
            </a:r>
            <a:r>
              <a:rPr lang="uk-UA" altLang="ru-RU" sz="2000" dirty="0"/>
              <a:t>– це набір простих таблиць, між якими встановлені зв'язки (відношення) з допомогою числових кодів.</a:t>
            </a:r>
          </a:p>
        </p:txBody>
      </p:sp>
      <p:pic>
        <p:nvPicPr>
          <p:cNvPr id="2897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1" y="2841626"/>
            <a:ext cx="2206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89910" name="Group 118"/>
          <p:cNvGraphicFramePr>
            <a:graphicFrameLocks noGrp="1"/>
          </p:cNvGraphicFramePr>
          <p:nvPr/>
        </p:nvGraphicFramePr>
        <p:xfrm>
          <a:off x="2576514" y="2565401"/>
          <a:ext cx="1241425" cy="1828800"/>
        </p:xfrm>
        <a:graphic>
          <a:graphicData uri="http://schemas.openxmlformats.org/drawingml/2006/table">
            <a:tbl>
              <a:tblPr/>
              <a:tblGrid>
                <a:gridCol w="1241425"/>
              </a:tblGrid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Продавці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Адреса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Телефон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Сайт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912" name="Group 120"/>
          <p:cNvGraphicFramePr>
            <a:graphicFrameLocks noGrp="1"/>
          </p:cNvGraphicFramePr>
          <p:nvPr/>
        </p:nvGraphicFramePr>
        <p:xfrm>
          <a:off x="8496301" y="2376488"/>
          <a:ext cx="1552575" cy="1524000"/>
        </p:xfrm>
        <a:graphic>
          <a:graphicData uri="http://schemas.openxmlformats.org/drawingml/2006/table">
            <a:tbl>
              <a:tblPr/>
              <a:tblGrid>
                <a:gridCol w="1552575"/>
              </a:tblGrid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Виробник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Країна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Сайт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913" name="Group 121"/>
          <p:cNvGraphicFramePr>
            <a:graphicFrameLocks noGrp="1"/>
          </p:cNvGraphicFramePr>
          <p:nvPr/>
        </p:nvGraphicFramePr>
        <p:xfrm>
          <a:off x="7889875" y="5129213"/>
          <a:ext cx="1676400" cy="1219200"/>
        </p:xfrm>
        <a:graphic>
          <a:graphicData uri="http://schemas.openxmlformats.org/drawingml/2006/table">
            <a:tbl>
              <a:tblPr/>
              <a:tblGrid>
                <a:gridCol w="1676400"/>
              </a:tblGrid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Моделі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виробника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914" name="Group 122"/>
          <p:cNvGraphicFramePr>
            <a:graphicFrameLocks noGrp="1"/>
          </p:cNvGraphicFramePr>
          <p:nvPr/>
        </p:nvGraphicFramePr>
        <p:xfrm>
          <a:off x="2913064" y="5213350"/>
          <a:ext cx="1177925" cy="914400"/>
        </p:xfrm>
        <a:graphic>
          <a:graphicData uri="http://schemas.openxmlformats.org/drawingml/2006/table">
            <a:tbl>
              <a:tblPr/>
              <a:tblGrid>
                <a:gridCol w="1177925"/>
              </a:tblGrid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Товари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918" name="Group 126"/>
          <p:cNvGraphicFramePr>
            <a:graphicFrameLocks noGrp="1"/>
          </p:cNvGraphicFramePr>
          <p:nvPr/>
        </p:nvGraphicFramePr>
        <p:xfrm>
          <a:off x="5195888" y="2762250"/>
          <a:ext cx="2127250" cy="2133600"/>
        </p:xfrm>
        <a:graphic>
          <a:graphicData uri="http://schemas.openxmlformats.org/drawingml/2006/table">
            <a:tbl>
              <a:tblPr/>
              <a:tblGrid>
                <a:gridCol w="2127250"/>
              </a:tblGrid>
              <a:tr h="201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Прайс-лист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03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запису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продавця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виробника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товару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моделі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Ціна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89899" name="Picture 1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5481639"/>
            <a:ext cx="22066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9900" name="Picture 1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8" y="3030539"/>
            <a:ext cx="22066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9905" name="Freeform 113"/>
          <p:cNvSpPr>
            <a:spLocks/>
          </p:cNvSpPr>
          <p:nvPr/>
        </p:nvSpPr>
        <p:spPr bwMode="auto">
          <a:xfrm>
            <a:off x="3814763" y="2854326"/>
            <a:ext cx="1376362" cy="703263"/>
          </a:xfrm>
          <a:custGeom>
            <a:avLst/>
            <a:gdLst>
              <a:gd name="T0" fmla="*/ 0 w 867"/>
              <a:gd name="T1" fmla="*/ 120 h 443"/>
              <a:gd name="T2" fmla="*/ 356 w 867"/>
              <a:gd name="T3" fmla="*/ 43 h 443"/>
              <a:gd name="T4" fmla="*/ 558 w 867"/>
              <a:gd name="T5" fmla="*/ 381 h 443"/>
              <a:gd name="T6" fmla="*/ 867 w 867"/>
              <a:gd name="T7" fmla="*/ 417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7" h="443">
                <a:moveTo>
                  <a:pt x="0" y="120"/>
                </a:moveTo>
                <a:cubicBezTo>
                  <a:pt x="126" y="71"/>
                  <a:pt x="263" y="0"/>
                  <a:pt x="356" y="43"/>
                </a:cubicBezTo>
                <a:cubicBezTo>
                  <a:pt x="449" y="86"/>
                  <a:pt x="473" y="319"/>
                  <a:pt x="558" y="381"/>
                </a:cubicBezTo>
                <a:cubicBezTo>
                  <a:pt x="643" y="443"/>
                  <a:pt x="803" y="410"/>
                  <a:pt x="867" y="417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9906" name="Freeform 114"/>
          <p:cNvSpPr>
            <a:spLocks/>
          </p:cNvSpPr>
          <p:nvPr/>
        </p:nvSpPr>
        <p:spPr bwMode="auto">
          <a:xfrm>
            <a:off x="4078288" y="4005263"/>
            <a:ext cx="1122362" cy="1670050"/>
          </a:xfrm>
          <a:custGeom>
            <a:avLst/>
            <a:gdLst>
              <a:gd name="T0" fmla="*/ 0 w 707"/>
              <a:gd name="T1" fmla="*/ 1052 h 1052"/>
              <a:gd name="T2" fmla="*/ 297 w 707"/>
              <a:gd name="T3" fmla="*/ 844 h 1052"/>
              <a:gd name="T4" fmla="*/ 422 w 707"/>
              <a:gd name="T5" fmla="*/ 131 h 1052"/>
              <a:gd name="T6" fmla="*/ 707 w 707"/>
              <a:gd name="T7" fmla="*/ 60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7" h="1052">
                <a:moveTo>
                  <a:pt x="0" y="1052"/>
                </a:moveTo>
                <a:cubicBezTo>
                  <a:pt x="113" y="1026"/>
                  <a:pt x="227" y="997"/>
                  <a:pt x="297" y="844"/>
                </a:cubicBezTo>
                <a:cubicBezTo>
                  <a:pt x="367" y="691"/>
                  <a:pt x="354" y="262"/>
                  <a:pt x="422" y="131"/>
                </a:cubicBezTo>
                <a:cubicBezTo>
                  <a:pt x="490" y="0"/>
                  <a:pt x="648" y="75"/>
                  <a:pt x="707" y="6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9907" name="Freeform 115"/>
          <p:cNvSpPr>
            <a:spLocks/>
          </p:cNvSpPr>
          <p:nvPr/>
        </p:nvSpPr>
        <p:spPr bwMode="auto">
          <a:xfrm>
            <a:off x="7321551" y="2789238"/>
            <a:ext cx="1158875" cy="1128712"/>
          </a:xfrm>
          <a:custGeom>
            <a:avLst/>
            <a:gdLst>
              <a:gd name="T0" fmla="*/ 730 w 730"/>
              <a:gd name="T1" fmla="*/ 36 h 711"/>
              <a:gd name="T2" fmla="*/ 404 w 730"/>
              <a:gd name="T3" fmla="*/ 96 h 711"/>
              <a:gd name="T4" fmla="*/ 243 w 730"/>
              <a:gd name="T5" fmla="*/ 612 h 711"/>
              <a:gd name="T6" fmla="*/ 0 w 730"/>
              <a:gd name="T7" fmla="*/ 690 h 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0" h="711">
                <a:moveTo>
                  <a:pt x="730" y="36"/>
                </a:moveTo>
                <a:cubicBezTo>
                  <a:pt x="607" y="18"/>
                  <a:pt x="485" y="0"/>
                  <a:pt x="404" y="96"/>
                </a:cubicBezTo>
                <a:cubicBezTo>
                  <a:pt x="323" y="192"/>
                  <a:pt x="310" y="513"/>
                  <a:pt x="243" y="612"/>
                </a:cubicBezTo>
                <a:cubicBezTo>
                  <a:pt x="176" y="711"/>
                  <a:pt x="88" y="700"/>
                  <a:pt x="0" y="69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9908" name="Freeform 116"/>
          <p:cNvSpPr>
            <a:spLocks/>
          </p:cNvSpPr>
          <p:nvPr/>
        </p:nvSpPr>
        <p:spPr bwMode="auto">
          <a:xfrm>
            <a:off x="7321550" y="4421188"/>
            <a:ext cx="584200" cy="1268412"/>
          </a:xfrm>
          <a:custGeom>
            <a:avLst/>
            <a:gdLst>
              <a:gd name="T0" fmla="*/ 0 w 368"/>
              <a:gd name="T1" fmla="*/ 12 h 799"/>
              <a:gd name="T2" fmla="*/ 137 w 368"/>
              <a:gd name="T3" fmla="*/ 113 h 799"/>
              <a:gd name="T4" fmla="*/ 255 w 368"/>
              <a:gd name="T5" fmla="*/ 689 h 799"/>
              <a:gd name="T6" fmla="*/ 368 w 368"/>
              <a:gd name="T7" fmla="*/ 772 h 7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8" h="799">
                <a:moveTo>
                  <a:pt x="0" y="12"/>
                </a:moveTo>
                <a:cubicBezTo>
                  <a:pt x="52" y="3"/>
                  <a:pt x="94" y="0"/>
                  <a:pt x="137" y="113"/>
                </a:cubicBezTo>
                <a:cubicBezTo>
                  <a:pt x="180" y="226"/>
                  <a:pt x="216" y="579"/>
                  <a:pt x="255" y="689"/>
                </a:cubicBezTo>
                <a:cubicBezTo>
                  <a:pt x="294" y="799"/>
                  <a:pt x="344" y="755"/>
                  <a:pt x="368" y="772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289901" name="Picture 1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2662239"/>
            <a:ext cx="22066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9902" name="Picture 1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6" y="5424489"/>
            <a:ext cx="2206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735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9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9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8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8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8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8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8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8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8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8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8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8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8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909" grpId="0" animBg="1"/>
      <p:bldP spid="289796" grpId="0" build="p"/>
      <p:bldP spid="289905" grpId="0" animBg="1"/>
      <p:bldP spid="289906" grpId="0" animBg="1"/>
      <p:bldP spid="289907" grpId="0" animBg="1"/>
      <p:bldP spid="28990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1843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Реляційні БД</a:t>
            </a:r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2498725" y="950913"/>
            <a:ext cx="768508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немає дублювання інформації; </a:t>
            </a:r>
          </a:p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при зміні адреси фірми, достатньо змінити її тільки в таблиці Продавці;</a:t>
            </a:r>
          </a:p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захист від неправильного введення: можна вибирати тільки фірму, яка заздалегідь введена в таблицю Продавці; </a:t>
            </a:r>
          </a:p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механізм транзакції: будь-які зміни вносяться в базу тільки тоді, коли вони повністю завершені.</a:t>
            </a:r>
          </a:p>
        </p:txBody>
      </p:sp>
      <p:grpSp>
        <p:nvGrpSpPr>
          <p:cNvPr id="291845" name="Group 5"/>
          <p:cNvGrpSpPr>
            <a:grpSpLocks noChangeAspect="1"/>
          </p:cNvGrpSpPr>
          <p:nvPr/>
        </p:nvGrpSpPr>
        <p:grpSpPr bwMode="auto">
          <a:xfrm>
            <a:off x="1951038" y="982663"/>
            <a:ext cx="385762" cy="385762"/>
            <a:chOff x="2816" y="2458"/>
            <a:chExt cx="1728" cy="1728"/>
          </a:xfrm>
        </p:grpSpPr>
        <p:sp>
          <p:nvSpPr>
            <p:cNvPr id="291846" name="Oval 6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91847" name="Group 7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291848" name="Rectangle 8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1849" name="Rectangle 9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91850" name="Freeform 10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1851" name="Group 11"/>
          <p:cNvGrpSpPr>
            <a:grpSpLocks noChangeAspect="1"/>
          </p:cNvGrpSpPr>
          <p:nvPr/>
        </p:nvGrpSpPr>
        <p:grpSpPr bwMode="auto">
          <a:xfrm>
            <a:off x="2063750" y="4027489"/>
            <a:ext cx="395288" cy="395287"/>
            <a:chOff x="552" y="2523"/>
            <a:chExt cx="1728" cy="1728"/>
          </a:xfrm>
        </p:grpSpPr>
        <p:sp>
          <p:nvSpPr>
            <p:cNvPr id="291852" name="Oval 12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1853" name="Rectangle 13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1854" name="Rectangle 14"/>
          <p:cNvSpPr>
            <a:spLocks noChangeArrowheads="1"/>
          </p:cNvSpPr>
          <p:nvPr/>
        </p:nvSpPr>
        <p:spPr bwMode="auto">
          <a:xfrm>
            <a:off x="2535239" y="4043363"/>
            <a:ext cx="7685087" cy="2303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складність структури (не більше 40-50 таблиць); </a:t>
            </a:r>
          </a:p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при пошуку потрібно звертатися до декількох таблиць;</a:t>
            </a:r>
          </a:p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потрібно підтримувати цілісність: при вилученні фірми продавця потрібно вилучати всі зв'язані записи з всіх таблиць (в СКБД – автоматично, каскадні вилучення). </a:t>
            </a:r>
          </a:p>
        </p:txBody>
      </p:sp>
    </p:spTree>
    <p:extLst>
      <p:ext uri="{BB962C8B-B14F-4D97-AF65-F5344CB8AC3E}">
        <p14:creationId xmlns:p14="http://schemas.microsoft.com/office/powerpoint/2010/main" val="193022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1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91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91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91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91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91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91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4" grpId="0" build="p"/>
      <p:bldP spid="29185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3891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Зв'язки між таблицями</a:t>
            </a:r>
          </a:p>
        </p:txBody>
      </p:sp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1908176" y="881064"/>
            <a:ext cx="8480425" cy="120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000" b="1" dirty="0"/>
              <a:t>Один до одного («1-1») </a:t>
            </a:r>
            <a:r>
              <a:rPr lang="uk-UA" altLang="ru-RU" sz="2000" dirty="0"/>
              <a:t>– одному запису в першій таблиці відповідає тільки один запис в другій таблиці.</a:t>
            </a:r>
            <a:br>
              <a:rPr lang="uk-UA" altLang="ru-RU" sz="2000" dirty="0"/>
            </a:br>
            <a:r>
              <a:rPr lang="uk-UA" altLang="ru-RU" sz="2000" dirty="0"/>
              <a:t>Примітка: виділення часто використовуваних даних.</a:t>
            </a:r>
          </a:p>
        </p:txBody>
      </p:sp>
      <p:graphicFrame>
        <p:nvGraphicFramePr>
          <p:cNvPr id="294045" name="Group 157"/>
          <p:cNvGraphicFramePr>
            <a:graphicFrameLocks noGrp="1"/>
          </p:cNvGraphicFramePr>
          <p:nvPr/>
        </p:nvGraphicFramePr>
        <p:xfrm>
          <a:off x="2062164" y="2239963"/>
          <a:ext cx="2797175" cy="1219200"/>
        </p:xfrm>
        <a:graphic>
          <a:graphicData uri="http://schemas.openxmlformats.org/drawingml/2006/table">
            <a:tbl>
              <a:tblPr/>
              <a:tblGrid>
                <a:gridCol w="549275"/>
                <a:gridCol w="1096962"/>
                <a:gridCol w="1150938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Прізвище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Ім'я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Кузьма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Петров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Василь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4127" name="Group 239"/>
          <p:cNvGraphicFramePr>
            <a:graphicFrameLocks noGrp="1"/>
          </p:cNvGraphicFramePr>
          <p:nvPr/>
        </p:nvGraphicFramePr>
        <p:xfrm>
          <a:off x="5191126" y="2238375"/>
          <a:ext cx="5172075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1612900"/>
                <a:gridCol w="2949575"/>
              </a:tblGrid>
              <a:tr h="209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Рік народження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Адреса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41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Шевченка, б.20, кв.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Франка вул., б. 30, кв.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4051" name="Freeform 163"/>
          <p:cNvSpPr>
            <a:spLocks/>
          </p:cNvSpPr>
          <p:nvPr/>
        </p:nvSpPr>
        <p:spPr bwMode="auto">
          <a:xfrm>
            <a:off x="2225675" y="1920875"/>
            <a:ext cx="3435350" cy="323850"/>
          </a:xfrm>
          <a:custGeom>
            <a:avLst/>
            <a:gdLst>
              <a:gd name="T0" fmla="*/ 67 w 2232"/>
              <a:gd name="T1" fmla="*/ 204 h 204"/>
              <a:gd name="T2" fmla="*/ 309 w 2232"/>
              <a:gd name="T3" fmla="*/ 28 h 204"/>
              <a:gd name="T4" fmla="*/ 1923 w 2232"/>
              <a:gd name="T5" fmla="*/ 34 h 204"/>
              <a:gd name="T6" fmla="*/ 2163 w 2232"/>
              <a:gd name="T7" fmla="*/ 204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32" h="204">
                <a:moveTo>
                  <a:pt x="67" y="204"/>
                </a:moveTo>
                <a:cubicBezTo>
                  <a:pt x="107" y="175"/>
                  <a:pt x="0" y="56"/>
                  <a:pt x="309" y="28"/>
                </a:cubicBezTo>
                <a:cubicBezTo>
                  <a:pt x="618" y="0"/>
                  <a:pt x="1614" y="5"/>
                  <a:pt x="1923" y="34"/>
                </a:cubicBezTo>
                <a:cubicBezTo>
                  <a:pt x="2232" y="63"/>
                  <a:pt x="2113" y="169"/>
                  <a:pt x="2163" y="204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4052" name="Rectangle 164"/>
          <p:cNvSpPr>
            <a:spLocks noChangeArrowheads="1"/>
          </p:cNvSpPr>
          <p:nvPr/>
        </p:nvSpPr>
        <p:spPr bwMode="auto">
          <a:xfrm>
            <a:off x="2012950" y="1917700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>
                <a:solidFill>
                  <a:srgbClr val="4040C0"/>
                </a:solidFill>
              </a:rPr>
              <a:t>1</a:t>
            </a:r>
          </a:p>
        </p:txBody>
      </p:sp>
      <p:sp>
        <p:nvSpPr>
          <p:cNvPr id="294053" name="Rectangle 165"/>
          <p:cNvSpPr>
            <a:spLocks noChangeArrowheads="1"/>
          </p:cNvSpPr>
          <p:nvPr/>
        </p:nvSpPr>
        <p:spPr bwMode="auto">
          <a:xfrm>
            <a:off x="5619750" y="1924050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>
                <a:solidFill>
                  <a:srgbClr val="4040C0"/>
                </a:solidFill>
              </a:rPr>
              <a:t>1</a:t>
            </a:r>
          </a:p>
        </p:txBody>
      </p:sp>
      <p:sp>
        <p:nvSpPr>
          <p:cNvPr id="294054" name="Rectangle 166"/>
          <p:cNvSpPr>
            <a:spLocks noChangeArrowheads="1"/>
          </p:cNvSpPr>
          <p:nvPr/>
        </p:nvSpPr>
        <p:spPr bwMode="auto">
          <a:xfrm>
            <a:off x="1870076" y="3614738"/>
            <a:ext cx="8480425" cy="73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000" b="1" dirty="0"/>
              <a:t>Один до багатьох («1- </a:t>
            </a:r>
            <a:r>
              <a:rPr lang="uk-UA" altLang="ru-RU" sz="2400" b="1" dirty="0">
                <a:sym typeface="Symbol" panose="05050102010706020507" pitchFamily="18" charset="2"/>
              </a:rPr>
              <a:t></a:t>
            </a:r>
            <a:r>
              <a:rPr lang="uk-UA" altLang="ru-RU" sz="2000" b="1" dirty="0"/>
              <a:t>») </a:t>
            </a:r>
            <a:r>
              <a:rPr lang="uk-UA" altLang="ru-RU" sz="2000" dirty="0"/>
              <a:t>– одному запису в першій таблиці відповідає декілька записів в другій.</a:t>
            </a:r>
          </a:p>
        </p:txBody>
      </p:sp>
      <p:graphicFrame>
        <p:nvGraphicFramePr>
          <p:cNvPr id="294077" name="Group 189"/>
          <p:cNvGraphicFramePr>
            <a:graphicFrameLocks noGrp="1"/>
          </p:cNvGraphicFramePr>
          <p:nvPr/>
        </p:nvGraphicFramePr>
        <p:xfrm>
          <a:off x="3013075" y="4849813"/>
          <a:ext cx="1646238" cy="1219200"/>
        </p:xfrm>
        <a:graphic>
          <a:graphicData uri="http://schemas.openxmlformats.org/drawingml/2006/table">
            <a:tbl>
              <a:tblPr/>
              <a:tblGrid>
                <a:gridCol w="549275"/>
                <a:gridCol w="1096963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Монітор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Вінчестер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4115" name="Group 227"/>
          <p:cNvGraphicFramePr>
            <a:graphicFrameLocks noGrp="1"/>
          </p:cNvGraphicFramePr>
          <p:nvPr/>
        </p:nvGraphicFramePr>
        <p:xfrm>
          <a:off x="6218238" y="4849814"/>
          <a:ext cx="2709862" cy="1260476"/>
        </p:xfrm>
        <a:graphic>
          <a:graphicData uri="http://schemas.openxmlformats.org/drawingml/2006/table">
            <a:tbl>
              <a:tblPr/>
              <a:tblGrid>
                <a:gridCol w="622300"/>
                <a:gridCol w="1347787"/>
                <a:gridCol w="739775"/>
              </a:tblGrid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товару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Ціна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14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2 999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2 499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4117" name="Freeform 229"/>
          <p:cNvSpPr>
            <a:spLocks/>
          </p:cNvSpPr>
          <p:nvPr/>
        </p:nvSpPr>
        <p:spPr bwMode="auto">
          <a:xfrm>
            <a:off x="3262314" y="4559300"/>
            <a:ext cx="4281487" cy="293688"/>
          </a:xfrm>
          <a:custGeom>
            <a:avLst/>
            <a:gdLst>
              <a:gd name="T0" fmla="*/ 12 w 2697"/>
              <a:gd name="T1" fmla="*/ 244 h 244"/>
              <a:gd name="T2" fmla="*/ 12 w 2697"/>
              <a:gd name="T3" fmla="*/ 163 h 244"/>
              <a:gd name="T4" fmla="*/ 93 w 2697"/>
              <a:gd name="T5" fmla="*/ 23 h 244"/>
              <a:gd name="T6" fmla="*/ 2580 w 2697"/>
              <a:gd name="T7" fmla="*/ 23 h 244"/>
              <a:gd name="T8" fmla="*/ 2694 w 2697"/>
              <a:gd name="T9" fmla="*/ 137 h 244"/>
              <a:gd name="T10" fmla="*/ 2694 w 2697"/>
              <a:gd name="T11" fmla="*/ 241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7" h="244">
                <a:moveTo>
                  <a:pt x="12" y="244"/>
                </a:moveTo>
                <a:lnTo>
                  <a:pt x="12" y="163"/>
                </a:lnTo>
                <a:cubicBezTo>
                  <a:pt x="25" y="126"/>
                  <a:pt x="0" y="52"/>
                  <a:pt x="93" y="23"/>
                </a:cubicBezTo>
                <a:cubicBezTo>
                  <a:pt x="521" y="0"/>
                  <a:pt x="2463" y="1"/>
                  <a:pt x="2580" y="23"/>
                </a:cubicBezTo>
                <a:cubicBezTo>
                  <a:pt x="2697" y="45"/>
                  <a:pt x="2675" y="101"/>
                  <a:pt x="2694" y="137"/>
                </a:cubicBezTo>
                <a:lnTo>
                  <a:pt x="2694" y="241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4118" name="Rectangle 230"/>
          <p:cNvSpPr>
            <a:spLocks noChangeArrowheads="1"/>
          </p:cNvSpPr>
          <p:nvPr/>
        </p:nvSpPr>
        <p:spPr bwMode="auto">
          <a:xfrm>
            <a:off x="2917825" y="4500563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>
                <a:solidFill>
                  <a:srgbClr val="4040C0"/>
                </a:solidFill>
              </a:rPr>
              <a:t>1</a:t>
            </a:r>
          </a:p>
        </p:txBody>
      </p:sp>
      <p:sp>
        <p:nvSpPr>
          <p:cNvPr id="294119" name="Rectangle 231"/>
          <p:cNvSpPr>
            <a:spLocks noChangeArrowheads="1"/>
          </p:cNvSpPr>
          <p:nvPr/>
        </p:nvSpPr>
        <p:spPr bwMode="auto">
          <a:xfrm>
            <a:off x="7585075" y="4510088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 sz="2800">
                <a:solidFill>
                  <a:srgbClr val="4040C0"/>
                </a:solidFill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294124" name="AutoShape 236"/>
          <p:cNvSpPr>
            <a:spLocks noChangeArrowheads="1"/>
          </p:cNvSpPr>
          <p:nvPr/>
        </p:nvSpPr>
        <p:spPr bwMode="auto">
          <a:xfrm>
            <a:off x="1684338" y="4364039"/>
            <a:ext cx="1198562" cy="415925"/>
          </a:xfrm>
          <a:prstGeom prst="wedgeRoundRectCallout">
            <a:avLst>
              <a:gd name="adj1" fmla="val 62319"/>
              <a:gd name="adj2" fmla="val 160306"/>
              <a:gd name="adj3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/>
              <a:t>товари</a:t>
            </a:r>
          </a:p>
        </p:txBody>
      </p:sp>
      <p:sp>
        <p:nvSpPr>
          <p:cNvPr id="294125" name="AutoShape 237"/>
          <p:cNvSpPr>
            <a:spLocks noChangeArrowheads="1"/>
          </p:cNvSpPr>
          <p:nvPr/>
        </p:nvSpPr>
        <p:spPr bwMode="auto">
          <a:xfrm>
            <a:off x="9047163" y="4251325"/>
            <a:ext cx="1198562" cy="700088"/>
          </a:xfrm>
          <a:prstGeom prst="wedgeRoundRectCallout">
            <a:avLst>
              <a:gd name="adj1" fmla="val -60463"/>
              <a:gd name="adj2" fmla="val 94898"/>
              <a:gd name="adj3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/>
              <a:t>прайс-лист</a:t>
            </a:r>
          </a:p>
        </p:txBody>
      </p:sp>
    </p:spTree>
    <p:extLst>
      <p:ext uri="{BB962C8B-B14F-4D97-AF65-F5344CB8AC3E}">
        <p14:creationId xmlns:p14="http://schemas.microsoft.com/office/powerpoint/2010/main" val="365141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3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9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9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94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9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9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9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9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9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2" grpId="0"/>
      <p:bldP spid="294051" grpId="0" animBg="1"/>
      <p:bldP spid="294052" grpId="0"/>
      <p:bldP spid="294053" grpId="0"/>
      <p:bldP spid="294054" grpId="0"/>
      <p:bldP spid="294117" grpId="0" animBg="1"/>
      <p:bldP spid="294118" grpId="0"/>
      <p:bldP spid="294119" grpId="0"/>
      <p:bldP spid="294124" grpId="0" animBg="1"/>
      <p:bldP spid="2941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5939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Зв’язок між таблицями</a:t>
            </a:r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1879601" y="852488"/>
            <a:ext cx="8480425" cy="73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000" b="1" dirty="0"/>
              <a:t>Багато до багатьох («</a:t>
            </a:r>
            <a:r>
              <a:rPr lang="uk-UA" altLang="ru-RU" sz="2400" b="1" dirty="0">
                <a:sym typeface="Symbol" panose="05050102010706020507" pitchFamily="18" charset="2"/>
              </a:rPr>
              <a:t></a:t>
            </a:r>
            <a:r>
              <a:rPr lang="uk-UA" altLang="ru-RU" sz="2000" b="1" dirty="0"/>
              <a:t> - </a:t>
            </a:r>
            <a:r>
              <a:rPr lang="uk-UA" altLang="ru-RU" sz="2400" b="1" dirty="0">
                <a:sym typeface="Symbol" panose="05050102010706020507" pitchFamily="18" charset="2"/>
              </a:rPr>
              <a:t></a:t>
            </a:r>
            <a:r>
              <a:rPr lang="uk-UA" altLang="ru-RU" sz="2000" b="1" dirty="0"/>
              <a:t>») </a:t>
            </a:r>
            <a:r>
              <a:rPr lang="uk-UA" altLang="ru-RU" sz="2000" dirty="0"/>
              <a:t>– одному запису в першій таблиці відповідає декілька записів в другій, і навпаки.</a:t>
            </a:r>
          </a:p>
        </p:txBody>
      </p:sp>
      <p:graphicFrame>
        <p:nvGraphicFramePr>
          <p:cNvPr id="295941" name="Group 5"/>
          <p:cNvGraphicFramePr>
            <a:graphicFrameLocks noGrp="1"/>
          </p:cNvGraphicFramePr>
          <p:nvPr/>
        </p:nvGraphicFramePr>
        <p:xfrm>
          <a:off x="3446464" y="2097088"/>
          <a:ext cx="1646237" cy="1219200"/>
        </p:xfrm>
        <a:graphic>
          <a:graphicData uri="http://schemas.openxmlformats.org/drawingml/2006/table">
            <a:tbl>
              <a:tblPr/>
              <a:tblGrid>
                <a:gridCol w="549275"/>
                <a:gridCol w="1096962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Прізвище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Петров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6145" name="Group 209"/>
          <p:cNvGraphicFramePr>
            <a:graphicFrameLocks noGrp="1"/>
          </p:cNvGraphicFramePr>
          <p:nvPr/>
        </p:nvGraphicFramePr>
        <p:xfrm>
          <a:off x="6189664" y="2060576"/>
          <a:ext cx="1646237" cy="1524000"/>
        </p:xfrm>
        <a:graphic>
          <a:graphicData uri="http://schemas.openxmlformats.org/drawingml/2006/table">
            <a:tbl>
              <a:tblPr/>
              <a:tblGrid>
                <a:gridCol w="549275"/>
                <a:gridCol w="1096962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Історія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Географія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Біологія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5987" name="Line 51"/>
          <p:cNvSpPr>
            <a:spLocks noChangeShapeType="1"/>
          </p:cNvSpPr>
          <p:nvPr/>
        </p:nvSpPr>
        <p:spPr bwMode="auto">
          <a:xfrm>
            <a:off x="4995864" y="2552700"/>
            <a:ext cx="1309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5988" name="Line 52"/>
          <p:cNvSpPr>
            <a:spLocks noChangeShapeType="1"/>
          </p:cNvSpPr>
          <p:nvPr/>
        </p:nvSpPr>
        <p:spPr bwMode="auto">
          <a:xfrm>
            <a:off x="5000625" y="2547938"/>
            <a:ext cx="1314450" cy="271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5989" name="Line 53"/>
          <p:cNvSpPr>
            <a:spLocks noChangeShapeType="1"/>
          </p:cNvSpPr>
          <p:nvPr/>
        </p:nvSpPr>
        <p:spPr bwMode="auto">
          <a:xfrm>
            <a:off x="5005389" y="2819400"/>
            <a:ext cx="1309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5990" name="Line 54"/>
          <p:cNvSpPr>
            <a:spLocks noChangeShapeType="1"/>
          </p:cNvSpPr>
          <p:nvPr/>
        </p:nvSpPr>
        <p:spPr bwMode="auto">
          <a:xfrm>
            <a:off x="5005389" y="2819401"/>
            <a:ext cx="1309687" cy="3095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5991" name="Rectangle 55"/>
          <p:cNvSpPr>
            <a:spLocks noChangeArrowheads="1"/>
          </p:cNvSpPr>
          <p:nvPr/>
        </p:nvSpPr>
        <p:spPr bwMode="auto">
          <a:xfrm>
            <a:off x="1870075" y="3568701"/>
            <a:ext cx="7124700" cy="41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000" b="1" dirty="0"/>
              <a:t>Реалізація</a:t>
            </a:r>
            <a:r>
              <a:rPr lang="uk-UA" altLang="ru-RU" sz="2000" dirty="0">
                <a:solidFill>
                  <a:schemeClr val="accent2"/>
                </a:solidFill>
              </a:rPr>
              <a:t> </a:t>
            </a:r>
            <a:r>
              <a:rPr lang="uk-UA" altLang="ru-RU" sz="2000" dirty="0"/>
              <a:t>– через третю таблицю і два зв'язки «1-</a:t>
            </a:r>
            <a:r>
              <a:rPr lang="uk-UA" altLang="ru-RU" sz="2800" dirty="0">
                <a:sym typeface="Symbol" panose="05050102010706020507" pitchFamily="18" charset="2"/>
              </a:rPr>
              <a:t></a:t>
            </a:r>
            <a:r>
              <a:rPr lang="uk-UA" altLang="ru-RU" sz="2000" dirty="0"/>
              <a:t>».</a:t>
            </a:r>
          </a:p>
        </p:txBody>
      </p:sp>
      <p:graphicFrame>
        <p:nvGraphicFramePr>
          <p:cNvPr id="295992" name="Group 56"/>
          <p:cNvGraphicFramePr>
            <a:graphicFrameLocks noGrp="1"/>
          </p:cNvGraphicFramePr>
          <p:nvPr/>
        </p:nvGraphicFramePr>
        <p:xfrm>
          <a:off x="2287589" y="4868863"/>
          <a:ext cx="1646237" cy="1219200"/>
        </p:xfrm>
        <a:graphic>
          <a:graphicData uri="http://schemas.openxmlformats.org/drawingml/2006/table">
            <a:tbl>
              <a:tblPr/>
              <a:tblGrid>
                <a:gridCol w="549275"/>
                <a:gridCol w="1096962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Прізвище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Петров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6120" name="Group 184"/>
          <p:cNvGraphicFramePr>
            <a:graphicFrameLocks noGrp="1"/>
          </p:cNvGraphicFramePr>
          <p:nvPr/>
        </p:nvGraphicFramePr>
        <p:xfrm>
          <a:off x="8648700" y="4883151"/>
          <a:ext cx="1646238" cy="1524000"/>
        </p:xfrm>
        <a:graphic>
          <a:graphicData uri="http://schemas.openxmlformats.org/drawingml/2006/table">
            <a:tbl>
              <a:tblPr/>
              <a:tblGrid>
                <a:gridCol w="549275"/>
                <a:gridCol w="1096963"/>
              </a:tblGrid>
              <a:tr h="298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Історія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Географія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Біологія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6135" name="Group 199"/>
          <p:cNvGraphicFramePr>
            <a:graphicFrameLocks noGrp="1"/>
          </p:cNvGraphicFramePr>
          <p:nvPr/>
        </p:nvGraphicFramePr>
        <p:xfrm>
          <a:off x="4540251" y="4878389"/>
          <a:ext cx="3609975" cy="1737360"/>
        </p:xfrm>
        <a:graphic>
          <a:graphicData uri="http://schemas.openxmlformats.org/drawingml/2006/table">
            <a:tbl>
              <a:tblPr/>
              <a:tblGrid>
                <a:gridCol w="519113"/>
                <a:gridCol w="998537"/>
                <a:gridCol w="1074738"/>
                <a:gridCol w="1017587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вчителя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предмету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Клас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9-А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8-Б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7-В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6121" name="Freeform 185"/>
          <p:cNvSpPr>
            <a:spLocks/>
          </p:cNvSpPr>
          <p:nvPr/>
        </p:nvSpPr>
        <p:spPr bwMode="auto">
          <a:xfrm>
            <a:off x="2517775" y="4568825"/>
            <a:ext cx="3017838" cy="293688"/>
          </a:xfrm>
          <a:custGeom>
            <a:avLst/>
            <a:gdLst>
              <a:gd name="T0" fmla="*/ 12 w 2697"/>
              <a:gd name="T1" fmla="*/ 244 h 244"/>
              <a:gd name="T2" fmla="*/ 12 w 2697"/>
              <a:gd name="T3" fmla="*/ 163 h 244"/>
              <a:gd name="T4" fmla="*/ 93 w 2697"/>
              <a:gd name="T5" fmla="*/ 23 h 244"/>
              <a:gd name="T6" fmla="*/ 2580 w 2697"/>
              <a:gd name="T7" fmla="*/ 23 h 244"/>
              <a:gd name="T8" fmla="*/ 2694 w 2697"/>
              <a:gd name="T9" fmla="*/ 137 h 244"/>
              <a:gd name="T10" fmla="*/ 2694 w 2697"/>
              <a:gd name="T11" fmla="*/ 241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7" h="244">
                <a:moveTo>
                  <a:pt x="12" y="244"/>
                </a:moveTo>
                <a:lnTo>
                  <a:pt x="12" y="163"/>
                </a:lnTo>
                <a:cubicBezTo>
                  <a:pt x="25" y="126"/>
                  <a:pt x="0" y="52"/>
                  <a:pt x="93" y="23"/>
                </a:cubicBezTo>
                <a:cubicBezTo>
                  <a:pt x="521" y="0"/>
                  <a:pt x="2463" y="1"/>
                  <a:pt x="2580" y="23"/>
                </a:cubicBezTo>
                <a:cubicBezTo>
                  <a:pt x="2697" y="45"/>
                  <a:pt x="2675" y="101"/>
                  <a:pt x="2694" y="137"/>
                </a:cubicBezTo>
                <a:lnTo>
                  <a:pt x="2694" y="241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6122" name="Freeform 186"/>
          <p:cNvSpPr>
            <a:spLocks/>
          </p:cNvSpPr>
          <p:nvPr/>
        </p:nvSpPr>
        <p:spPr bwMode="auto">
          <a:xfrm>
            <a:off x="6513514" y="4587875"/>
            <a:ext cx="2359025" cy="293688"/>
          </a:xfrm>
          <a:custGeom>
            <a:avLst/>
            <a:gdLst>
              <a:gd name="T0" fmla="*/ 12 w 2697"/>
              <a:gd name="T1" fmla="*/ 244 h 244"/>
              <a:gd name="T2" fmla="*/ 12 w 2697"/>
              <a:gd name="T3" fmla="*/ 163 h 244"/>
              <a:gd name="T4" fmla="*/ 93 w 2697"/>
              <a:gd name="T5" fmla="*/ 23 h 244"/>
              <a:gd name="T6" fmla="*/ 2580 w 2697"/>
              <a:gd name="T7" fmla="*/ 23 h 244"/>
              <a:gd name="T8" fmla="*/ 2694 w 2697"/>
              <a:gd name="T9" fmla="*/ 137 h 244"/>
              <a:gd name="T10" fmla="*/ 2694 w 2697"/>
              <a:gd name="T11" fmla="*/ 241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7" h="244">
                <a:moveTo>
                  <a:pt x="12" y="244"/>
                </a:moveTo>
                <a:lnTo>
                  <a:pt x="12" y="163"/>
                </a:lnTo>
                <a:cubicBezTo>
                  <a:pt x="25" y="126"/>
                  <a:pt x="0" y="52"/>
                  <a:pt x="93" y="23"/>
                </a:cubicBezTo>
                <a:cubicBezTo>
                  <a:pt x="521" y="0"/>
                  <a:pt x="2463" y="1"/>
                  <a:pt x="2580" y="23"/>
                </a:cubicBezTo>
                <a:cubicBezTo>
                  <a:pt x="2697" y="45"/>
                  <a:pt x="2675" y="101"/>
                  <a:pt x="2694" y="137"/>
                </a:cubicBezTo>
                <a:lnTo>
                  <a:pt x="2694" y="241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6124" name="AutoShape 188"/>
          <p:cNvSpPr>
            <a:spLocks noChangeArrowheads="1"/>
          </p:cNvSpPr>
          <p:nvPr/>
        </p:nvSpPr>
        <p:spPr bwMode="auto">
          <a:xfrm>
            <a:off x="5183188" y="4071939"/>
            <a:ext cx="1771650" cy="415925"/>
          </a:xfrm>
          <a:prstGeom prst="wedgeRoundRectCallout">
            <a:avLst>
              <a:gd name="adj1" fmla="val -4931"/>
              <a:gd name="adj2" fmla="val 146944"/>
              <a:gd name="adj3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/>
              <a:t>розклад</a:t>
            </a:r>
          </a:p>
        </p:txBody>
      </p:sp>
      <p:sp>
        <p:nvSpPr>
          <p:cNvPr id="296125" name="AutoShape 189"/>
          <p:cNvSpPr>
            <a:spLocks noChangeArrowheads="1"/>
          </p:cNvSpPr>
          <p:nvPr/>
        </p:nvSpPr>
        <p:spPr bwMode="auto">
          <a:xfrm>
            <a:off x="1995488" y="1725614"/>
            <a:ext cx="1263650" cy="415925"/>
          </a:xfrm>
          <a:prstGeom prst="wedgeRoundRectCallout">
            <a:avLst>
              <a:gd name="adj1" fmla="val 64699"/>
              <a:gd name="adj2" fmla="val 119468"/>
              <a:gd name="adj3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/>
              <a:t>вчителі</a:t>
            </a:r>
          </a:p>
        </p:txBody>
      </p:sp>
      <p:sp>
        <p:nvSpPr>
          <p:cNvPr id="296126" name="AutoShape 190"/>
          <p:cNvSpPr>
            <a:spLocks noChangeArrowheads="1"/>
          </p:cNvSpPr>
          <p:nvPr/>
        </p:nvSpPr>
        <p:spPr bwMode="auto">
          <a:xfrm>
            <a:off x="8234363" y="1790701"/>
            <a:ext cx="1509712" cy="415925"/>
          </a:xfrm>
          <a:prstGeom prst="wedgeRoundRectCallout">
            <a:avLst>
              <a:gd name="adj1" fmla="val -76394"/>
              <a:gd name="adj2" fmla="val 117176"/>
              <a:gd name="adj3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/>
              <a:t>предмети</a:t>
            </a:r>
          </a:p>
        </p:txBody>
      </p:sp>
      <p:sp>
        <p:nvSpPr>
          <p:cNvPr id="296136" name="Rectangle 200"/>
          <p:cNvSpPr>
            <a:spLocks noChangeArrowheads="1"/>
          </p:cNvSpPr>
          <p:nvPr/>
        </p:nvSpPr>
        <p:spPr bwMode="auto">
          <a:xfrm>
            <a:off x="6170613" y="4548188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 sz="2800">
                <a:solidFill>
                  <a:srgbClr val="4040C0"/>
                </a:solidFill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296138" name="Rectangle 202"/>
          <p:cNvSpPr>
            <a:spLocks noChangeArrowheads="1"/>
          </p:cNvSpPr>
          <p:nvPr/>
        </p:nvSpPr>
        <p:spPr bwMode="auto">
          <a:xfrm>
            <a:off x="5126038" y="4556125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 sz="2800">
                <a:solidFill>
                  <a:srgbClr val="4040C0"/>
                </a:solidFill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296139" name="Rectangle 203"/>
          <p:cNvSpPr>
            <a:spLocks noChangeArrowheads="1"/>
          </p:cNvSpPr>
          <p:nvPr/>
        </p:nvSpPr>
        <p:spPr bwMode="auto">
          <a:xfrm>
            <a:off x="5116513" y="2238375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 sz="2800">
                <a:solidFill>
                  <a:srgbClr val="4040C0"/>
                </a:solidFill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296140" name="Rectangle 204"/>
          <p:cNvSpPr>
            <a:spLocks noChangeArrowheads="1"/>
          </p:cNvSpPr>
          <p:nvPr/>
        </p:nvSpPr>
        <p:spPr bwMode="auto">
          <a:xfrm>
            <a:off x="5842000" y="2238375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 sz="2800">
                <a:solidFill>
                  <a:srgbClr val="4040C0"/>
                </a:solidFill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296142" name="Rectangle 206"/>
          <p:cNvSpPr>
            <a:spLocks noChangeArrowheads="1"/>
          </p:cNvSpPr>
          <p:nvPr/>
        </p:nvSpPr>
        <p:spPr bwMode="auto">
          <a:xfrm>
            <a:off x="2182813" y="4557713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>
                <a:solidFill>
                  <a:srgbClr val="4040C0"/>
                </a:solidFill>
              </a:rPr>
              <a:t>1</a:t>
            </a:r>
          </a:p>
        </p:txBody>
      </p:sp>
      <p:sp>
        <p:nvSpPr>
          <p:cNvPr id="296143" name="Rectangle 207"/>
          <p:cNvSpPr>
            <a:spLocks noChangeArrowheads="1"/>
          </p:cNvSpPr>
          <p:nvPr/>
        </p:nvSpPr>
        <p:spPr bwMode="auto">
          <a:xfrm>
            <a:off x="8904288" y="4576763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>
                <a:solidFill>
                  <a:srgbClr val="4040C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477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5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5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9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5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95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95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9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9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9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95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95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9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9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9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9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9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9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9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9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9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0" grpId="0"/>
      <p:bldP spid="295987" grpId="0" animBg="1"/>
      <p:bldP spid="295988" grpId="0" animBg="1"/>
      <p:bldP spid="295989" grpId="0" animBg="1"/>
      <p:bldP spid="295990" grpId="0" animBg="1"/>
      <p:bldP spid="295991" grpId="0"/>
      <p:bldP spid="296121" grpId="0" animBg="1"/>
      <p:bldP spid="296122" grpId="0" animBg="1"/>
      <p:bldP spid="296124" grpId="0" animBg="1"/>
      <p:bldP spid="296125" grpId="0" animBg="1"/>
      <p:bldP spid="296126" grpId="0" animBg="1"/>
      <p:bldP spid="296136" grpId="0"/>
      <p:bldP spid="296138" grpId="0"/>
      <p:bldP spid="296139" grpId="0"/>
      <p:bldP spid="296140" grpId="0"/>
      <p:bldP spid="296142" grpId="0"/>
      <p:bldP spid="2961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987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Нормалізація бази даних</a:t>
            </a:r>
          </a:p>
        </p:txBody>
      </p:sp>
      <p:sp>
        <p:nvSpPr>
          <p:cNvPr id="297988" name="Rectangle 4"/>
          <p:cNvSpPr>
            <a:spLocks noChangeArrowheads="1"/>
          </p:cNvSpPr>
          <p:nvPr/>
        </p:nvSpPr>
        <p:spPr bwMode="auto">
          <a:xfrm>
            <a:off x="1879600" y="852489"/>
            <a:ext cx="84328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000">
                <a:solidFill>
                  <a:srgbClr val="4040C0"/>
                </a:solidFill>
              </a:rPr>
              <a:t>Нормалізація</a:t>
            </a:r>
            <a:r>
              <a:rPr lang="uk-UA" altLang="ru-RU" sz="2000">
                <a:solidFill>
                  <a:schemeClr val="accent2"/>
                </a:solidFill>
              </a:rPr>
              <a:t> </a:t>
            </a:r>
            <a:r>
              <a:rPr lang="uk-UA" altLang="ru-RU" sz="2000"/>
              <a:t>– це розробка такої структури БД, в які немає надлишкових даних і зв'язків.</a:t>
            </a:r>
          </a:p>
          <a:p>
            <a:pPr>
              <a:spcBef>
                <a:spcPct val="50000"/>
              </a:spcBef>
            </a:pPr>
            <a:r>
              <a:rPr lang="uk-UA" altLang="ru-RU" sz="2000">
                <a:solidFill>
                  <a:srgbClr val="4040C0"/>
                </a:solidFill>
              </a:rPr>
              <a:t>Основні принципи</a:t>
            </a:r>
            <a:r>
              <a:rPr lang="uk-UA" altLang="ru-RU" sz="2000"/>
              <a:t>:</a:t>
            </a:r>
          </a:p>
        </p:txBody>
      </p:sp>
      <p:sp>
        <p:nvSpPr>
          <p:cNvPr id="297989" name="Rectangle 5"/>
          <p:cNvSpPr>
            <a:spLocks noChangeArrowheads="1"/>
          </p:cNvSpPr>
          <p:nvPr/>
        </p:nvSpPr>
        <p:spPr bwMode="auto">
          <a:xfrm>
            <a:off x="2049464" y="1965326"/>
            <a:ext cx="5818187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uk-UA" altLang="ru-RU" sz="2000"/>
              <a:t>Будь-яке поле повинно бути неподільним. </a:t>
            </a:r>
            <a:r>
              <a:rPr lang="uk-UA" altLang="ru-RU" sz="2400"/>
              <a:t> </a:t>
            </a:r>
          </a:p>
        </p:txBody>
      </p:sp>
      <p:graphicFrame>
        <p:nvGraphicFramePr>
          <p:cNvPr id="298024" name="Group 40"/>
          <p:cNvGraphicFramePr>
            <a:graphicFrameLocks noGrp="1"/>
          </p:cNvGraphicFramePr>
          <p:nvPr/>
        </p:nvGraphicFramePr>
        <p:xfrm>
          <a:off x="2871788" y="2568575"/>
          <a:ext cx="1700212" cy="1219200"/>
        </p:xfrm>
        <a:graphic>
          <a:graphicData uri="http://schemas.openxmlformats.org/drawingml/2006/table">
            <a:tbl>
              <a:tblPr/>
              <a:tblGrid>
                <a:gridCol w="1700212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Прізвище і ім'я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Іванов Петро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Петров Іван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8045" name="Group 61"/>
          <p:cNvGraphicFramePr>
            <a:graphicFrameLocks noGrp="1"/>
          </p:cNvGraphicFramePr>
          <p:nvPr/>
        </p:nvGraphicFramePr>
        <p:xfrm>
          <a:off x="6113464" y="2559050"/>
          <a:ext cx="2447925" cy="1219200"/>
        </p:xfrm>
        <a:graphic>
          <a:graphicData uri="http://schemas.openxmlformats.org/drawingml/2006/table">
            <a:tbl>
              <a:tblPr/>
              <a:tblGrid>
                <a:gridCol w="1274762"/>
                <a:gridCol w="1173163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Прізвище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Ім'я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Петро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Петров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8046" name="AutoShape 62"/>
          <p:cNvSpPr>
            <a:spLocks noChangeArrowheads="1"/>
          </p:cNvSpPr>
          <p:nvPr/>
        </p:nvSpPr>
        <p:spPr bwMode="auto">
          <a:xfrm>
            <a:off x="4899025" y="2922588"/>
            <a:ext cx="895350" cy="461962"/>
          </a:xfrm>
          <a:prstGeom prst="rightArrow">
            <a:avLst>
              <a:gd name="adj1" fmla="val 50000"/>
              <a:gd name="adj2" fmla="val 48454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8047" name="AutoShape 63"/>
          <p:cNvSpPr>
            <a:spLocks noChangeArrowheads="1"/>
          </p:cNvSpPr>
          <p:nvPr/>
        </p:nvSpPr>
        <p:spPr bwMode="auto">
          <a:xfrm rot="2700000">
            <a:off x="3136901" y="2657476"/>
            <a:ext cx="1122363" cy="1122363"/>
          </a:xfrm>
          <a:prstGeom prst="plus">
            <a:avLst>
              <a:gd name="adj" fmla="val 40171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8048" name="Rectangle 64"/>
          <p:cNvSpPr>
            <a:spLocks noChangeArrowheads="1"/>
          </p:cNvSpPr>
          <p:nvPr/>
        </p:nvSpPr>
        <p:spPr bwMode="auto">
          <a:xfrm>
            <a:off x="2105026" y="3954463"/>
            <a:ext cx="8207375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uk-UA" altLang="ru-RU" sz="2000"/>
              <a:t>Не повинно бути полів, в яких позначені різні види одного і того ж, наприклад, товарів.</a:t>
            </a:r>
            <a:r>
              <a:rPr lang="uk-UA" altLang="ru-RU" sz="2400"/>
              <a:t> </a:t>
            </a:r>
          </a:p>
        </p:txBody>
      </p:sp>
      <p:graphicFrame>
        <p:nvGraphicFramePr>
          <p:cNvPr id="298082" name="Group 98"/>
          <p:cNvGraphicFramePr>
            <a:graphicFrameLocks noGrp="1"/>
          </p:cNvGraphicFramePr>
          <p:nvPr/>
        </p:nvGraphicFramePr>
        <p:xfrm>
          <a:off x="2257425" y="5095875"/>
          <a:ext cx="2425700" cy="1219200"/>
        </p:xfrm>
        <a:graphic>
          <a:graphicData uri="http://schemas.openxmlformats.org/drawingml/2006/table">
            <a:tbl>
              <a:tblPr/>
              <a:tblGrid>
                <a:gridCol w="688975"/>
                <a:gridCol w="981075"/>
                <a:gridCol w="755650"/>
              </a:tblGrid>
              <a:tr h="277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Рік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Банани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Ківі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8083" name="AutoShape 99"/>
          <p:cNvSpPr>
            <a:spLocks noChangeArrowheads="1"/>
          </p:cNvSpPr>
          <p:nvPr/>
        </p:nvSpPr>
        <p:spPr bwMode="auto">
          <a:xfrm rot="2700000">
            <a:off x="2909888" y="5118101"/>
            <a:ext cx="1122363" cy="1122362"/>
          </a:xfrm>
          <a:prstGeom prst="plus">
            <a:avLst>
              <a:gd name="adj" fmla="val 40171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8084" name="AutoShape 100"/>
          <p:cNvSpPr>
            <a:spLocks noChangeArrowheads="1"/>
          </p:cNvSpPr>
          <p:nvPr/>
        </p:nvSpPr>
        <p:spPr bwMode="auto">
          <a:xfrm>
            <a:off x="4786313" y="5495926"/>
            <a:ext cx="895350" cy="461963"/>
          </a:xfrm>
          <a:prstGeom prst="rightArrow">
            <a:avLst>
              <a:gd name="adj1" fmla="val 50000"/>
              <a:gd name="adj2" fmla="val 48454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98141" name="Group 157"/>
          <p:cNvGraphicFramePr>
            <a:graphicFrameLocks noGrp="1"/>
          </p:cNvGraphicFramePr>
          <p:nvPr/>
        </p:nvGraphicFramePr>
        <p:xfrm>
          <a:off x="5764213" y="5048251"/>
          <a:ext cx="2654300" cy="1432560"/>
        </p:xfrm>
        <a:graphic>
          <a:graphicData uri="http://schemas.openxmlformats.org/drawingml/2006/table">
            <a:tbl>
              <a:tblPr/>
              <a:tblGrid>
                <a:gridCol w="641350"/>
                <a:gridCol w="979487"/>
                <a:gridCol w="1033463"/>
              </a:tblGrid>
              <a:tr h="277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Рік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 товару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Кількість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8140" name="Group 156"/>
          <p:cNvGraphicFramePr>
            <a:graphicFrameLocks noGrp="1"/>
          </p:cNvGraphicFramePr>
          <p:nvPr/>
        </p:nvGraphicFramePr>
        <p:xfrm>
          <a:off x="8753475" y="5038725"/>
          <a:ext cx="1557338" cy="1219200"/>
        </p:xfrm>
        <a:graphic>
          <a:graphicData uri="http://schemas.openxmlformats.org/drawingml/2006/table">
            <a:tbl>
              <a:tblPr/>
              <a:tblGrid>
                <a:gridCol w="573088"/>
                <a:gridCol w="984250"/>
              </a:tblGrid>
              <a:tr h="277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Банани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Ківі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8142" name="Freeform 158"/>
          <p:cNvSpPr>
            <a:spLocks/>
          </p:cNvSpPr>
          <p:nvPr/>
        </p:nvSpPr>
        <p:spPr bwMode="auto">
          <a:xfrm>
            <a:off x="6750050" y="4757739"/>
            <a:ext cx="2274888" cy="293687"/>
          </a:xfrm>
          <a:custGeom>
            <a:avLst/>
            <a:gdLst>
              <a:gd name="T0" fmla="*/ 12 w 2697"/>
              <a:gd name="T1" fmla="*/ 244 h 244"/>
              <a:gd name="T2" fmla="*/ 12 w 2697"/>
              <a:gd name="T3" fmla="*/ 163 h 244"/>
              <a:gd name="T4" fmla="*/ 93 w 2697"/>
              <a:gd name="T5" fmla="*/ 23 h 244"/>
              <a:gd name="T6" fmla="*/ 2580 w 2697"/>
              <a:gd name="T7" fmla="*/ 23 h 244"/>
              <a:gd name="T8" fmla="*/ 2694 w 2697"/>
              <a:gd name="T9" fmla="*/ 137 h 244"/>
              <a:gd name="T10" fmla="*/ 2694 w 2697"/>
              <a:gd name="T11" fmla="*/ 241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7" h="244">
                <a:moveTo>
                  <a:pt x="12" y="244"/>
                </a:moveTo>
                <a:lnTo>
                  <a:pt x="12" y="163"/>
                </a:lnTo>
                <a:cubicBezTo>
                  <a:pt x="25" y="126"/>
                  <a:pt x="0" y="52"/>
                  <a:pt x="93" y="23"/>
                </a:cubicBezTo>
                <a:cubicBezTo>
                  <a:pt x="521" y="0"/>
                  <a:pt x="2463" y="1"/>
                  <a:pt x="2580" y="23"/>
                </a:cubicBezTo>
                <a:cubicBezTo>
                  <a:pt x="2697" y="45"/>
                  <a:pt x="2675" y="101"/>
                  <a:pt x="2694" y="137"/>
                </a:cubicBezTo>
                <a:lnTo>
                  <a:pt x="2694" y="241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143" name="Rectangle 159"/>
          <p:cNvSpPr>
            <a:spLocks noChangeArrowheads="1"/>
          </p:cNvSpPr>
          <p:nvPr/>
        </p:nvSpPr>
        <p:spPr bwMode="auto">
          <a:xfrm>
            <a:off x="6397625" y="4735513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 sz="2800">
                <a:solidFill>
                  <a:srgbClr val="4040C0"/>
                </a:solidFill>
                <a:sym typeface="Symbol" panose="05050102010706020507" pitchFamily="18" charset="2"/>
              </a:rPr>
              <a:t></a:t>
            </a:r>
          </a:p>
        </p:txBody>
      </p:sp>
      <p:sp>
        <p:nvSpPr>
          <p:cNvPr id="298144" name="Rectangle 160"/>
          <p:cNvSpPr>
            <a:spLocks noChangeArrowheads="1"/>
          </p:cNvSpPr>
          <p:nvPr/>
        </p:nvSpPr>
        <p:spPr bwMode="auto">
          <a:xfrm>
            <a:off x="9026525" y="4764088"/>
            <a:ext cx="31115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 altLang="ru-RU">
                <a:solidFill>
                  <a:srgbClr val="4040C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4322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7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8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8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9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98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98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98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9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9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9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9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9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9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9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8" grpId="0" build="p"/>
      <p:bldP spid="297989" grpId="0"/>
      <p:bldP spid="298046" grpId="0" animBg="1"/>
      <p:bldP spid="298047" grpId="0" animBg="1"/>
      <p:bldP spid="298048" grpId="0"/>
      <p:bldP spid="298083" grpId="0" animBg="1"/>
      <p:bldP spid="298084" grpId="0" animBg="1"/>
      <p:bldP spid="298142" grpId="0" animBg="1"/>
      <p:bldP spid="298143" grpId="0"/>
      <p:bldP spid="2981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4343" y="2729124"/>
            <a:ext cx="69477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Arial Black" panose="020B0A04020102020204" pitchFamily="34" charset="0"/>
              </a:rPr>
              <a:t>Введення </a:t>
            </a:r>
            <a:r>
              <a:rPr lang="ru-RU" sz="4000" b="1" dirty="0">
                <a:latin typeface="Arial Black" panose="020B0A04020102020204" pitchFamily="34" charset="0"/>
              </a:rPr>
              <a:t>в бази даних</a:t>
            </a:r>
          </a:p>
        </p:txBody>
      </p:sp>
    </p:spTree>
    <p:extLst>
      <p:ext uri="{BB962C8B-B14F-4D97-AF65-F5344CB8AC3E}">
        <p14:creationId xmlns:p14="http://schemas.microsoft.com/office/powerpoint/2010/main" val="1733100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4131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Нормалізація бази даних</a:t>
            </a:r>
          </a:p>
        </p:txBody>
      </p:sp>
      <p:sp>
        <p:nvSpPr>
          <p:cNvPr id="304132" name="Rectangle 4"/>
          <p:cNvSpPr>
            <a:spLocks noChangeArrowheads="1"/>
          </p:cNvSpPr>
          <p:nvPr/>
        </p:nvSpPr>
        <p:spPr bwMode="auto">
          <a:xfrm>
            <a:off x="1879600" y="852488"/>
            <a:ext cx="84328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000">
                <a:solidFill>
                  <a:srgbClr val="4040C0"/>
                </a:solidFill>
              </a:rPr>
              <a:t>Основні принципи</a:t>
            </a:r>
            <a:r>
              <a:rPr lang="uk-UA" altLang="ru-RU" sz="2000"/>
              <a:t>:</a:t>
            </a:r>
          </a:p>
        </p:txBody>
      </p:sp>
      <p:sp>
        <p:nvSpPr>
          <p:cNvPr id="304133" name="Rectangle 5"/>
          <p:cNvSpPr>
            <a:spLocks noChangeArrowheads="1"/>
          </p:cNvSpPr>
          <p:nvPr/>
        </p:nvSpPr>
        <p:spPr bwMode="auto">
          <a:xfrm>
            <a:off x="2049463" y="1241425"/>
            <a:ext cx="8356600" cy="80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uk-UA" altLang="ru-RU" sz="2000"/>
              <a:t>Будь-яке поле повинно залежати тільки від ключа (ключ – це поле або комбінація полів, однозначно визначає запис). </a:t>
            </a:r>
            <a:r>
              <a:rPr lang="uk-UA" altLang="ru-RU" sz="2400"/>
              <a:t> </a:t>
            </a:r>
          </a:p>
        </p:txBody>
      </p:sp>
      <p:graphicFrame>
        <p:nvGraphicFramePr>
          <p:cNvPr id="304316" name="Group 188"/>
          <p:cNvGraphicFramePr>
            <a:graphicFrameLocks noGrp="1"/>
          </p:cNvGraphicFramePr>
          <p:nvPr/>
        </p:nvGraphicFramePr>
        <p:xfrm>
          <a:off x="4786313" y="2541588"/>
          <a:ext cx="2660650" cy="1219200"/>
        </p:xfrm>
        <a:graphic>
          <a:graphicData uri="http://schemas.openxmlformats.org/drawingml/2006/table">
            <a:tbl>
              <a:tblPr/>
              <a:tblGrid>
                <a:gridCol w="646112"/>
                <a:gridCol w="1069975"/>
                <a:gridCol w="944563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Ціна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Монітор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1800 грн.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Вінчестер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2200 грн.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4164" name="AutoShape 36"/>
          <p:cNvSpPr>
            <a:spLocks noChangeArrowheads="1"/>
          </p:cNvSpPr>
          <p:nvPr/>
        </p:nvSpPr>
        <p:spPr bwMode="auto">
          <a:xfrm rot="2700000">
            <a:off x="6454776" y="2674938"/>
            <a:ext cx="1122362" cy="1122363"/>
          </a:xfrm>
          <a:prstGeom prst="plus">
            <a:avLst>
              <a:gd name="adj" fmla="val 40171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4165" name="Rectangle 37"/>
          <p:cNvSpPr>
            <a:spLocks noChangeArrowheads="1"/>
          </p:cNvSpPr>
          <p:nvPr/>
        </p:nvSpPr>
        <p:spPr bwMode="auto">
          <a:xfrm>
            <a:off x="2105026" y="3954463"/>
            <a:ext cx="8207375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uk-UA" altLang="ru-RU" sz="2000"/>
              <a:t>Не повинно бути полів, які можуть бути знайдені з допомогою інших. </a:t>
            </a:r>
            <a:r>
              <a:rPr lang="uk-UA" altLang="ru-RU" sz="2400"/>
              <a:t> </a:t>
            </a:r>
          </a:p>
        </p:txBody>
      </p:sp>
      <p:graphicFrame>
        <p:nvGraphicFramePr>
          <p:cNvPr id="304312" name="Group 184"/>
          <p:cNvGraphicFramePr>
            <a:graphicFrameLocks noGrp="1"/>
          </p:cNvGraphicFramePr>
          <p:nvPr/>
        </p:nvGraphicFramePr>
        <p:xfrm>
          <a:off x="3179764" y="4906964"/>
          <a:ext cx="5989637" cy="1432560"/>
        </p:xfrm>
        <a:graphic>
          <a:graphicData uri="http://schemas.openxmlformats.org/drawingml/2006/table">
            <a:tbl>
              <a:tblPr/>
              <a:tblGrid>
                <a:gridCol w="895350"/>
                <a:gridCol w="1128712"/>
                <a:gridCol w="1230313"/>
                <a:gridCol w="1368425"/>
                <a:gridCol w="1366837"/>
              </a:tblGrid>
              <a:tr h="277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Товар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Ціна за тонну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Кількість, тонн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Вартість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Банани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Киви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4188" name="AutoShape 60"/>
          <p:cNvSpPr>
            <a:spLocks noChangeArrowheads="1"/>
          </p:cNvSpPr>
          <p:nvPr/>
        </p:nvSpPr>
        <p:spPr bwMode="auto">
          <a:xfrm rot="2700000">
            <a:off x="7945438" y="5099051"/>
            <a:ext cx="1122363" cy="1122362"/>
          </a:xfrm>
          <a:prstGeom prst="plus">
            <a:avLst>
              <a:gd name="adj" fmla="val 40171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4232" name="AutoShape 104"/>
          <p:cNvSpPr>
            <a:spLocks noChangeArrowheads="1"/>
          </p:cNvSpPr>
          <p:nvPr/>
        </p:nvSpPr>
        <p:spPr bwMode="auto">
          <a:xfrm>
            <a:off x="3041650" y="2338389"/>
            <a:ext cx="1263650" cy="415925"/>
          </a:xfrm>
          <a:prstGeom prst="wedgeRoundRectCallout">
            <a:avLst>
              <a:gd name="adj1" fmla="val 83417"/>
              <a:gd name="adj2" fmla="val 128625"/>
              <a:gd name="adj3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/>
              <a:t>товари</a:t>
            </a:r>
          </a:p>
        </p:txBody>
      </p:sp>
      <p:sp>
        <p:nvSpPr>
          <p:cNvPr id="304268" name="AutoShape 140"/>
          <p:cNvSpPr>
            <a:spLocks noChangeArrowheads="1"/>
          </p:cNvSpPr>
          <p:nvPr/>
        </p:nvSpPr>
        <p:spPr bwMode="auto">
          <a:xfrm>
            <a:off x="7980364" y="1997075"/>
            <a:ext cx="2225675" cy="1633538"/>
          </a:xfrm>
          <a:prstGeom prst="wedgeRoundRectCallout">
            <a:avLst>
              <a:gd name="adj1" fmla="val -80528"/>
              <a:gd name="adj2" fmla="val -9671"/>
              <a:gd name="adj3" fmla="val 16667"/>
            </a:avLst>
          </a:prstGeom>
          <a:solidFill>
            <a:srgbClr val="EAEAEA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 sz="1400"/>
              <a:t>залежить не тільки від назви товару!</a:t>
            </a:r>
          </a:p>
        </p:txBody>
      </p:sp>
      <p:sp>
        <p:nvSpPr>
          <p:cNvPr id="304189" name="AutoShape 61"/>
          <p:cNvSpPr>
            <a:spLocks noChangeArrowheads="1"/>
          </p:cNvSpPr>
          <p:nvPr/>
        </p:nvSpPr>
        <p:spPr bwMode="auto">
          <a:xfrm rot="5400000">
            <a:off x="8875713" y="2582863"/>
            <a:ext cx="404812" cy="4619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4271" name="AutoShape 143"/>
          <p:cNvSpPr>
            <a:spLocks noChangeArrowheads="1"/>
          </p:cNvSpPr>
          <p:nvPr/>
        </p:nvSpPr>
        <p:spPr bwMode="auto">
          <a:xfrm>
            <a:off x="8348664" y="3063875"/>
            <a:ext cx="1527175" cy="41433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 type="none" w="med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altLang="ru-RU"/>
              <a:t>прайс-лист</a:t>
            </a:r>
          </a:p>
        </p:txBody>
      </p:sp>
    </p:spTree>
    <p:extLst>
      <p:ext uri="{BB962C8B-B14F-4D97-AF65-F5344CB8AC3E}">
        <p14:creationId xmlns:p14="http://schemas.microsoft.com/office/powerpoint/2010/main" val="127495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0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04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04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0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0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2" grpId="0"/>
      <p:bldP spid="304133" grpId="0"/>
      <p:bldP spid="304164" grpId="0" animBg="1"/>
      <p:bldP spid="304165" grpId="0"/>
      <p:bldP spid="304188" grpId="0" animBg="1"/>
      <p:bldP spid="304232" grpId="0" animBg="1"/>
      <p:bldP spid="304268" grpId="0" animBg="1"/>
      <p:bldP spid="304189" grpId="0" animBg="1"/>
      <p:bldP spid="30427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0035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Пошук в базі даних</a:t>
            </a:r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1860550" y="1003300"/>
            <a:ext cx="845185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400">
                <a:solidFill>
                  <a:srgbClr val="4040C0"/>
                </a:solidFill>
              </a:rPr>
              <a:t>Лінійний пошук </a:t>
            </a:r>
            <a:r>
              <a:rPr lang="uk-UA" altLang="ru-RU" sz="2400"/>
              <a:t>– це перебір всі записів до тих пір, поки не буде знайдений потрібний.</a:t>
            </a:r>
          </a:p>
        </p:txBody>
      </p:sp>
      <p:graphicFrame>
        <p:nvGraphicFramePr>
          <p:cNvPr id="300075" name="Group 43"/>
          <p:cNvGraphicFramePr>
            <a:graphicFrameLocks noGrp="1"/>
          </p:cNvGraphicFramePr>
          <p:nvPr/>
        </p:nvGraphicFramePr>
        <p:xfrm>
          <a:off x="3813176" y="2266951"/>
          <a:ext cx="2797175" cy="1828800"/>
        </p:xfrm>
        <a:graphic>
          <a:graphicData uri="http://schemas.openxmlformats.org/drawingml/2006/table">
            <a:tbl>
              <a:tblPr/>
              <a:tblGrid>
                <a:gridCol w="933450"/>
                <a:gridCol w="1863725"/>
              </a:tblGrid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Прізвище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Сидоров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Вєтров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Помаранський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0060" name="AutoShape 28"/>
          <p:cNvSpPr>
            <a:spLocks noChangeArrowheads="1"/>
          </p:cNvSpPr>
          <p:nvPr/>
        </p:nvSpPr>
        <p:spPr bwMode="auto">
          <a:xfrm>
            <a:off x="6992938" y="2554289"/>
            <a:ext cx="1263650" cy="415925"/>
          </a:xfrm>
          <a:prstGeom prst="wedgeRoundRectCallout">
            <a:avLst>
              <a:gd name="adj1" fmla="val -103894"/>
              <a:gd name="adj2" fmla="val 176338"/>
              <a:gd name="adj3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/>
              <a:t>Іванов</a:t>
            </a:r>
            <a:r>
              <a:rPr lang="ru-RU" altLang="ru-RU"/>
              <a:t>?</a:t>
            </a:r>
          </a:p>
        </p:txBody>
      </p:sp>
      <p:sp>
        <p:nvSpPr>
          <p:cNvPr id="300061" name="AutoShape 29"/>
          <p:cNvSpPr>
            <a:spLocks noChangeArrowheads="1"/>
          </p:cNvSpPr>
          <p:nvPr/>
        </p:nvSpPr>
        <p:spPr bwMode="auto">
          <a:xfrm rot="5400000">
            <a:off x="2663825" y="3171825"/>
            <a:ext cx="1423988" cy="376238"/>
          </a:xfrm>
          <a:prstGeom prst="rightArrow">
            <a:avLst>
              <a:gd name="adj1" fmla="val 50000"/>
              <a:gd name="adj2" fmla="val 94620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0062" name="AutoShape 30"/>
          <p:cNvSpPr>
            <a:spLocks noChangeArrowheads="1"/>
          </p:cNvSpPr>
          <p:nvPr/>
        </p:nvSpPr>
        <p:spPr bwMode="auto">
          <a:xfrm>
            <a:off x="7245351" y="3355975"/>
            <a:ext cx="1960563" cy="414338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000"/>
              <a:t>1024 </a:t>
            </a:r>
            <a:r>
              <a:rPr lang="uk-UA" altLang="ru-RU" sz="2000"/>
              <a:t>порівняння</a:t>
            </a:r>
            <a:r>
              <a:rPr lang="ru-RU" altLang="ru-RU" sz="2000"/>
              <a:t>!</a:t>
            </a:r>
          </a:p>
        </p:txBody>
      </p:sp>
      <p:sp>
        <p:nvSpPr>
          <p:cNvPr id="300063" name="Rectangle 31"/>
          <p:cNvSpPr>
            <a:spLocks noChangeArrowheads="1"/>
          </p:cNvSpPr>
          <p:nvPr/>
        </p:nvSpPr>
        <p:spPr bwMode="auto">
          <a:xfrm>
            <a:off x="2840038" y="4646614"/>
            <a:ext cx="6272212" cy="54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uk-UA" altLang="ru-RU" sz="2200"/>
              <a:t>дані не потрібно попередньо підготовлювати</a:t>
            </a:r>
          </a:p>
        </p:txBody>
      </p:sp>
      <p:grpSp>
        <p:nvGrpSpPr>
          <p:cNvPr id="300064" name="Group 32"/>
          <p:cNvGrpSpPr>
            <a:grpSpLocks noChangeAspect="1"/>
          </p:cNvGrpSpPr>
          <p:nvPr/>
        </p:nvGrpSpPr>
        <p:grpSpPr bwMode="auto">
          <a:xfrm>
            <a:off x="2366963" y="4687888"/>
            <a:ext cx="385762" cy="385762"/>
            <a:chOff x="2816" y="2458"/>
            <a:chExt cx="1728" cy="1728"/>
          </a:xfrm>
        </p:grpSpPr>
        <p:sp>
          <p:nvSpPr>
            <p:cNvPr id="300065" name="Oval 33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0066" name="Group 34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300067" name="Rectangle 35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0068" name="Rectangle 36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00069" name="Freeform 37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0070" name="Group 38"/>
          <p:cNvGrpSpPr>
            <a:grpSpLocks noChangeAspect="1"/>
          </p:cNvGrpSpPr>
          <p:nvPr/>
        </p:nvGrpSpPr>
        <p:grpSpPr bwMode="auto">
          <a:xfrm>
            <a:off x="2366964" y="5243514"/>
            <a:ext cx="395287" cy="395287"/>
            <a:chOff x="552" y="2523"/>
            <a:chExt cx="1728" cy="1728"/>
          </a:xfrm>
        </p:grpSpPr>
        <p:sp>
          <p:nvSpPr>
            <p:cNvPr id="300071" name="Oval 39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0072" name="Rectangle 40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0073" name="Rectangle 41"/>
          <p:cNvSpPr>
            <a:spLocks noChangeArrowheads="1"/>
          </p:cNvSpPr>
          <p:nvPr/>
        </p:nvSpPr>
        <p:spPr bwMode="auto">
          <a:xfrm>
            <a:off x="2840039" y="5249864"/>
            <a:ext cx="5761037" cy="54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uk-UA" altLang="ru-RU" sz="2200"/>
              <a:t>низька швидкість пошуку</a:t>
            </a:r>
          </a:p>
        </p:txBody>
      </p:sp>
    </p:spTree>
    <p:extLst>
      <p:ext uri="{BB962C8B-B14F-4D97-AF65-F5344CB8AC3E}">
        <p14:creationId xmlns:p14="http://schemas.microsoft.com/office/powerpoint/2010/main" val="228763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0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0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0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6" grpId="0"/>
      <p:bldP spid="300060" grpId="0" animBg="1"/>
      <p:bldP spid="300061" grpId="0" animBg="1"/>
      <p:bldP spid="300062" grpId="0"/>
      <p:bldP spid="300063" grpId="0"/>
      <p:bldP spid="30007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Freeform 2"/>
          <p:cNvSpPr>
            <a:spLocks/>
          </p:cNvSpPr>
          <p:nvPr/>
        </p:nvSpPr>
        <p:spPr bwMode="auto">
          <a:xfrm>
            <a:off x="1841500" y="1281114"/>
            <a:ext cx="4064000" cy="4524375"/>
          </a:xfrm>
          <a:custGeom>
            <a:avLst/>
            <a:gdLst>
              <a:gd name="T0" fmla="*/ 1286 w 2560"/>
              <a:gd name="T1" fmla="*/ 2808 h 2850"/>
              <a:gd name="T2" fmla="*/ 1252 w 2560"/>
              <a:gd name="T3" fmla="*/ 2666 h 2850"/>
              <a:gd name="T4" fmla="*/ 1140 w 2560"/>
              <a:gd name="T5" fmla="*/ 2474 h 2850"/>
              <a:gd name="T6" fmla="*/ 1026 w 2560"/>
              <a:gd name="T7" fmla="*/ 2255 h 2850"/>
              <a:gd name="T8" fmla="*/ 988 w 2560"/>
              <a:gd name="T9" fmla="*/ 2112 h 2850"/>
              <a:gd name="T10" fmla="*/ 1062 w 2560"/>
              <a:gd name="T11" fmla="*/ 1942 h 2850"/>
              <a:gd name="T12" fmla="*/ 1026 w 2560"/>
              <a:gd name="T13" fmla="*/ 1802 h 2850"/>
              <a:gd name="T14" fmla="*/ 910 w 2560"/>
              <a:gd name="T15" fmla="*/ 1618 h 2850"/>
              <a:gd name="T16" fmla="*/ 872 w 2560"/>
              <a:gd name="T17" fmla="*/ 1430 h 2850"/>
              <a:gd name="T18" fmla="*/ 834 w 2560"/>
              <a:gd name="T19" fmla="*/ 1254 h 2850"/>
              <a:gd name="T20" fmla="*/ 716 w 2560"/>
              <a:gd name="T21" fmla="*/ 1288 h 2850"/>
              <a:gd name="T22" fmla="*/ 607 w 2560"/>
              <a:gd name="T23" fmla="*/ 1199 h 2850"/>
              <a:gd name="T24" fmla="*/ 457 w 2560"/>
              <a:gd name="T25" fmla="*/ 1267 h 2850"/>
              <a:gd name="T26" fmla="*/ 278 w 2560"/>
              <a:gd name="T27" fmla="*/ 1276 h 2850"/>
              <a:gd name="T28" fmla="*/ 160 w 2560"/>
              <a:gd name="T29" fmla="*/ 1212 h 2850"/>
              <a:gd name="T30" fmla="*/ 86 w 2560"/>
              <a:gd name="T31" fmla="*/ 1166 h 2850"/>
              <a:gd name="T32" fmla="*/ 70 w 2560"/>
              <a:gd name="T33" fmla="*/ 1046 h 2850"/>
              <a:gd name="T34" fmla="*/ 22 w 2560"/>
              <a:gd name="T35" fmla="*/ 968 h 2850"/>
              <a:gd name="T36" fmla="*/ 0 w 2560"/>
              <a:gd name="T37" fmla="*/ 846 h 2850"/>
              <a:gd name="T38" fmla="*/ 79 w 2560"/>
              <a:gd name="T39" fmla="*/ 561 h 2850"/>
              <a:gd name="T40" fmla="*/ 258 w 2560"/>
              <a:gd name="T41" fmla="*/ 321 h 2850"/>
              <a:gd name="T42" fmla="*/ 380 w 2560"/>
              <a:gd name="T43" fmla="*/ 248 h 2850"/>
              <a:gd name="T44" fmla="*/ 492 w 2560"/>
              <a:gd name="T45" fmla="*/ 126 h 2850"/>
              <a:gd name="T46" fmla="*/ 664 w 2560"/>
              <a:gd name="T47" fmla="*/ 88 h 2850"/>
              <a:gd name="T48" fmla="*/ 1026 w 2560"/>
              <a:gd name="T49" fmla="*/ 26 h 2850"/>
              <a:gd name="T50" fmla="*/ 1088 w 2560"/>
              <a:gd name="T51" fmla="*/ 54 h 2850"/>
              <a:gd name="T52" fmla="*/ 1072 w 2560"/>
              <a:gd name="T53" fmla="*/ 154 h 2850"/>
              <a:gd name="T54" fmla="*/ 1196 w 2560"/>
              <a:gd name="T55" fmla="*/ 226 h 2850"/>
              <a:gd name="T56" fmla="*/ 1322 w 2560"/>
              <a:gd name="T57" fmla="*/ 258 h 2850"/>
              <a:gd name="T58" fmla="*/ 1354 w 2560"/>
              <a:gd name="T59" fmla="*/ 176 h 2850"/>
              <a:gd name="T60" fmla="*/ 1526 w 2560"/>
              <a:gd name="T61" fmla="*/ 200 h 2850"/>
              <a:gd name="T62" fmla="*/ 1759 w 2560"/>
              <a:gd name="T63" fmla="*/ 232 h 2850"/>
              <a:gd name="T64" fmla="*/ 1876 w 2560"/>
              <a:gd name="T65" fmla="*/ 314 h 2850"/>
              <a:gd name="T66" fmla="*/ 1855 w 2560"/>
              <a:gd name="T67" fmla="*/ 397 h 2850"/>
              <a:gd name="T68" fmla="*/ 1979 w 2560"/>
              <a:gd name="T69" fmla="*/ 582 h 2850"/>
              <a:gd name="T70" fmla="*/ 2027 w 2560"/>
              <a:gd name="T71" fmla="*/ 712 h 2850"/>
              <a:gd name="T72" fmla="*/ 2143 w 2560"/>
              <a:gd name="T73" fmla="*/ 863 h 2850"/>
              <a:gd name="T74" fmla="*/ 2233 w 2560"/>
              <a:gd name="T75" fmla="*/ 952 h 2850"/>
              <a:gd name="T76" fmla="*/ 2356 w 2560"/>
              <a:gd name="T77" fmla="*/ 1027 h 2850"/>
              <a:gd name="T78" fmla="*/ 2526 w 2560"/>
              <a:gd name="T79" fmla="*/ 1120 h 2850"/>
              <a:gd name="T80" fmla="*/ 2444 w 2560"/>
              <a:gd name="T81" fmla="*/ 1276 h 2850"/>
              <a:gd name="T82" fmla="*/ 2274 w 2560"/>
              <a:gd name="T83" fmla="*/ 1418 h 2850"/>
              <a:gd name="T84" fmla="*/ 2154 w 2560"/>
              <a:gd name="T85" fmla="*/ 1560 h 2850"/>
              <a:gd name="T86" fmla="*/ 2086 w 2560"/>
              <a:gd name="T87" fmla="*/ 1676 h 2850"/>
              <a:gd name="T88" fmla="*/ 2108 w 2560"/>
              <a:gd name="T89" fmla="*/ 1796 h 2850"/>
              <a:gd name="T90" fmla="*/ 2152 w 2560"/>
              <a:gd name="T91" fmla="*/ 1920 h 2850"/>
              <a:gd name="T92" fmla="*/ 2137 w 2560"/>
              <a:gd name="T93" fmla="*/ 2104 h 2850"/>
              <a:gd name="T94" fmla="*/ 2013 w 2560"/>
              <a:gd name="T95" fmla="*/ 2179 h 2850"/>
              <a:gd name="T96" fmla="*/ 1902 w 2560"/>
              <a:gd name="T97" fmla="*/ 2288 h 2850"/>
              <a:gd name="T98" fmla="*/ 1924 w 2560"/>
              <a:gd name="T99" fmla="*/ 2461 h 2850"/>
              <a:gd name="T100" fmla="*/ 1818 w 2560"/>
              <a:gd name="T101" fmla="*/ 2584 h 2850"/>
              <a:gd name="T102" fmla="*/ 1694 w 2560"/>
              <a:gd name="T103" fmla="*/ 2732 h 2850"/>
              <a:gd name="T104" fmla="*/ 1478 w 2560"/>
              <a:gd name="T105" fmla="*/ 2810 h 2850"/>
              <a:gd name="T106" fmla="*/ 1346 w 2560"/>
              <a:gd name="T107" fmla="*/ 2850 h 2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560" h="2850">
                <a:moveTo>
                  <a:pt x="1346" y="2850"/>
                </a:moveTo>
                <a:lnTo>
                  <a:pt x="1286" y="2808"/>
                </a:lnTo>
                <a:lnTo>
                  <a:pt x="1310" y="2742"/>
                </a:lnTo>
                <a:lnTo>
                  <a:pt x="1252" y="2666"/>
                </a:lnTo>
                <a:lnTo>
                  <a:pt x="1180" y="2590"/>
                </a:lnTo>
                <a:lnTo>
                  <a:pt x="1140" y="2474"/>
                </a:lnTo>
                <a:lnTo>
                  <a:pt x="1100" y="2350"/>
                </a:lnTo>
                <a:lnTo>
                  <a:pt x="1026" y="2255"/>
                </a:lnTo>
                <a:lnTo>
                  <a:pt x="982" y="2202"/>
                </a:lnTo>
                <a:lnTo>
                  <a:pt x="988" y="2112"/>
                </a:lnTo>
                <a:lnTo>
                  <a:pt x="996" y="2016"/>
                </a:lnTo>
                <a:lnTo>
                  <a:pt x="1062" y="1942"/>
                </a:lnTo>
                <a:lnTo>
                  <a:pt x="1020" y="1890"/>
                </a:lnTo>
                <a:lnTo>
                  <a:pt x="1026" y="1802"/>
                </a:lnTo>
                <a:lnTo>
                  <a:pt x="974" y="1694"/>
                </a:lnTo>
                <a:lnTo>
                  <a:pt x="910" y="1618"/>
                </a:lnTo>
                <a:lnTo>
                  <a:pt x="840" y="1522"/>
                </a:lnTo>
                <a:lnTo>
                  <a:pt x="872" y="1430"/>
                </a:lnTo>
                <a:lnTo>
                  <a:pt x="895" y="1322"/>
                </a:lnTo>
                <a:lnTo>
                  <a:pt x="834" y="1254"/>
                </a:lnTo>
                <a:lnTo>
                  <a:pt x="790" y="1284"/>
                </a:lnTo>
                <a:lnTo>
                  <a:pt x="716" y="1288"/>
                </a:lnTo>
                <a:lnTo>
                  <a:pt x="690" y="1213"/>
                </a:lnTo>
                <a:lnTo>
                  <a:pt x="607" y="1199"/>
                </a:lnTo>
                <a:lnTo>
                  <a:pt x="491" y="1233"/>
                </a:lnTo>
                <a:lnTo>
                  <a:pt x="457" y="1267"/>
                </a:lnTo>
                <a:lnTo>
                  <a:pt x="347" y="1233"/>
                </a:lnTo>
                <a:lnTo>
                  <a:pt x="278" y="1276"/>
                </a:lnTo>
                <a:lnTo>
                  <a:pt x="214" y="1274"/>
                </a:lnTo>
                <a:lnTo>
                  <a:pt x="160" y="1212"/>
                </a:lnTo>
                <a:lnTo>
                  <a:pt x="127" y="1171"/>
                </a:lnTo>
                <a:lnTo>
                  <a:pt x="86" y="1166"/>
                </a:lnTo>
                <a:lnTo>
                  <a:pt x="86" y="1117"/>
                </a:lnTo>
                <a:lnTo>
                  <a:pt x="70" y="1046"/>
                </a:lnTo>
                <a:lnTo>
                  <a:pt x="40" y="1028"/>
                </a:lnTo>
                <a:lnTo>
                  <a:pt x="22" y="968"/>
                </a:lnTo>
                <a:lnTo>
                  <a:pt x="0" y="940"/>
                </a:lnTo>
                <a:lnTo>
                  <a:pt x="0" y="846"/>
                </a:lnTo>
                <a:lnTo>
                  <a:pt x="59" y="753"/>
                </a:lnTo>
                <a:cubicBezTo>
                  <a:pt x="81" y="667"/>
                  <a:pt x="79" y="669"/>
                  <a:pt x="79" y="561"/>
                </a:cubicBezTo>
                <a:lnTo>
                  <a:pt x="169" y="431"/>
                </a:lnTo>
                <a:lnTo>
                  <a:pt x="258" y="321"/>
                </a:lnTo>
                <a:lnTo>
                  <a:pt x="338" y="306"/>
                </a:lnTo>
                <a:lnTo>
                  <a:pt x="380" y="248"/>
                </a:lnTo>
                <a:lnTo>
                  <a:pt x="422" y="170"/>
                </a:lnTo>
                <a:lnTo>
                  <a:pt x="492" y="126"/>
                </a:lnTo>
                <a:lnTo>
                  <a:pt x="562" y="56"/>
                </a:lnTo>
                <a:lnTo>
                  <a:pt x="664" y="88"/>
                </a:lnTo>
                <a:lnTo>
                  <a:pt x="822" y="26"/>
                </a:lnTo>
                <a:lnTo>
                  <a:pt x="1026" y="26"/>
                </a:lnTo>
                <a:lnTo>
                  <a:pt x="1066" y="0"/>
                </a:lnTo>
                <a:lnTo>
                  <a:pt x="1088" y="54"/>
                </a:lnTo>
                <a:lnTo>
                  <a:pt x="1042" y="116"/>
                </a:lnTo>
                <a:lnTo>
                  <a:pt x="1072" y="154"/>
                </a:lnTo>
                <a:lnTo>
                  <a:pt x="1183" y="184"/>
                </a:lnTo>
                <a:lnTo>
                  <a:pt x="1196" y="226"/>
                </a:lnTo>
                <a:lnTo>
                  <a:pt x="1266" y="239"/>
                </a:lnTo>
                <a:lnTo>
                  <a:pt x="1322" y="258"/>
                </a:lnTo>
                <a:lnTo>
                  <a:pt x="1358" y="240"/>
                </a:lnTo>
                <a:lnTo>
                  <a:pt x="1354" y="176"/>
                </a:lnTo>
                <a:lnTo>
                  <a:pt x="1428" y="154"/>
                </a:lnTo>
                <a:lnTo>
                  <a:pt x="1526" y="200"/>
                </a:lnTo>
                <a:lnTo>
                  <a:pt x="1634" y="230"/>
                </a:lnTo>
                <a:lnTo>
                  <a:pt x="1759" y="232"/>
                </a:lnTo>
                <a:lnTo>
                  <a:pt x="1897" y="225"/>
                </a:lnTo>
                <a:lnTo>
                  <a:pt x="1876" y="314"/>
                </a:lnTo>
                <a:lnTo>
                  <a:pt x="1856" y="350"/>
                </a:lnTo>
                <a:lnTo>
                  <a:pt x="1855" y="397"/>
                </a:lnTo>
                <a:lnTo>
                  <a:pt x="1920" y="514"/>
                </a:lnTo>
                <a:lnTo>
                  <a:pt x="1979" y="582"/>
                </a:lnTo>
                <a:lnTo>
                  <a:pt x="1986" y="660"/>
                </a:lnTo>
                <a:lnTo>
                  <a:pt x="2027" y="712"/>
                </a:lnTo>
                <a:lnTo>
                  <a:pt x="2090" y="796"/>
                </a:lnTo>
                <a:lnTo>
                  <a:pt x="2143" y="863"/>
                </a:lnTo>
                <a:lnTo>
                  <a:pt x="2171" y="890"/>
                </a:lnTo>
                <a:lnTo>
                  <a:pt x="2233" y="952"/>
                </a:lnTo>
                <a:lnTo>
                  <a:pt x="2280" y="1016"/>
                </a:lnTo>
                <a:lnTo>
                  <a:pt x="2356" y="1027"/>
                </a:lnTo>
                <a:lnTo>
                  <a:pt x="2560" y="966"/>
                </a:lnTo>
                <a:lnTo>
                  <a:pt x="2526" y="1120"/>
                </a:lnTo>
                <a:lnTo>
                  <a:pt x="2459" y="1288"/>
                </a:lnTo>
                <a:lnTo>
                  <a:pt x="2444" y="1276"/>
                </a:lnTo>
                <a:lnTo>
                  <a:pt x="2342" y="1370"/>
                </a:lnTo>
                <a:lnTo>
                  <a:pt x="2274" y="1418"/>
                </a:lnTo>
                <a:lnTo>
                  <a:pt x="2233" y="1494"/>
                </a:lnTo>
                <a:lnTo>
                  <a:pt x="2154" y="1560"/>
                </a:lnTo>
                <a:lnTo>
                  <a:pt x="2114" y="1612"/>
                </a:lnTo>
                <a:lnTo>
                  <a:pt x="2086" y="1676"/>
                </a:lnTo>
                <a:lnTo>
                  <a:pt x="2078" y="1718"/>
                </a:lnTo>
                <a:lnTo>
                  <a:pt x="2108" y="1796"/>
                </a:lnTo>
                <a:lnTo>
                  <a:pt x="2114" y="1872"/>
                </a:lnTo>
                <a:lnTo>
                  <a:pt x="2152" y="1920"/>
                </a:lnTo>
                <a:lnTo>
                  <a:pt x="2130" y="2016"/>
                </a:lnTo>
                <a:lnTo>
                  <a:pt x="2137" y="2104"/>
                </a:lnTo>
                <a:cubicBezTo>
                  <a:pt x="2105" y="2127"/>
                  <a:pt x="2075" y="2153"/>
                  <a:pt x="2041" y="2173"/>
                </a:cubicBezTo>
                <a:cubicBezTo>
                  <a:pt x="2033" y="2178"/>
                  <a:pt x="2021" y="2174"/>
                  <a:pt x="2013" y="2179"/>
                </a:cubicBezTo>
                <a:cubicBezTo>
                  <a:pt x="1997" y="2188"/>
                  <a:pt x="1979" y="2221"/>
                  <a:pt x="1979" y="2221"/>
                </a:cubicBezTo>
                <a:lnTo>
                  <a:pt x="1902" y="2288"/>
                </a:lnTo>
                <a:lnTo>
                  <a:pt x="1945" y="2406"/>
                </a:lnTo>
                <a:lnTo>
                  <a:pt x="1924" y="2461"/>
                </a:lnTo>
                <a:lnTo>
                  <a:pt x="1812" y="2512"/>
                </a:lnTo>
                <a:lnTo>
                  <a:pt x="1818" y="2584"/>
                </a:lnTo>
                <a:lnTo>
                  <a:pt x="1754" y="2654"/>
                </a:lnTo>
                <a:lnTo>
                  <a:pt x="1694" y="2732"/>
                </a:lnTo>
                <a:lnTo>
                  <a:pt x="1596" y="2812"/>
                </a:lnTo>
                <a:lnTo>
                  <a:pt x="1478" y="2810"/>
                </a:lnTo>
                <a:lnTo>
                  <a:pt x="1430" y="2834"/>
                </a:lnTo>
                <a:lnTo>
                  <a:pt x="1346" y="2850"/>
                </a:lnTo>
                <a:close/>
              </a:path>
            </a:pathLst>
          </a:custGeom>
          <a:solidFill>
            <a:srgbClr val="FFFF99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30755" name="Line 3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0756" name="Text Box 4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Двійковий пошук</a:t>
            </a:r>
          </a:p>
        </p:txBody>
      </p:sp>
      <p:pic>
        <p:nvPicPr>
          <p:cNvPr id="330757" name="Picture 5" descr="Лев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14" y="2303464"/>
            <a:ext cx="954087" cy="661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0758" name="Freeform 6"/>
          <p:cNvSpPr>
            <a:spLocks/>
          </p:cNvSpPr>
          <p:nvPr/>
        </p:nvSpPr>
        <p:spPr bwMode="auto">
          <a:xfrm>
            <a:off x="3092450" y="2619376"/>
            <a:ext cx="3049588" cy="3452813"/>
          </a:xfrm>
          <a:custGeom>
            <a:avLst/>
            <a:gdLst>
              <a:gd name="T0" fmla="*/ 11 w 1910"/>
              <a:gd name="T1" fmla="*/ 840 h 2110"/>
              <a:gd name="T2" fmla="*/ 1404 w 1910"/>
              <a:gd name="T3" fmla="*/ 0 h 2110"/>
              <a:gd name="T4" fmla="*/ 1910 w 1910"/>
              <a:gd name="T5" fmla="*/ 59 h 2110"/>
              <a:gd name="T6" fmla="*/ 1804 w 1910"/>
              <a:gd name="T7" fmla="*/ 2039 h 2110"/>
              <a:gd name="T8" fmla="*/ 0 w 1910"/>
              <a:gd name="T9" fmla="*/ 2110 h 2110"/>
              <a:gd name="T10" fmla="*/ 11 w 1910"/>
              <a:gd name="T11" fmla="*/ 840 h 2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10" h="2110">
                <a:moveTo>
                  <a:pt x="11" y="840"/>
                </a:moveTo>
                <a:lnTo>
                  <a:pt x="1404" y="0"/>
                </a:lnTo>
                <a:lnTo>
                  <a:pt x="1910" y="59"/>
                </a:lnTo>
                <a:lnTo>
                  <a:pt x="1804" y="2039"/>
                </a:lnTo>
                <a:lnTo>
                  <a:pt x="0" y="2110"/>
                </a:lnTo>
                <a:lnTo>
                  <a:pt x="11" y="840"/>
                </a:lnTo>
                <a:close/>
              </a:path>
            </a:pathLst>
          </a:custGeom>
          <a:solidFill>
            <a:schemeClr val="bg1">
              <a:alpha val="82001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30759" name="Freeform 7"/>
          <p:cNvSpPr>
            <a:spLocks/>
          </p:cNvSpPr>
          <p:nvPr/>
        </p:nvSpPr>
        <p:spPr bwMode="auto">
          <a:xfrm>
            <a:off x="2317750" y="985839"/>
            <a:ext cx="3367088" cy="2205037"/>
          </a:xfrm>
          <a:custGeom>
            <a:avLst/>
            <a:gdLst>
              <a:gd name="T0" fmla="*/ 0 w 2121"/>
              <a:gd name="T1" fmla="*/ 466 h 1389"/>
              <a:gd name="T2" fmla="*/ 1581 w 2121"/>
              <a:gd name="T3" fmla="*/ 1389 h 1389"/>
              <a:gd name="T4" fmla="*/ 2121 w 2121"/>
              <a:gd name="T5" fmla="*/ 982 h 1389"/>
              <a:gd name="T6" fmla="*/ 1869 w 2121"/>
              <a:gd name="T7" fmla="*/ 582 h 1389"/>
              <a:gd name="T8" fmla="*/ 1534 w 2121"/>
              <a:gd name="T9" fmla="*/ 112 h 1389"/>
              <a:gd name="T10" fmla="*/ 699 w 2121"/>
              <a:gd name="T11" fmla="*/ 0 h 1389"/>
              <a:gd name="T12" fmla="*/ 0 w 2121"/>
              <a:gd name="T13" fmla="*/ 6 h 1389"/>
              <a:gd name="T14" fmla="*/ 0 w 2121"/>
              <a:gd name="T15" fmla="*/ 466 h 1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21" h="1389">
                <a:moveTo>
                  <a:pt x="0" y="466"/>
                </a:moveTo>
                <a:lnTo>
                  <a:pt x="1581" y="1389"/>
                </a:lnTo>
                <a:lnTo>
                  <a:pt x="2121" y="982"/>
                </a:lnTo>
                <a:lnTo>
                  <a:pt x="1869" y="582"/>
                </a:lnTo>
                <a:lnTo>
                  <a:pt x="1534" y="112"/>
                </a:lnTo>
                <a:lnTo>
                  <a:pt x="699" y="0"/>
                </a:lnTo>
                <a:lnTo>
                  <a:pt x="0" y="6"/>
                </a:lnTo>
                <a:lnTo>
                  <a:pt x="0" y="466"/>
                </a:lnTo>
                <a:close/>
              </a:path>
            </a:pathLst>
          </a:custGeom>
          <a:solidFill>
            <a:schemeClr val="bg1">
              <a:alpha val="82001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grpSp>
        <p:nvGrpSpPr>
          <p:cNvPr id="330760" name="Group 8"/>
          <p:cNvGrpSpPr>
            <a:grpSpLocks/>
          </p:cNvGrpSpPr>
          <p:nvPr/>
        </p:nvGrpSpPr>
        <p:grpSpPr bwMode="auto">
          <a:xfrm flipH="1">
            <a:off x="2192339" y="1414463"/>
            <a:ext cx="2492375" cy="1651000"/>
            <a:chOff x="1483" y="1317"/>
            <a:chExt cx="1570" cy="1040"/>
          </a:xfrm>
        </p:grpSpPr>
        <p:sp>
          <p:nvSpPr>
            <p:cNvPr id="330761" name="Rectangle 9"/>
            <p:cNvSpPr>
              <a:spLocks noChangeArrowheads="1"/>
            </p:cNvSpPr>
            <p:nvPr/>
          </p:nvSpPr>
          <p:spPr bwMode="auto">
            <a:xfrm>
              <a:off x="2123" y="1685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62" name="Rectangle 10"/>
            <p:cNvSpPr>
              <a:spLocks noChangeArrowheads="1"/>
            </p:cNvSpPr>
            <p:nvPr/>
          </p:nvSpPr>
          <p:spPr bwMode="auto">
            <a:xfrm>
              <a:off x="2541" y="1438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63" name="Rectangle 11"/>
            <p:cNvSpPr>
              <a:spLocks noChangeArrowheads="1"/>
            </p:cNvSpPr>
            <p:nvPr/>
          </p:nvSpPr>
          <p:spPr bwMode="auto">
            <a:xfrm>
              <a:off x="2436" y="1499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64" name="Rectangle 12"/>
            <p:cNvSpPr>
              <a:spLocks noChangeArrowheads="1"/>
            </p:cNvSpPr>
            <p:nvPr/>
          </p:nvSpPr>
          <p:spPr bwMode="auto">
            <a:xfrm>
              <a:off x="2751" y="1317"/>
              <a:ext cx="42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65" name="Rectangle 13"/>
            <p:cNvSpPr>
              <a:spLocks noChangeArrowheads="1"/>
            </p:cNvSpPr>
            <p:nvPr/>
          </p:nvSpPr>
          <p:spPr bwMode="auto">
            <a:xfrm>
              <a:off x="2331" y="1558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66" name="Rectangle 14"/>
            <p:cNvSpPr>
              <a:spLocks noChangeArrowheads="1"/>
            </p:cNvSpPr>
            <p:nvPr/>
          </p:nvSpPr>
          <p:spPr bwMode="auto">
            <a:xfrm>
              <a:off x="2646" y="1375"/>
              <a:ext cx="41" cy="436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67" name="Rectangle 15"/>
            <p:cNvSpPr>
              <a:spLocks noChangeArrowheads="1"/>
            </p:cNvSpPr>
            <p:nvPr/>
          </p:nvSpPr>
          <p:spPr bwMode="auto">
            <a:xfrm>
              <a:off x="1912" y="1810"/>
              <a:ext cx="41" cy="436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68" name="Rectangle 16"/>
            <p:cNvSpPr>
              <a:spLocks noChangeArrowheads="1"/>
            </p:cNvSpPr>
            <p:nvPr/>
          </p:nvSpPr>
          <p:spPr bwMode="auto">
            <a:xfrm>
              <a:off x="2228" y="1622"/>
              <a:ext cx="41" cy="436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69" name="Rectangle 17"/>
            <p:cNvSpPr>
              <a:spLocks noChangeArrowheads="1"/>
            </p:cNvSpPr>
            <p:nvPr/>
          </p:nvSpPr>
          <p:spPr bwMode="auto">
            <a:xfrm>
              <a:off x="1807" y="1866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70" name="Rectangle 18"/>
            <p:cNvSpPr>
              <a:spLocks noChangeArrowheads="1"/>
            </p:cNvSpPr>
            <p:nvPr/>
          </p:nvSpPr>
          <p:spPr bwMode="auto">
            <a:xfrm>
              <a:off x="2017" y="1747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71" name="Rectangle 19"/>
            <p:cNvSpPr>
              <a:spLocks noChangeArrowheads="1"/>
            </p:cNvSpPr>
            <p:nvPr/>
          </p:nvSpPr>
          <p:spPr bwMode="auto">
            <a:xfrm>
              <a:off x="1705" y="1920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72" name="Rectangle 20" descr="Орех"/>
            <p:cNvSpPr>
              <a:spLocks noChangeArrowheads="1"/>
            </p:cNvSpPr>
            <p:nvPr/>
          </p:nvSpPr>
          <p:spPr bwMode="auto">
            <a:xfrm rot="-1920668">
              <a:off x="1483" y="1689"/>
              <a:ext cx="1570" cy="36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73" name="Rectangle 21" descr="Орех"/>
            <p:cNvSpPr>
              <a:spLocks noChangeArrowheads="1"/>
            </p:cNvSpPr>
            <p:nvPr/>
          </p:nvSpPr>
          <p:spPr bwMode="auto">
            <a:xfrm rot="-1920668">
              <a:off x="1518" y="1909"/>
              <a:ext cx="1532" cy="34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</p:grpSp>
      <p:grpSp>
        <p:nvGrpSpPr>
          <p:cNvPr id="330774" name="Group 22"/>
          <p:cNvGrpSpPr>
            <a:grpSpLocks/>
          </p:cNvGrpSpPr>
          <p:nvPr/>
        </p:nvGrpSpPr>
        <p:grpSpPr bwMode="auto">
          <a:xfrm>
            <a:off x="2911476" y="2151063"/>
            <a:ext cx="2492375" cy="1651000"/>
            <a:chOff x="1483" y="1317"/>
            <a:chExt cx="1570" cy="1040"/>
          </a:xfrm>
        </p:grpSpPr>
        <p:sp>
          <p:nvSpPr>
            <p:cNvPr id="330775" name="Rectangle 23"/>
            <p:cNvSpPr>
              <a:spLocks noChangeArrowheads="1"/>
            </p:cNvSpPr>
            <p:nvPr/>
          </p:nvSpPr>
          <p:spPr bwMode="auto">
            <a:xfrm>
              <a:off x="2123" y="1685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76" name="Rectangle 24"/>
            <p:cNvSpPr>
              <a:spLocks noChangeArrowheads="1"/>
            </p:cNvSpPr>
            <p:nvPr/>
          </p:nvSpPr>
          <p:spPr bwMode="auto">
            <a:xfrm>
              <a:off x="2541" y="1438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77" name="Rectangle 25"/>
            <p:cNvSpPr>
              <a:spLocks noChangeArrowheads="1"/>
            </p:cNvSpPr>
            <p:nvPr/>
          </p:nvSpPr>
          <p:spPr bwMode="auto">
            <a:xfrm>
              <a:off x="2436" y="1499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78" name="Rectangle 26"/>
            <p:cNvSpPr>
              <a:spLocks noChangeArrowheads="1"/>
            </p:cNvSpPr>
            <p:nvPr/>
          </p:nvSpPr>
          <p:spPr bwMode="auto">
            <a:xfrm>
              <a:off x="2751" y="1317"/>
              <a:ext cx="42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79" name="Rectangle 27"/>
            <p:cNvSpPr>
              <a:spLocks noChangeArrowheads="1"/>
            </p:cNvSpPr>
            <p:nvPr/>
          </p:nvSpPr>
          <p:spPr bwMode="auto">
            <a:xfrm>
              <a:off x="2331" y="1558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80" name="Rectangle 28"/>
            <p:cNvSpPr>
              <a:spLocks noChangeArrowheads="1"/>
            </p:cNvSpPr>
            <p:nvPr/>
          </p:nvSpPr>
          <p:spPr bwMode="auto">
            <a:xfrm>
              <a:off x="2646" y="1375"/>
              <a:ext cx="41" cy="436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81" name="Rectangle 29"/>
            <p:cNvSpPr>
              <a:spLocks noChangeArrowheads="1"/>
            </p:cNvSpPr>
            <p:nvPr/>
          </p:nvSpPr>
          <p:spPr bwMode="auto">
            <a:xfrm>
              <a:off x="1912" y="1810"/>
              <a:ext cx="41" cy="436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82" name="Rectangle 30"/>
            <p:cNvSpPr>
              <a:spLocks noChangeArrowheads="1"/>
            </p:cNvSpPr>
            <p:nvPr/>
          </p:nvSpPr>
          <p:spPr bwMode="auto">
            <a:xfrm>
              <a:off x="2228" y="1622"/>
              <a:ext cx="41" cy="436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83" name="Rectangle 31"/>
            <p:cNvSpPr>
              <a:spLocks noChangeArrowheads="1"/>
            </p:cNvSpPr>
            <p:nvPr/>
          </p:nvSpPr>
          <p:spPr bwMode="auto">
            <a:xfrm>
              <a:off x="1807" y="1866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84" name="Rectangle 32"/>
            <p:cNvSpPr>
              <a:spLocks noChangeArrowheads="1"/>
            </p:cNvSpPr>
            <p:nvPr/>
          </p:nvSpPr>
          <p:spPr bwMode="auto">
            <a:xfrm>
              <a:off x="2017" y="1747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85" name="Rectangle 33"/>
            <p:cNvSpPr>
              <a:spLocks noChangeArrowheads="1"/>
            </p:cNvSpPr>
            <p:nvPr/>
          </p:nvSpPr>
          <p:spPr bwMode="auto">
            <a:xfrm>
              <a:off x="1705" y="1920"/>
              <a:ext cx="41" cy="4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86" name="Rectangle 34" descr="Орех"/>
            <p:cNvSpPr>
              <a:spLocks noChangeArrowheads="1"/>
            </p:cNvSpPr>
            <p:nvPr/>
          </p:nvSpPr>
          <p:spPr bwMode="auto">
            <a:xfrm rot="-1920668">
              <a:off x="1483" y="1689"/>
              <a:ext cx="1570" cy="36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330787" name="Rectangle 35" descr="Орех"/>
            <p:cNvSpPr>
              <a:spLocks noChangeArrowheads="1"/>
            </p:cNvSpPr>
            <p:nvPr/>
          </p:nvSpPr>
          <p:spPr bwMode="auto">
            <a:xfrm rot="-1920668">
              <a:off x="1518" y="1909"/>
              <a:ext cx="1532" cy="34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</p:grpSp>
      <p:sp>
        <p:nvSpPr>
          <p:cNvPr id="330906" name="Rectangle 154"/>
          <p:cNvSpPr>
            <a:spLocks noChangeArrowheads="1"/>
          </p:cNvSpPr>
          <p:nvPr/>
        </p:nvSpPr>
        <p:spPr bwMode="auto">
          <a:xfrm>
            <a:off x="6116638" y="1933575"/>
            <a:ext cx="4165600" cy="2806700"/>
          </a:xfrm>
          <a:prstGeom prst="rect">
            <a:avLst/>
          </a:prstGeom>
          <a:solidFill>
            <a:srgbClr val="E6E6E6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  <a:buFontTx/>
              <a:buAutoNum type="arabicPeriod"/>
            </a:pPr>
            <a:r>
              <a:rPr lang="uk-UA" altLang="ru-RU" sz="2000"/>
              <a:t>Розділити область пошуку на дві рівні частини.</a:t>
            </a:r>
          </a:p>
          <a:p>
            <a:pPr>
              <a:spcBef>
                <a:spcPct val="30000"/>
              </a:spcBef>
              <a:buFontTx/>
              <a:buAutoNum type="arabicPeriod"/>
            </a:pPr>
            <a:r>
              <a:rPr lang="uk-UA" altLang="ru-RU" sz="2000"/>
              <a:t>Визначити, в якій половині знаходиться потрібний об'єкт. </a:t>
            </a:r>
          </a:p>
          <a:p>
            <a:pPr>
              <a:spcBef>
                <a:spcPct val="30000"/>
              </a:spcBef>
              <a:buFontTx/>
              <a:buAutoNum type="arabicPeriod"/>
            </a:pPr>
            <a:r>
              <a:rPr lang="uk-UA" altLang="ru-RU" sz="2000"/>
              <a:t>Перейти до кроку 1 для цієї половини.</a:t>
            </a:r>
          </a:p>
          <a:p>
            <a:pPr>
              <a:spcBef>
                <a:spcPct val="30000"/>
              </a:spcBef>
              <a:buFontTx/>
              <a:buAutoNum type="arabicPeriod"/>
            </a:pPr>
            <a:r>
              <a:rPr lang="uk-UA" altLang="ru-RU" sz="2000"/>
              <a:t>Повторювати кроки 1-3 поки об'єкт не буде “зловлений”.</a:t>
            </a:r>
          </a:p>
        </p:txBody>
      </p:sp>
    </p:spTree>
    <p:extLst>
      <p:ext uri="{BB962C8B-B14F-4D97-AF65-F5344CB8AC3E}">
        <p14:creationId xmlns:p14="http://schemas.microsoft.com/office/powerpoint/2010/main" val="90912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4" grpId="0" animBg="1"/>
      <p:bldP spid="330758" grpId="0" animBg="1"/>
      <p:bldP spid="330759" grpId="0" animBg="1"/>
      <p:bldP spid="33090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2083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Пошук в базі даних</a:t>
            </a:r>
          </a:p>
        </p:txBody>
      </p:sp>
      <p:graphicFrame>
        <p:nvGraphicFramePr>
          <p:cNvPr id="302348" name="Group 268"/>
          <p:cNvGraphicFramePr>
            <a:graphicFrameLocks noGrp="1"/>
          </p:cNvGraphicFramePr>
          <p:nvPr/>
        </p:nvGraphicFramePr>
        <p:xfrm>
          <a:off x="3343276" y="1743075"/>
          <a:ext cx="1827213" cy="2346960"/>
        </p:xfrm>
        <a:graphic>
          <a:graphicData uri="http://schemas.openxmlformats.org/drawingml/2006/table">
            <a:tbl>
              <a:tblPr/>
              <a:tblGrid>
                <a:gridCol w="669925"/>
                <a:gridCol w="1157288"/>
              </a:tblGrid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Андрєєв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Борсуков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Коваль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Юр'єв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Яшин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2104" name="Rectangle 24"/>
          <p:cNvSpPr>
            <a:spLocks noChangeArrowheads="1"/>
          </p:cNvSpPr>
          <p:nvPr/>
        </p:nvSpPr>
        <p:spPr bwMode="auto">
          <a:xfrm>
            <a:off x="1879600" y="852488"/>
            <a:ext cx="845185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400" b="1" dirty="0"/>
              <a:t>Двійковий пошук в БД </a:t>
            </a:r>
            <a:r>
              <a:rPr lang="uk-UA" altLang="ru-RU" sz="2400" dirty="0"/>
              <a:t>– потребує попереднього сортування.</a:t>
            </a:r>
          </a:p>
        </p:txBody>
      </p:sp>
      <p:sp>
        <p:nvSpPr>
          <p:cNvPr id="302242" name="AutoShape 162"/>
          <p:cNvSpPr>
            <a:spLocks noChangeArrowheads="1"/>
          </p:cNvSpPr>
          <p:nvPr/>
        </p:nvSpPr>
        <p:spPr bwMode="auto">
          <a:xfrm>
            <a:off x="1931988" y="1716089"/>
            <a:ext cx="1263650" cy="415925"/>
          </a:xfrm>
          <a:prstGeom prst="wedgeRoundRectCallout">
            <a:avLst>
              <a:gd name="adj1" fmla="val 57787"/>
              <a:gd name="adj2" fmla="val 94273"/>
              <a:gd name="adj3" fmla="val 16667"/>
            </a:avLst>
          </a:prstGeom>
          <a:solidFill>
            <a:srgbClr val="FFFFCC"/>
          </a:solidFill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/>
          <a:p>
            <a:pPr algn="ctr"/>
            <a:r>
              <a:rPr lang="uk-UA" altLang="ru-RU"/>
              <a:t>Іванов</a:t>
            </a:r>
            <a:r>
              <a:rPr lang="ru-RU" altLang="ru-RU"/>
              <a:t>?</a:t>
            </a:r>
          </a:p>
        </p:txBody>
      </p:sp>
      <p:graphicFrame>
        <p:nvGraphicFramePr>
          <p:cNvPr id="302349" name="Group 269"/>
          <p:cNvGraphicFramePr>
            <a:graphicFrameLocks noGrp="1"/>
          </p:cNvGraphicFramePr>
          <p:nvPr/>
        </p:nvGraphicFramePr>
        <p:xfrm>
          <a:off x="5680076" y="1752600"/>
          <a:ext cx="1827213" cy="2346960"/>
        </p:xfrm>
        <a:graphic>
          <a:graphicData uri="http://schemas.openxmlformats.org/drawingml/2006/table">
            <a:tbl>
              <a:tblPr/>
              <a:tblGrid>
                <a:gridCol w="669925"/>
                <a:gridCol w="1157288"/>
              </a:tblGrid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Андрєєв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Жаров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512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Коваль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1024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Яшин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</a:tr>
            </a:tbl>
          </a:graphicData>
        </a:graphic>
      </p:graphicFrame>
      <p:sp>
        <p:nvSpPr>
          <p:cNvPr id="302306" name="AutoShape 226"/>
          <p:cNvSpPr>
            <a:spLocks noChangeArrowheads="1"/>
          </p:cNvSpPr>
          <p:nvPr/>
        </p:nvSpPr>
        <p:spPr bwMode="auto">
          <a:xfrm rot="16200000" flipV="1">
            <a:off x="5041107" y="2277269"/>
            <a:ext cx="641350" cy="246063"/>
          </a:xfrm>
          <a:prstGeom prst="rightArrow">
            <a:avLst>
              <a:gd name="adj1" fmla="val 50000"/>
              <a:gd name="adj2" fmla="val 65161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2307" name="AutoShape 227"/>
          <p:cNvSpPr>
            <a:spLocks noChangeArrowheads="1"/>
          </p:cNvSpPr>
          <p:nvPr/>
        </p:nvSpPr>
        <p:spPr bwMode="auto">
          <a:xfrm rot="5400000">
            <a:off x="7486651" y="2644776"/>
            <a:ext cx="566737" cy="246062"/>
          </a:xfrm>
          <a:prstGeom prst="rightArrow">
            <a:avLst>
              <a:gd name="adj1" fmla="val 50000"/>
              <a:gd name="adj2" fmla="val 57581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02379" name="Group 299"/>
          <p:cNvGraphicFramePr>
            <a:graphicFrameLocks noGrp="1"/>
          </p:cNvGraphicFramePr>
          <p:nvPr/>
        </p:nvGraphicFramePr>
        <p:xfrm>
          <a:off x="8140701" y="1716089"/>
          <a:ext cx="1827213" cy="2346960"/>
        </p:xfrm>
        <a:graphic>
          <a:graphicData uri="http://schemas.openxmlformats.org/drawingml/2006/table">
            <a:tbl>
              <a:tblPr/>
              <a:tblGrid>
                <a:gridCol w="669925"/>
                <a:gridCol w="1157288"/>
              </a:tblGrid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255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Жаров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383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Ігорів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512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Коваль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DA"/>
                    </a:solidFill>
                  </a:tcPr>
                </a:tc>
              </a:tr>
            </a:tbl>
          </a:graphicData>
        </a:graphic>
      </p:graphicFrame>
      <p:sp>
        <p:nvSpPr>
          <p:cNvPr id="302380" name="AutoShape 300"/>
          <p:cNvSpPr>
            <a:spLocks noChangeArrowheads="1"/>
          </p:cNvSpPr>
          <p:nvPr/>
        </p:nvSpPr>
        <p:spPr bwMode="auto">
          <a:xfrm rot="16200000" flipV="1">
            <a:off x="9917113" y="2601913"/>
            <a:ext cx="566738" cy="246063"/>
          </a:xfrm>
          <a:prstGeom prst="rightArrow">
            <a:avLst>
              <a:gd name="adj1" fmla="val 50000"/>
              <a:gd name="adj2" fmla="val 57581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2389" name="Group 309"/>
          <p:cNvGrpSpPr>
            <a:grpSpLocks/>
          </p:cNvGrpSpPr>
          <p:nvPr/>
        </p:nvGrpSpPr>
        <p:grpSpPr bwMode="auto">
          <a:xfrm>
            <a:off x="2622550" y="4232276"/>
            <a:ext cx="4248150" cy="663575"/>
            <a:chOff x="431" y="2713"/>
            <a:chExt cx="2676" cy="418"/>
          </a:xfrm>
        </p:grpSpPr>
        <p:sp>
          <p:nvSpPr>
            <p:cNvPr id="302387" name="Text Box 307"/>
            <p:cNvSpPr txBox="1">
              <a:spLocks noChangeArrowheads="1"/>
            </p:cNvSpPr>
            <p:nvPr/>
          </p:nvSpPr>
          <p:spPr bwMode="auto">
            <a:xfrm>
              <a:off x="725" y="2780"/>
              <a:ext cx="2382" cy="288"/>
            </a:xfrm>
            <a:prstGeom prst="rect">
              <a:avLst/>
            </a:prstGeom>
            <a:solidFill>
              <a:srgbClr val="D1D1FF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25400">
                  <a:solidFill>
                    <a:srgbClr val="00008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altLang="ru-RU" sz="2400"/>
                <a:t>    </a:t>
              </a:r>
              <a:r>
                <a:rPr lang="uk-UA" altLang="ru-RU" sz="2400"/>
                <a:t>Скільки порівнянь</a:t>
              </a:r>
              <a:r>
                <a:rPr lang="ru-RU" altLang="ru-RU" sz="2400"/>
                <a:t>?</a:t>
              </a:r>
            </a:p>
          </p:txBody>
        </p:sp>
        <p:sp>
          <p:nvSpPr>
            <p:cNvPr id="302388" name="Oval 308"/>
            <p:cNvSpPr>
              <a:spLocks noChangeArrowheads="1"/>
            </p:cNvSpPr>
            <p:nvPr/>
          </p:nvSpPr>
          <p:spPr bwMode="auto">
            <a:xfrm>
              <a:off x="431" y="2713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302390" name="Rectangle 310"/>
          <p:cNvSpPr>
            <a:spLocks noChangeArrowheads="1"/>
          </p:cNvSpPr>
          <p:nvPr/>
        </p:nvSpPr>
        <p:spPr bwMode="auto">
          <a:xfrm>
            <a:off x="2849564" y="5597526"/>
            <a:ext cx="7475537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записи потрібно відсортувати по відповідному полю;</a:t>
            </a:r>
          </a:p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200"/>
              <a:t>можна використовувати тільки для одного поля</a:t>
            </a:r>
            <a:r>
              <a:rPr lang="ru-RU" altLang="ru-RU" sz="2200"/>
              <a:t>.</a:t>
            </a:r>
          </a:p>
        </p:txBody>
      </p:sp>
      <p:grpSp>
        <p:nvGrpSpPr>
          <p:cNvPr id="302391" name="Group 311"/>
          <p:cNvGrpSpPr>
            <a:grpSpLocks noChangeAspect="1"/>
          </p:cNvGrpSpPr>
          <p:nvPr/>
        </p:nvGrpSpPr>
        <p:grpSpPr bwMode="auto">
          <a:xfrm>
            <a:off x="2328863" y="5075238"/>
            <a:ext cx="385762" cy="385762"/>
            <a:chOff x="2816" y="2458"/>
            <a:chExt cx="1728" cy="1728"/>
          </a:xfrm>
        </p:grpSpPr>
        <p:sp>
          <p:nvSpPr>
            <p:cNvPr id="302392" name="Oval 312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2393" name="Group 313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302394" name="Rectangle 314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2395" name="Rectangle 315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02396" name="Freeform 316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2397" name="Group 317"/>
          <p:cNvGrpSpPr>
            <a:grpSpLocks noChangeAspect="1"/>
          </p:cNvGrpSpPr>
          <p:nvPr/>
        </p:nvGrpSpPr>
        <p:grpSpPr bwMode="auto">
          <a:xfrm>
            <a:off x="2320925" y="5592764"/>
            <a:ext cx="395288" cy="395287"/>
            <a:chOff x="552" y="2523"/>
            <a:chExt cx="1728" cy="1728"/>
          </a:xfrm>
        </p:grpSpPr>
        <p:sp>
          <p:nvSpPr>
            <p:cNvPr id="302398" name="Oval 318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2399" name="Rectangle 319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2400" name="Rectangle 320"/>
          <p:cNvSpPr>
            <a:spLocks noChangeArrowheads="1"/>
          </p:cNvSpPr>
          <p:nvPr/>
        </p:nvSpPr>
        <p:spPr bwMode="auto">
          <a:xfrm>
            <a:off x="2878139" y="5072064"/>
            <a:ext cx="5761037" cy="54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uk-UA" altLang="ru-RU" sz="2200"/>
              <a:t>швидкий пошук</a:t>
            </a:r>
          </a:p>
        </p:txBody>
      </p:sp>
      <p:sp>
        <p:nvSpPr>
          <p:cNvPr id="302401" name="AutoShape 321"/>
          <p:cNvSpPr>
            <a:spLocks noChangeArrowheads="1"/>
          </p:cNvSpPr>
          <p:nvPr/>
        </p:nvSpPr>
        <p:spPr bwMode="auto">
          <a:xfrm>
            <a:off x="7132638" y="4392614"/>
            <a:ext cx="1960562" cy="414337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round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000"/>
              <a:t>1</a:t>
            </a:r>
            <a:r>
              <a:rPr lang="en-US" altLang="ru-RU" sz="2000"/>
              <a:t>1</a:t>
            </a:r>
            <a:r>
              <a:rPr lang="ru-RU" altLang="ru-RU" sz="2000"/>
              <a:t> </a:t>
            </a:r>
            <a:r>
              <a:rPr lang="uk-UA" altLang="ru-RU" sz="2000"/>
              <a:t>порівнянь</a:t>
            </a:r>
            <a:r>
              <a:rPr lang="ru-RU" altLang="ru-RU" sz="2000"/>
              <a:t>!</a:t>
            </a:r>
          </a:p>
        </p:txBody>
      </p:sp>
      <p:sp>
        <p:nvSpPr>
          <p:cNvPr id="302402" name="Rectangle 322"/>
          <p:cNvSpPr>
            <a:spLocks noChangeArrowheads="1"/>
          </p:cNvSpPr>
          <p:nvPr/>
        </p:nvSpPr>
        <p:spPr bwMode="auto">
          <a:xfrm>
            <a:off x="3286126" y="3086100"/>
            <a:ext cx="1939925" cy="1068388"/>
          </a:xfrm>
          <a:prstGeom prst="rect">
            <a:avLst/>
          </a:prstGeom>
          <a:solidFill>
            <a:srgbClr val="D6D6DA">
              <a:alpha val="78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2403" name="Rectangle 323"/>
          <p:cNvSpPr>
            <a:spLocks noChangeArrowheads="1"/>
          </p:cNvSpPr>
          <p:nvPr/>
        </p:nvSpPr>
        <p:spPr bwMode="auto">
          <a:xfrm>
            <a:off x="5646739" y="1719263"/>
            <a:ext cx="1939925" cy="715962"/>
          </a:xfrm>
          <a:prstGeom prst="rect">
            <a:avLst/>
          </a:prstGeom>
          <a:solidFill>
            <a:srgbClr val="D6D6DA">
              <a:alpha val="78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2404" name="Rectangle 324"/>
          <p:cNvSpPr>
            <a:spLocks noChangeArrowheads="1"/>
          </p:cNvSpPr>
          <p:nvPr/>
        </p:nvSpPr>
        <p:spPr bwMode="auto">
          <a:xfrm>
            <a:off x="8077201" y="3052764"/>
            <a:ext cx="1939925" cy="363537"/>
          </a:xfrm>
          <a:prstGeom prst="rect">
            <a:avLst/>
          </a:prstGeom>
          <a:solidFill>
            <a:srgbClr val="D6D6DA">
              <a:alpha val="78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23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0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0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0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0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0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0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02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02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02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104" grpId="0"/>
      <p:bldP spid="302242" grpId="0" animBg="1"/>
      <p:bldP spid="302306" grpId="0" animBg="1"/>
      <p:bldP spid="302307" grpId="0" animBg="1"/>
      <p:bldP spid="302380" grpId="0" animBg="1"/>
      <p:bldP spid="302390" grpId="0" build="p"/>
      <p:bldP spid="302400" grpId="0"/>
      <p:bldP spid="302401" grpId="0"/>
      <p:bldP spid="302402" grpId="0" animBg="1"/>
      <p:bldP spid="302403" grpId="0" animBg="1"/>
      <p:bldP spid="30240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6179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Пошук по індексах</a:t>
            </a:r>
          </a:p>
        </p:txBody>
      </p:sp>
      <p:sp>
        <p:nvSpPr>
          <p:cNvPr id="306180" name="Rectangle 4"/>
          <p:cNvSpPr>
            <a:spLocks noChangeArrowheads="1"/>
          </p:cNvSpPr>
          <p:nvPr/>
        </p:nvSpPr>
        <p:spPr bwMode="auto">
          <a:xfrm>
            <a:off x="1879600" y="852489"/>
            <a:ext cx="8555038" cy="1265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58775" indent="-358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8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400" b="1" dirty="0"/>
              <a:t>Індекс</a:t>
            </a:r>
            <a:r>
              <a:rPr lang="uk-UA" altLang="ru-RU" sz="2400" dirty="0">
                <a:solidFill>
                  <a:srgbClr val="4040C0"/>
                </a:solidFill>
              </a:rPr>
              <a:t> </a:t>
            </a:r>
            <a:r>
              <a:rPr lang="uk-UA" altLang="ru-RU" sz="2400" dirty="0"/>
              <a:t>– це допоміжна таблиця, яка призначена для швидкого пошуку в основній таблиці по обраному стовпчику. </a:t>
            </a:r>
          </a:p>
        </p:txBody>
      </p:sp>
      <p:sp>
        <p:nvSpPr>
          <p:cNvPr id="306182" name="Rectangle 6"/>
          <p:cNvSpPr>
            <a:spLocks noChangeArrowheads="1"/>
          </p:cNvSpPr>
          <p:nvPr/>
        </p:nvSpPr>
        <p:spPr bwMode="auto">
          <a:xfrm>
            <a:off x="1981201" y="2012951"/>
            <a:ext cx="12885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400" b="1" dirty="0"/>
              <a:t>Таблиця</a:t>
            </a:r>
          </a:p>
        </p:txBody>
      </p:sp>
      <p:graphicFrame>
        <p:nvGraphicFramePr>
          <p:cNvPr id="306237" name="Group 61"/>
          <p:cNvGraphicFramePr>
            <a:graphicFrameLocks noGrp="1"/>
          </p:cNvGraphicFramePr>
          <p:nvPr/>
        </p:nvGraphicFramePr>
        <p:xfrm>
          <a:off x="3813175" y="2266950"/>
          <a:ext cx="5475288" cy="1463040"/>
        </p:xfrm>
        <a:graphic>
          <a:graphicData uri="http://schemas.openxmlformats.org/drawingml/2006/table">
            <a:tbl>
              <a:tblPr/>
              <a:tblGrid>
                <a:gridCol w="935038"/>
                <a:gridCol w="1395412"/>
                <a:gridCol w="1470025"/>
                <a:gridCol w="1674813"/>
              </a:tblGrid>
              <a:tr h="241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Номер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Дата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Товар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Кількість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02.02.2006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Ківі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01.11.2006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Банани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12.04.2006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Апельсини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6238" name="Rectangle 62"/>
          <p:cNvSpPr>
            <a:spLocks noChangeArrowheads="1"/>
          </p:cNvSpPr>
          <p:nvPr/>
        </p:nvSpPr>
        <p:spPr bwMode="auto">
          <a:xfrm>
            <a:off x="2009775" y="3773488"/>
            <a:ext cx="135877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400" b="1" dirty="0"/>
              <a:t>Індекси</a:t>
            </a:r>
            <a:r>
              <a:rPr lang="uk-UA" altLang="ru-RU" sz="2400" dirty="0">
                <a:solidFill>
                  <a:srgbClr val="4040C0"/>
                </a:solidFill>
              </a:rPr>
              <a:t>: </a:t>
            </a:r>
          </a:p>
          <a:p>
            <a:pPr>
              <a:spcBef>
                <a:spcPct val="25000"/>
              </a:spcBef>
            </a:pPr>
            <a:r>
              <a:rPr lang="uk-UA" altLang="ru-RU" sz="2400" dirty="0">
                <a:solidFill>
                  <a:srgbClr val="4040C0"/>
                </a:solidFill>
              </a:rPr>
              <a:t>    </a:t>
            </a:r>
            <a:r>
              <a:rPr lang="uk-UA" altLang="ru-RU" sz="2400" dirty="0"/>
              <a:t>по даті</a:t>
            </a:r>
          </a:p>
        </p:txBody>
      </p:sp>
      <p:graphicFrame>
        <p:nvGraphicFramePr>
          <p:cNvPr id="306296" name="Group 120"/>
          <p:cNvGraphicFramePr>
            <a:graphicFrameLocks noGrp="1"/>
          </p:cNvGraphicFramePr>
          <p:nvPr/>
        </p:nvGraphicFramePr>
        <p:xfrm>
          <a:off x="2058988" y="4811713"/>
          <a:ext cx="2330450" cy="1463040"/>
        </p:xfrm>
        <a:graphic>
          <a:graphicData uri="http://schemas.openxmlformats.org/drawingml/2006/table">
            <a:tbl>
              <a:tblPr/>
              <a:tblGrid>
                <a:gridCol w="935037"/>
                <a:gridCol w="1395413"/>
              </a:tblGrid>
              <a:tr h="241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Номер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Дата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02.02.2006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12.04.2006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01.11.2006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6297" name="Rectangle 121"/>
          <p:cNvSpPr>
            <a:spLocks noChangeArrowheads="1"/>
          </p:cNvSpPr>
          <p:nvPr/>
        </p:nvSpPr>
        <p:spPr bwMode="auto">
          <a:xfrm>
            <a:off x="5168901" y="4230689"/>
            <a:ext cx="14469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400"/>
              <a:t>по товару</a:t>
            </a:r>
          </a:p>
        </p:txBody>
      </p:sp>
      <p:sp>
        <p:nvSpPr>
          <p:cNvPr id="306298" name="Rectangle 122"/>
          <p:cNvSpPr>
            <a:spLocks noChangeArrowheads="1"/>
          </p:cNvSpPr>
          <p:nvPr/>
        </p:nvSpPr>
        <p:spPr bwMode="auto">
          <a:xfrm>
            <a:off x="7742239" y="4230689"/>
            <a:ext cx="17095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 sz="2400"/>
              <a:t>по кількості</a:t>
            </a:r>
          </a:p>
        </p:txBody>
      </p:sp>
      <p:graphicFrame>
        <p:nvGraphicFramePr>
          <p:cNvPr id="306380" name="Group 204"/>
          <p:cNvGraphicFramePr>
            <a:graphicFrameLocks noGrp="1"/>
          </p:cNvGraphicFramePr>
          <p:nvPr/>
        </p:nvGraphicFramePr>
        <p:xfrm>
          <a:off x="4802188" y="4803775"/>
          <a:ext cx="2405062" cy="1463040"/>
        </p:xfrm>
        <a:graphic>
          <a:graphicData uri="http://schemas.openxmlformats.org/drawingml/2006/table">
            <a:tbl>
              <a:tblPr/>
              <a:tblGrid>
                <a:gridCol w="935037"/>
                <a:gridCol w="1470025"/>
              </a:tblGrid>
              <a:tr h="241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Номер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Товар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Апельсини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Банани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Ківі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6405" name="Group 229"/>
          <p:cNvGraphicFramePr>
            <a:graphicFrameLocks noGrp="1"/>
          </p:cNvGraphicFramePr>
          <p:nvPr/>
        </p:nvGraphicFramePr>
        <p:xfrm>
          <a:off x="7602538" y="4784725"/>
          <a:ext cx="2609850" cy="1463040"/>
        </p:xfrm>
        <a:graphic>
          <a:graphicData uri="http://schemas.openxmlformats.org/drawingml/2006/table">
            <a:tbl>
              <a:tblPr/>
              <a:tblGrid>
                <a:gridCol w="935037"/>
                <a:gridCol w="1674813"/>
              </a:tblGrid>
              <a:tr h="241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Номер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Количество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01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6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6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6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06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/>
      <p:bldP spid="306182" grpId="0"/>
      <p:bldP spid="306238" grpId="0" build="p"/>
      <p:bldP spid="306297" grpId="0"/>
      <p:bldP spid="30629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8707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Пошук по індексах</a:t>
            </a:r>
          </a:p>
        </p:txBody>
      </p:sp>
      <p:sp>
        <p:nvSpPr>
          <p:cNvPr id="328708" name="Rectangle 4"/>
          <p:cNvSpPr>
            <a:spLocks noChangeArrowheads="1"/>
          </p:cNvSpPr>
          <p:nvPr/>
        </p:nvSpPr>
        <p:spPr bwMode="auto">
          <a:xfrm>
            <a:off x="1917700" y="984251"/>
            <a:ext cx="8470900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18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382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605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38283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84003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9723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5443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1163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2600" b="1" dirty="0"/>
              <a:t>Алгоритм пошуку:</a:t>
            </a:r>
          </a:p>
          <a:p>
            <a:pPr lvl="1">
              <a:buFontTx/>
              <a:buAutoNum type="arabicParenR"/>
            </a:pPr>
            <a:r>
              <a:rPr lang="uk-UA" altLang="ru-RU" sz="2600" dirty="0"/>
              <a:t>двійковий пошук по індексу – знайти номер потрібних записів;</a:t>
            </a:r>
          </a:p>
          <a:p>
            <a:pPr lvl="1">
              <a:buFontTx/>
              <a:buAutoNum type="arabicParenR"/>
            </a:pPr>
            <a:r>
              <a:rPr lang="uk-UA" altLang="ru-RU" sz="2600" dirty="0"/>
              <a:t>вибрати ці записи по номерам із основної таблиці.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endParaRPr lang="uk-UA" altLang="ru-RU" sz="2600" dirty="0"/>
          </a:p>
        </p:txBody>
      </p:sp>
      <p:sp>
        <p:nvSpPr>
          <p:cNvPr id="328709" name="Rectangle 5"/>
          <p:cNvSpPr>
            <a:spLocks noChangeArrowheads="1"/>
          </p:cNvSpPr>
          <p:nvPr/>
        </p:nvSpPr>
        <p:spPr bwMode="auto">
          <a:xfrm>
            <a:off x="2557464" y="4418014"/>
            <a:ext cx="7805737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600"/>
              <a:t>індекси займають місце на диску;</a:t>
            </a:r>
          </a:p>
          <a:p>
            <a:pPr>
              <a:spcBef>
                <a:spcPct val="20000"/>
              </a:spcBef>
              <a:buFontTx/>
              <a:buAutoNum type="arabicParenR"/>
            </a:pPr>
            <a:r>
              <a:rPr lang="uk-UA" altLang="ru-RU" sz="2600"/>
              <a:t>при зміні таблиці потрібно перебудовувати всі індекси (в СКБД – автоматично).</a:t>
            </a:r>
          </a:p>
        </p:txBody>
      </p:sp>
      <p:grpSp>
        <p:nvGrpSpPr>
          <p:cNvPr id="328710" name="Group 6"/>
          <p:cNvGrpSpPr>
            <a:grpSpLocks noChangeAspect="1"/>
          </p:cNvGrpSpPr>
          <p:nvPr/>
        </p:nvGrpSpPr>
        <p:grpSpPr bwMode="auto">
          <a:xfrm>
            <a:off x="1989138" y="3406776"/>
            <a:ext cx="385762" cy="385763"/>
            <a:chOff x="2816" y="2458"/>
            <a:chExt cx="1728" cy="1728"/>
          </a:xfrm>
        </p:grpSpPr>
        <p:sp>
          <p:nvSpPr>
            <p:cNvPr id="328711" name="Oval 7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28712" name="Group 8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328713" name="Rectangle 9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714" name="Rectangle 10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28715" name="Freeform 11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8716" name="Group 12"/>
          <p:cNvGrpSpPr>
            <a:grpSpLocks noChangeAspect="1"/>
          </p:cNvGrpSpPr>
          <p:nvPr/>
        </p:nvGrpSpPr>
        <p:grpSpPr bwMode="auto">
          <a:xfrm>
            <a:off x="2038350" y="4433889"/>
            <a:ext cx="395288" cy="395287"/>
            <a:chOff x="552" y="2523"/>
            <a:chExt cx="1728" cy="1728"/>
          </a:xfrm>
        </p:grpSpPr>
        <p:sp>
          <p:nvSpPr>
            <p:cNvPr id="328717" name="Oval 13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718" name="Rectangle 14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8719" name="Rectangle 15"/>
          <p:cNvSpPr>
            <a:spLocks noChangeArrowheads="1"/>
          </p:cNvSpPr>
          <p:nvPr/>
        </p:nvSpPr>
        <p:spPr bwMode="auto">
          <a:xfrm>
            <a:off x="2549525" y="3306764"/>
            <a:ext cx="7626350" cy="85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08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303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3526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8098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670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242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814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uk-UA" altLang="ru-RU" sz="2600"/>
              <a:t>двійковий пошук по всім стовпчикам, для яких побудовані індекси</a:t>
            </a:r>
          </a:p>
        </p:txBody>
      </p:sp>
    </p:spTree>
    <p:extLst>
      <p:ext uri="{BB962C8B-B14F-4D97-AF65-F5344CB8AC3E}">
        <p14:creationId xmlns:p14="http://schemas.microsoft.com/office/powerpoint/2010/main" val="58244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8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28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8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8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28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8" grpId="0" build="p"/>
      <p:bldP spid="328709" grpId="0" build="p"/>
      <p:bldP spid="3287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915" y="950614"/>
            <a:ext cx="10082542" cy="2996697"/>
          </a:xfrm>
        </p:spPr>
        <p:txBody>
          <a:bodyPr>
            <a:normAutofit/>
          </a:bodyPr>
          <a:lstStyle/>
          <a:p>
            <a:r>
              <a:rPr lang="uk-UA" sz="5400" b="1" dirty="0" smtClean="0">
                <a:latin typeface="+mn-lt"/>
              </a:rPr>
              <a:t>Основи </a:t>
            </a:r>
            <a:r>
              <a:rPr lang="en-US" sz="5400" b="1" dirty="0" smtClean="0">
                <a:latin typeface="+mn-lt"/>
              </a:rPr>
              <a:t>SQL</a:t>
            </a:r>
            <a:endParaRPr lang="ru-RU" sz="5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744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391" y="81483"/>
            <a:ext cx="11597488" cy="561564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SQL </a:t>
            </a:r>
            <a:r>
              <a:rPr lang="uk-UA" dirty="0" smtClean="0"/>
              <a:t>(</a:t>
            </a:r>
            <a:r>
              <a:rPr lang="en-US" i="1" dirty="0" smtClean="0"/>
              <a:t>Structured query language</a:t>
            </a:r>
            <a:r>
              <a:rPr lang="en-US" dirty="0" smtClean="0"/>
              <a:t> — </a:t>
            </a:r>
            <a:r>
              <a:rPr lang="ru-RU" dirty="0" smtClean="0"/>
              <a:t>мова структурованих запитів) – декларативна мова, що використовується для керування даними. </a:t>
            </a:r>
          </a:p>
          <a:p>
            <a:pPr marL="0" indent="0">
              <a:buNone/>
            </a:pPr>
            <a:r>
              <a:rPr lang="uk-UA" dirty="0" smtClean="0"/>
              <a:t>В цій мові відсутні алгоритмічні конструкції (умовні переходи, оператори циклу на ін.).</a:t>
            </a:r>
          </a:p>
          <a:p>
            <a:pPr marL="0" indent="0">
              <a:buNone/>
            </a:pPr>
            <a:r>
              <a:rPr lang="uk-UA" dirty="0" smtClean="0"/>
              <a:t>Таким чином, мова </a:t>
            </a:r>
            <a:r>
              <a:rPr lang="en-US" dirty="0" smtClean="0"/>
              <a:t>SQL </a:t>
            </a:r>
            <a:r>
              <a:rPr lang="uk-UA" dirty="0" smtClean="0"/>
              <a:t>приховує від користувача складності алгоритмів пошуку даних та їх реалізацію</a:t>
            </a:r>
            <a:endParaRPr lang="ru-R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92" y="2860895"/>
            <a:ext cx="9091681" cy="399710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7173" y="4340192"/>
            <a:ext cx="2984004" cy="223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2639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37" y="172016"/>
            <a:ext cx="10515600" cy="5289723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Основні риси мови </a:t>
            </a:r>
            <a:r>
              <a:rPr lang="en-US" dirty="0" smtClean="0"/>
              <a:t>SQL</a:t>
            </a:r>
            <a:r>
              <a:rPr lang="uk-UA" dirty="0" smtClean="0"/>
              <a:t>:</a:t>
            </a:r>
          </a:p>
          <a:p>
            <a:pPr>
              <a:buFontTx/>
              <a:buChar char="-"/>
            </a:pPr>
            <a:r>
              <a:rPr lang="uk-UA" dirty="0" smtClean="0"/>
              <a:t>високорівнева структура, що нагадує англійську мову</a:t>
            </a:r>
          </a:p>
          <a:p>
            <a:pPr>
              <a:buFontTx/>
              <a:buChar char="-"/>
            </a:pPr>
            <a:r>
              <a:rPr lang="uk-UA" dirty="0" smtClean="0"/>
              <a:t>незалежність від конкретних СКБД</a:t>
            </a:r>
          </a:p>
          <a:p>
            <a:pPr>
              <a:buFontTx/>
              <a:buChar char="-"/>
            </a:pPr>
            <a:r>
              <a:rPr lang="uk-UA" dirty="0" smtClean="0"/>
              <a:t>можливість різноманітного представлення даних</a:t>
            </a:r>
          </a:p>
          <a:p>
            <a:pPr>
              <a:buFontTx/>
              <a:buChar char="-"/>
            </a:pPr>
            <a:r>
              <a:rPr lang="uk-UA" dirty="0" smtClean="0"/>
              <a:t>підтримка архітектури клієнт/сервер</a:t>
            </a:r>
          </a:p>
          <a:p>
            <a:pPr>
              <a:buFontTx/>
              <a:buChar char="-"/>
            </a:pPr>
            <a:r>
              <a:rPr lang="uk-UA" dirty="0" smtClean="0"/>
              <a:t>динамічне визначення даних (можливість змінювати і розширювати структуру бд навіть в той час, коли користувачі щвертаються до її вмісту)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04898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297" y="99588"/>
            <a:ext cx="10515600" cy="5289723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Мова </a:t>
            </a:r>
            <a:r>
              <a:rPr lang="en-US" dirty="0" smtClean="0"/>
              <a:t>SQL</a:t>
            </a:r>
            <a:r>
              <a:rPr lang="uk-UA" dirty="0" smtClean="0"/>
              <a:t> грунтується на використанні запитів (</a:t>
            </a:r>
            <a:r>
              <a:rPr lang="en-US" dirty="0" smtClean="0"/>
              <a:t>query) </a:t>
            </a:r>
            <a:r>
              <a:rPr lang="uk-UA" dirty="0" smtClean="0"/>
              <a:t>– інструкціях, що оформлені певним чином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Кожна інструкція використовується для того щоб виконати певну дію, наприклад:</a:t>
            </a:r>
          </a:p>
          <a:p>
            <a:pPr marL="0" indent="0">
              <a:buNone/>
            </a:pPr>
            <a:endParaRPr lang="uk-UA" dirty="0"/>
          </a:p>
          <a:p>
            <a:pPr>
              <a:buFontTx/>
              <a:buChar char="-"/>
            </a:pPr>
            <a:r>
              <a:rPr lang="uk-UA" dirty="0" smtClean="0"/>
              <a:t>Витягти дані з БД</a:t>
            </a:r>
          </a:p>
          <a:p>
            <a:pPr>
              <a:buFontTx/>
              <a:buChar char="-"/>
            </a:pPr>
            <a:r>
              <a:rPr lang="uk-UA" dirty="0" smtClean="0"/>
              <a:t>Створити табоицю і т.п.</a:t>
            </a:r>
            <a:endParaRPr lang="ru-RU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697" y="2270203"/>
            <a:ext cx="6770343" cy="4539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582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8120" name="Text Box 8"/>
          <p:cNvSpPr txBox="1">
            <a:spLocks noChangeArrowheads="1"/>
          </p:cNvSpPr>
          <p:nvPr/>
        </p:nvSpPr>
        <p:spPr bwMode="auto">
          <a:xfrm>
            <a:off x="1938338" y="892176"/>
            <a:ext cx="8140700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0850" indent="-450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90600" indent="-360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9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uk-UA" altLang="ru-RU" sz="2000" b="1" dirty="0"/>
              <a:t>База даних (БД) </a:t>
            </a:r>
            <a:r>
              <a:rPr lang="uk-UA" altLang="ru-RU" sz="2000" dirty="0"/>
              <a:t>– це сховище даних про деяку предметну область, організоване у вигляді спеціальної структури. </a:t>
            </a:r>
          </a:p>
          <a:p>
            <a:pPr eaLnBrk="0" hangingPunct="0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uk-UA" altLang="ru-RU" sz="2000" dirty="0"/>
              <a:t>	Важливо:</a:t>
            </a:r>
          </a:p>
          <a:p>
            <a:pPr lvl="1" eaLnBrk="0" hangingPunct="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altLang="ru-RU" sz="2000" dirty="0"/>
              <a:t>дані про деяку область (не про все)</a:t>
            </a:r>
          </a:p>
          <a:p>
            <a:pPr lvl="1" eaLnBrk="0" hangingPunct="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altLang="ru-RU" sz="2000" dirty="0"/>
              <a:t>впорядковані</a:t>
            </a:r>
          </a:p>
          <a:p>
            <a:pPr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uk-UA" altLang="ru-RU" sz="2000" b="1" dirty="0"/>
              <a:t>Система керування базою даних (СКБД) </a:t>
            </a:r>
            <a:r>
              <a:rPr lang="uk-UA" altLang="ru-RU" sz="2000" dirty="0"/>
              <a:t>– це програмне забезпечення для роботи з БД. </a:t>
            </a:r>
          </a:p>
          <a:p>
            <a:pPr eaLnBrk="0" hangingPunct="0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uk-UA" altLang="ru-RU" sz="2000" dirty="0"/>
              <a:t>	Функції:</a:t>
            </a:r>
          </a:p>
          <a:p>
            <a:pPr lvl="1" eaLnBrk="0" hangingPunct="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altLang="ru-RU" sz="2000" dirty="0"/>
              <a:t>пошук інформації в БД</a:t>
            </a:r>
          </a:p>
          <a:p>
            <a:pPr lvl="1" eaLnBrk="0" hangingPunct="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altLang="ru-RU" sz="2000" dirty="0"/>
              <a:t>виконання нескладних розрахунків</a:t>
            </a:r>
          </a:p>
          <a:p>
            <a:pPr lvl="1" eaLnBrk="0" hangingPunct="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altLang="ru-RU" sz="2000" dirty="0"/>
              <a:t>виведення звітів на друк</a:t>
            </a:r>
          </a:p>
          <a:p>
            <a:pPr lvl="1" eaLnBrk="0" hangingPunct="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altLang="ru-RU" sz="2000" dirty="0"/>
              <a:t>редагування БД</a:t>
            </a:r>
          </a:p>
        </p:txBody>
      </p:sp>
      <p:sp>
        <p:nvSpPr>
          <p:cNvPr id="218123" name="AutoShape 11"/>
          <p:cNvSpPr>
            <a:spLocks noChangeArrowheads="1"/>
          </p:cNvSpPr>
          <p:nvPr/>
        </p:nvSpPr>
        <p:spPr bwMode="auto">
          <a:xfrm>
            <a:off x="3127376" y="5759451"/>
            <a:ext cx="6042025" cy="6143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 type="none" w="lg" len="lg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uk-UA" altLang="ru-RU" sz="2000" b="1" dirty="0"/>
              <a:t>Інформаційна система </a:t>
            </a:r>
            <a:r>
              <a:rPr lang="uk-UA" altLang="ru-RU" sz="2000" dirty="0"/>
              <a:t>– це БД + СКБД</a:t>
            </a:r>
            <a:r>
              <a:rPr lang="ru-RU" alt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434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8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8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8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8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8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8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8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18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18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18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18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20" grpId="0" build="p" bldLvl="2" autoUpdateAnimBg="0"/>
      <p:bldP spid="21812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941" y="706170"/>
            <a:ext cx="10855859" cy="5470793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Для створення нової бази даних використовується наступна команда:</a:t>
            </a:r>
          </a:p>
          <a:p>
            <a:pPr marL="0" indent="0">
              <a:buNone/>
            </a:pPr>
            <a:endParaRPr lang="uk-UA" dirty="0"/>
          </a:p>
          <a:p>
            <a:pPr marL="0" indent="1792288">
              <a:buNone/>
              <a:tabLst>
                <a:tab pos="1439863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DATABASE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ім’я_БД;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i="1" dirty="0" smtClean="0"/>
              <a:t>Наприклад:</a:t>
            </a:r>
          </a:p>
          <a:p>
            <a:pPr marL="0" indent="0">
              <a:buNone/>
            </a:pPr>
            <a:endParaRPr lang="uk-UA" dirty="0"/>
          </a:p>
          <a:p>
            <a:pPr marL="0" indent="1792288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CREATE DATABASE users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051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938" y="271604"/>
            <a:ext cx="11764223" cy="6437014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Після створення бази даних з нею потрібно буде працювати, тому виконуємо наступну команду:</a:t>
            </a:r>
          </a:p>
          <a:p>
            <a:pPr marL="0" indent="0">
              <a:buNone/>
            </a:pPr>
            <a:endParaRPr lang="uk-UA" dirty="0"/>
          </a:p>
          <a:p>
            <a:pPr marL="0" indent="2508250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ім’я_БД;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>
              <a:buNone/>
            </a:pPr>
            <a:r>
              <a:rPr lang="uk-UA" i="1" dirty="0" smtClean="0"/>
              <a:t>Наприклад:</a:t>
            </a:r>
          </a:p>
          <a:p>
            <a:pPr marL="0" indent="0">
              <a:buNone/>
            </a:pPr>
            <a:endParaRPr lang="uk-UA" i="1" dirty="0"/>
          </a:p>
          <a:p>
            <a:pPr marL="0" indent="250825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USE users;</a:t>
            </a:r>
            <a:endParaRPr lang="ru-RU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ru-RU" dirty="0" smtClean="0"/>
              <a:t>Тепер база даних готова до продовження роботи</a:t>
            </a:r>
          </a:p>
          <a:p>
            <a:pPr marL="0" indent="0">
              <a:buNone/>
            </a:pPr>
            <a:r>
              <a:rPr lang="ru-RU" dirty="0"/>
              <a:t>На деяких системах при вход</a:t>
            </a:r>
            <a:r>
              <a:rPr lang="uk-UA" dirty="0"/>
              <a:t>і в </a:t>
            </a:r>
            <a:r>
              <a:rPr lang="en-US" dirty="0"/>
              <a:t>MySQL </a:t>
            </a:r>
            <a:r>
              <a:rPr lang="uk-UA" dirty="0"/>
              <a:t>ви автоматично налаштовєтесь на використання вашої бази даних, але щоб не було помилок, краще записуйте команду </a:t>
            </a:r>
            <a:r>
              <a:rPr lang="en-US" b="1" dirty="0"/>
              <a:t>USE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265932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296" y="217283"/>
            <a:ext cx="11537887" cy="6020555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Для створення нової таблиці використовується наступна команда:</a:t>
            </a:r>
          </a:p>
          <a:p>
            <a:pPr marL="0" indent="0">
              <a:buNone/>
            </a:pPr>
            <a:endParaRPr lang="uk-UA" dirty="0"/>
          </a:p>
          <a:p>
            <a:pPr marL="0" indent="2508250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ім’я_таблиці;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i="1" dirty="0" smtClean="0"/>
              <a:t>Наприклад:</a:t>
            </a:r>
          </a:p>
          <a:p>
            <a:pPr marL="0" indent="0">
              <a:buNone/>
            </a:pPr>
            <a:endParaRPr lang="uk-UA" dirty="0"/>
          </a:p>
          <a:p>
            <a:pPr marL="0" indent="250825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CREATE TABLE data;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7345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509" y="371193"/>
            <a:ext cx="11574101" cy="59300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Як правило, при створенні нової таблиці вказуються і стовпці, яка будуть в ній використовуватись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i="1" dirty="0" smtClean="0"/>
              <a:t>Наприкад:</a:t>
            </a:r>
          </a:p>
          <a:p>
            <a:pPr marL="0" indent="0">
              <a:buNone/>
            </a:pPr>
            <a:endParaRPr lang="uk-UA" dirty="0"/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CREATE TABLE data (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id INT NOT NULL AUTO_INCREMENT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name VARCHAR (32)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year CHAR (4)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PRIMARY KEY (id)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ru-RU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7575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62" y="244444"/>
            <a:ext cx="10515600" cy="5289723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Приклад:</a:t>
            </a:r>
          </a:p>
          <a:p>
            <a:pPr marL="0" indent="2062163">
              <a:buNone/>
            </a:pP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 NULL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AUTO_INCREMENT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 (32)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year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(4)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PRIMARY KEY (id)</a:t>
            </a:r>
          </a:p>
          <a:p>
            <a:pPr marL="0" indent="2508250">
              <a:buNone/>
              <a:tabLst>
                <a:tab pos="1882775" algn="l"/>
              </a:tabLst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508250">
              <a:buNone/>
              <a:tabLst>
                <a:tab pos="1882775" algn="l"/>
              </a:tabLst>
            </a:pPr>
            <a:endParaRPr lang="ru-RU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68" y="5371368"/>
            <a:ext cx="5757024" cy="95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1418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296" y="217283"/>
            <a:ext cx="11501673" cy="626499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Для перевірки факту створення ново</a:t>
            </a:r>
            <a:r>
              <a:rPr lang="uk-UA" dirty="0" smtClean="0"/>
              <a:t>ї таблиці використовується команда:</a:t>
            </a:r>
          </a:p>
          <a:p>
            <a:pPr marL="0" indent="0">
              <a:buNone/>
            </a:pPr>
            <a:endParaRPr lang="uk-UA" dirty="0"/>
          </a:p>
          <a:p>
            <a:pPr marL="0" indent="2508250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DESCRIBE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ім’я таблиці;</a:t>
            </a:r>
          </a:p>
          <a:p>
            <a:pPr marL="0" indent="0">
              <a:buNone/>
            </a:pPr>
            <a:endParaRPr lang="uk-UA" dirty="0"/>
          </a:p>
          <a:p>
            <a:pPr marL="0" indent="1076325">
              <a:buNone/>
            </a:pPr>
            <a:r>
              <a:rPr lang="uk-UA" i="1" dirty="0" smtClean="0"/>
              <a:t>Наприклад:</a:t>
            </a:r>
          </a:p>
          <a:p>
            <a:pPr marL="0" indent="0">
              <a:buNone/>
            </a:pPr>
            <a:endParaRPr lang="uk-UA" dirty="0"/>
          </a:p>
          <a:p>
            <a:pPr marL="0" indent="250825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DESCRIBE data;</a:t>
            </a: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508250">
              <a:buNone/>
            </a:pPr>
            <a:endParaRPr lang="uk-U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dirty="0"/>
              <a:t>Команда  </a:t>
            </a:r>
            <a:r>
              <a:rPr lang="en-US" dirty="0"/>
              <a:t>DESCRIBE </a:t>
            </a:r>
            <a:r>
              <a:rPr lang="uk-UA" dirty="0"/>
              <a:t>є засобом налагодження, коли потрібно впевнетись в успішному створенні таблиці </a:t>
            </a:r>
            <a:r>
              <a:rPr lang="en-US" dirty="0"/>
              <a:t>MySQL</a:t>
            </a:r>
            <a:r>
              <a:rPr lang="uk-UA" dirty="0"/>
              <a:t>. Цю команду можна використати також для перегляду імен полів і стовпців таблиці і типів даних в кожному з них.</a:t>
            </a:r>
            <a:endParaRPr lang="ru-RU" dirty="0"/>
          </a:p>
          <a:p>
            <a:pPr marL="0" indent="0">
              <a:buNone/>
            </a:pP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6623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329" y="371193"/>
            <a:ext cx="11779623" cy="6038660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Для додавання даних призначена команда </a:t>
            </a:r>
            <a:r>
              <a:rPr lang="en-US" dirty="0" smtClean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таблиця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COLUMNS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([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стовпчики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([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значення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endParaRPr lang="uk-UA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dirty="0" smtClean="0">
                <a:cs typeface="Courier New" panose="02070309020205020404" pitchFamily="49" charset="0"/>
              </a:rPr>
              <a:t>Команді необхідно вказати, в яку таблицю будуть додаватися дані і визначити список значеннь.</a:t>
            </a:r>
          </a:p>
          <a:p>
            <a:pPr marL="0" indent="0">
              <a:buNone/>
            </a:pPr>
            <a:r>
              <a:rPr lang="uk-UA" dirty="0" smtClean="0">
                <a:cs typeface="Courier New" panose="02070309020205020404" pitchFamily="49" charset="0"/>
              </a:rPr>
              <a:t>Якщо перелік стовпчиків (</a:t>
            </a:r>
            <a:r>
              <a:rPr lang="en-US" dirty="0" smtClean="0">
                <a:cs typeface="Courier New" panose="02070309020205020404" pitchFamily="49" charset="0"/>
              </a:rPr>
              <a:t>COLUMNS) </a:t>
            </a:r>
            <a:r>
              <a:rPr lang="uk-UA" dirty="0" smtClean="0">
                <a:cs typeface="Courier New" panose="02070309020205020404" pitchFamily="49" charset="0"/>
              </a:rPr>
              <a:t>не вказаний, значення мають йти в такому ж порядку, в якому визначались стовпчики при створенні таблиці</a:t>
            </a:r>
          </a:p>
          <a:p>
            <a:pPr marL="0" indent="0">
              <a:buNone/>
            </a:pPr>
            <a:endParaRPr lang="uk-UA" dirty="0"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months </a:t>
            </a: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ru-RU" altLang="ru-RU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ru-RU" altLang="ru-RU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'January'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ru-RU" altLang="ru-RU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31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ru-RU" altLang="ru-RU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ru-RU" altLang="ru-RU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months (id,name,days) </a:t>
            </a: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ru-RU" altLang="ru-RU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2,'February',29</a:t>
            </a:r>
            <a:r>
              <a:rPr lang="ru-RU" altLang="ru-RU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ru-RU" altLang="ru-RU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endParaRPr lang="ru-RU" altLang="ru-RU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endParaRPr lang="ru-RU" altLang="ru-RU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ru-RU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7258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151" y="334979"/>
            <a:ext cx="11239123" cy="6246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Правила заповнення бази даних:</a:t>
            </a:r>
          </a:p>
          <a:p>
            <a:pPr marL="0" indent="0">
              <a:buNone/>
            </a:pP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числові значення мають вказуватись без  лапок</a:t>
            </a:r>
          </a:p>
          <a:p>
            <a:pPr>
              <a:buFontTx/>
              <a:buChar char="-"/>
            </a:pPr>
            <a:r>
              <a:rPr lang="uk-UA" dirty="0" smtClean="0"/>
              <a:t>строкові значення завжди мають бути в лапках</a:t>
            </a:r>
          </a:p>
          <a:p>
            <a:pPr>
              <a:buFontTx/>
              <a:buChar char="-"/>
            </a:pPr>
            <a:r>
              <a:rPr lang="uk-UA" dirty="0" smtClean="0"/>
              <a:t>значення дати і часу завжди мають бути в лапках</a:t>
            </a:r>
          </a:p>
          <a:p>
            <a:pPr>
              <a:buFontTx/>
              <a:buChar char="-"/>
            </a:pPr>
            <a:r>
              <a:rPr lang="uk-UA" dirty="0" smtClean="0"/>
              <a:t>функції мають вказуватись без лапок</a:t>
            </a:r>
          </a:p>
          <a:p>
            <a:pPr>
              <a:buFontTx/>
              <a:buChar char="-"/>
            </a:pPr>
            <a:r>
              <a:rPr lang="uk-UA" dirty="0" smtClean="0"/>
              <a:t>значення </a:t>
            </a:r>
            <a:r>
              <a:rPr lang="en-US" dirty="0" smtClean="0"/>
              <a:t>NULL </a:t>
            </a:r>
            <a:r>
              <a:rPr lang="uk-UA" dirty="0" smtClean="0"/>
              <a:t>ніколи не повинно писатись в лапках</a:t>
            </a:r>
          </a:p>
          <a:p>
            <a:pPr>
              <a:buFontTx/>
              <a:buChar char="-"/>
            </a:pPr>
            <a:endParaRPr lang="uk-UA" dirty="0"/>
          </a:p>
          <a:p>
            <a:pPr marL="0" indent="0">
              <a:buNone/>
            </a:pPr>
            <a:r>
              <a:rPr lang="uk-UA" dirty="0"/>
              <a:t>Якщо в стрічці відсутнє якесь значення, то по замовчуванню воно стає рівним </a:t>
            </a:r>
            <a:r>
              <a:rPr lang="en-US" dirty="0"/>
              <a:t>NULL</a:t>
            </a:r>
            <a:r>
              <a:rPr lang="uk-UA" dirty="0"/>
              <a:t>. Але якщо поле не може містити значення </a:t>
            </a:r>
            <a:r>
              <a:rPr lang="en-US" dirty="0"/>
              <a:t>NULL</a:t>
            </a:r>
            <a:r>
              <a:rPr lang="uk-UA" dirty="0"/>
              <a:t> (тобто, коли воно визначене як </a:t>
            </a:r>
            <a:r>
              <a:rPr lang="en-US" dirty="0"/>
              <a:t>NOT NULL)</a:t>
            </a:r>
            <a:r>
              <a:rPr lang="ru-RU" dirty="0"/>
              <a:t>, і ви не вказали значення ждя цього поля, то буде згенероване повідомлення про помилку.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73435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37" y="244444"/>
            <a:ext cx="11049000" cy="576705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Створивши таблицю </a:t>
            </a:r>
            <a:r>
              <a:rPr lang="uk-UA" dirty="0" smtClean="0"/>
              <a:t>і почавши заповнювати її інформацією, вам може знадобитися внести зміни, наприклад, додати, видалити чи модифікувати поля у вже існуючій таблиці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Для цього використовується команда:</a:t>
            </a:r>
          </a:p>
          <a:p>
            <a:pPr marL="0" indent="0">
              <a:buNone/>
            </a:pPr>
            <a:endParaRPr lang="uk-UA" dirty="0"/>
          </a:p>
          <a:p>
            <a:pPr marL="0" indent="2508250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ALTER TABLE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таблиця дії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4205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75" y="172016"/>
            <a:ext cx="11709903" cy="6862527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Для отримання даних використовується команда </a:t>
            </a:r>
          </a:p>
          <a:p>
            <a:pPr marL="0" indent="0">
              <a:buNone/>
            </a:pPr>
            <a:endParaRPr lang="uk-UA" dirty="0" smtClean="0"/>
          </a:p>
          <a:p>
            <a:pPr marL="0" indent="2508250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стовпчики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таблиця</a:t>
            </a:r>
          </a:p>
          <a:p>
            <a:pPr marL="0" indent="2508250">
              <a:buNone/>
            </a:pPr>
            <a:r>
              <a:rPr lang="uk-UA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умова_вібірки_строк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508250">
              <a:buNone/>
            </a:pPr>
            <a:r>
              <a:rPr lang="uk-UA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порядок сортування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ru-RU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50825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i="1" dirty="0" smtClean="0"/>
              <a:t>Наприклад:</a:t>
            </a:r>
          </a:p>
          <a:p>
            <a:pPr marL="0" indent="2508250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users_data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508250">
              <a:buNone/>
            </a:pPr>
            <a:endParaRPr lang="uk-U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508250">
              <a:buNone/>
            </a:pPr>
            <a:endParaRPr lang="ru-RU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1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Типи інформаційних систем</a:t>
            </a:r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1909764" y="889001"/>
            <a:ext cx="8389937" cy="563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3525" indent="-2635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01713" indent="-193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1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uk-UA" altLang="ru-RU" sz="2800" b="1" dirty="0"/>
              <a:t>локальні ІС </a:t>
            </a:r>
            <a:r>
              <a:rPr lang="uk-UA" altLang="ru-RU" sz="2800" dirty="0"/>
              <a:t/>
            </a:r>
            <a:br>
              <a:rPr lang="uk-UA" altLang="ru-RU" sz="2800" dirty="0"/>
            </a:br>
            <a:r>
              <a:rPr lang="uk-UA" altLang="ru-RU" sz="2800" dirty="0"/>
              <a:t>   БД і СКБД знаходяться на одному комп'ютері.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uk-UA" altLang="ru-RU" sz="2800" b="1" dirty="0"/>
              <a:t>файл-серверні</a:t>
            </a:r>
            <a:r>
              <a:rPr lang="uk-UA" altLang="ru-RU" sz="2800" dirty="0"/>
              <a:t/>
            </a:r>
            <a:br>
              <a:rPr lang="uk-UA" altLang="ru-RU" sz="2800" dirty="0"/>
            </a:br>
            <a:r>
              <a:rPr lang="uk-UA" altLang="ru-RU" sz="2800" dirty="0"/>
              <a:t>    БД знаходиться на сервері мережі</a:t>
            </a:r>
            <a:br>
              <a:rPr lang="uk-UA" altLang="ru-RU" sz="2800" dirty="0"/>
            </a:br>
            <a:r>
              <a:rPr lang="uk-UA" altLang="ru-RU" sz="2800" dirty="0"/>
              <a:t>    (файловому сервері), а СКБД на комп'ютері</a:t>
            </a:r>
            <a:br>
              <a:rPr lang="uk-UA" altLang="ru-RU" sz="2800" dirty="0"/>
            </a:br>
            <a:r>
              <a:rPr lang="uk-UA" altLang="ru-RU" sz="2800" dirty="0"/>
              <a:t>    користувача.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uk-UA" altLang="ru-RU" sz="2800" b="1" dirty="0"/>
              <a:t>клієнт-серверні</a:t>
            </a:r>
            <a:r>
              <a:rPr lang="uk-UA" altLang="ru-RU" sz="2800" dirty="0">
                <a:solidFill>
                  <a:schemeClr val="accent2"/>
                </a:solidFill>
              </a:rPr>
              <a:t/>
            </a:r>
            <a:br>
              <a:rPr lang="uk-UA" altLang="ru-RU" sz="2800" dirty="0">
                <a:solidFill>
                  <a:schemeClr val="accent2"/>
                </a:solidFill>
              </a:rPr>
            </a:br>
            <a:r>
              <a:rPr lang="uk-UA" altLang="ru-RU" sz="2800" dirty="0"/>
              <a:t>    БД і основна СКБД знаходяться на сервері, </a:t>
            </a:r>
            <a:br>
              <a:rPr lang="uk-UA" altLang="ru-RU" sz="2800" dirty="0"/>
            </a:br>
            <a:r>
              <a:rPr lang="uk-UA" altLang="ru-RU" sz="2800" dirty="0"/>
              <a:t>    СКБД на робочій станції посилає запит </a:t>
            </a:r>
            <a:br>
              <a:rPr lang="uk-UA" altLang="ru-RU" sz="2800" dirty="0"/>
            </a:br>
            <a:r>
              <a:rPr lang="uk-UA" altLang="ru-RU" sz="2800" dirty="0"/>
              <a:t>    і виводить на екран результат.</a:t>
            </a:r>
          </a:p>
          <a:p>
            <a:pPr>
              <a:buFontTx/>
              <a:buChar char="•"/>
            </a:pPr>
            <a:endParaRPr lang="uk-UA" altLang="ru-RU" sz="2800" dirty="0"/>
          </a:p>
        </p:txBody>
      </p:sp>
    </p:spTree>
    <p:extLst>
      <p:ext uri="{BB962C8B-B14F-4D97-AF65-F5344CB8AC3E}">
        <p14:creationId xmlns:p14="http://schemas.microsoft.com/office/powerpoint/2010/main" val="2887252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7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7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7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8" grpId="0" build="p" bldLvl="2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456" y="126749"/>
            <a:ext cx="11447353" cy="631931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Вибір певних полів:</a:t>
            </a:r>
          </a:p>
          <a:p>
            <a:pPr marL="0" indent="0">
              <a:buNone/>
            </a:pPr>
            <a:endParaRPr lang="uk-UA" dirty="0" smtClean="0"/>
          </a:p>
          <a:p>
            <a:pPr marL="0" indent="2154238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users_data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154238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name=“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Олександр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”;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uk-UA" dirty="0" smtClean="0"/>
              <a:t>Сортування:</a:t>
            </a:r>
          </a:p>
          <a:p>
            <a:pPr marL="0" indent="0">
              <a:buNone/>
            </a:pPr>
            <a:endParaRPr lang="uk-UA" dirty="0"/>
          </a:p>
          <a:p>
            <a:pPr marL="0" indent="2154238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users_data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154238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1076325">
              <a:buNone/>
            </a:pP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cs typeface="Courier New" panose="02070309020205020404" pitchFamily="49" charset="0"/>
              </a:rPr>
              <a:t>DESC </a:t>
            </a:r>
            <a:r>
              <a:rPr lang="uk-UA" dirty="0" smtClean="0">
                <a:cs typeface="Courier New" panose="02070309020205020404" pitchFamily="49" charset="0"/>
              </a:rPr>
              <a:t>– сортування від більшого до меншого</a:t>
            </a:r>
            <a:endParaRPr lang="en-US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dirty="0"/>
              <a:t>ASC </a:t>
            </a:r>
            <a:r>
              <a:rPr lang="uk-UA" dirty="0" smtClean="0">
                <a:cs typeface="Courier New" panose="02070309020205020404" pitchFamily="49" charset="0"/>
              </a:rPr>
              <a:t>–</a:t>
            </a:r>
            <a:r>
              <a:rPr lang="en-US" dirty="0" smtClean="0">
                <a:cs typeface="Courier New" panose="02070309020205020404" pitchFamily="49" charset="0"/>
              </a:rPr>
              <a:t> </a:t>
            </a:r>
            <a:r>
              <a:rPr lang="ru-RU" dirty="0" smtClean="0"/>
              <a:t>(за замовчуванням) сортування від меншого до більшого</a:t>
            </a:r>
            <a:endParaRPr lang="uk-UA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0792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74" y="244445"/>
            <a:ext cx="11986787" cy="5914412"/>
          </a:xfrm>
        </p:spPr>
        <p:txBody>
          <a:bodyPr/>
          <a:lstStyle/>
          <a:p>
            <a:pPr marL="0" lvl="0" indent="0">
              <a:buNone/>
            </a:pPr>
            <a:r>
              <a:rPr lang="uk-UA" altLang="ru-RU" sz="2400" i="1" dirty="0" smtClean="0">
                <a:cs typeface="Courier New" panose="02070309020205020404" pitchFamily="49" charset="0"/>
              </a:rPr>
              <a:t>Приклад:</a:t>
            </a:r>
            <a:endParaRPr lang="ru-RU" altLang="ru-RU" sz="2400" i="1" dirty="0" smtClean="0">
              <a:cs typeface="Courier New" panose="02070309020205020404" pitchFamily="49" charset="0"/>
            </a:endParaRPr>
          </a:p>
          <a:p>
            <a:pPr marL="0" lvl="0" indent="2508250">
              <a:buNone/>
            </a:pPr>
            <a:endParaRPr lang="ru-RU" altLang="ru-RU" sz="2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2508250">
              <a:buNone/>
            </a:pPr>
            <a:r>
              <a:rPr lang="ru-RU" altLang="ru-R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ru-RU" altLang="ru-RU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  </a:t>
            </a: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albums</a:t>
            </a:r>
          </a:p>
          <a:p>
            <a:pPr marL="0" lvl="0" indent="2508250">
              <a:buNone/>
            </a:pP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genre = </a:t>
            </a:r>
            <a:r>
              <a:rPr lang="ru-RU" altLang="ru-RU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'rock'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sales_in_millions &lt;= </a:t>
            </a:r>
            <a:r>
              <a:rPr lang="ru-RU" altLang="ru-RU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50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</a:p>
          <a:p>
            <a:pPr marL="0" lvl="0" indent="2508250">
              <a:buNone/>
            </a:pP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 BY</a:t>
            </a:r>
            <a:r>
              <a:rPr lang="ru-RU" altLang="ru-RU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released 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3908950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044" y="308173"/>
            <a:ext cx="11709370" cy="62103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Умови в </a:t>
            </a:r>
            <a:r>
              <a:rPr lang="uk-UA" b="1" dirty="0"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dirty="0"/>
              <a:t> можуть бути записані з використанням ще кількох команд: </a:t>
            </a:r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uk-UA" dirty="0"/>
              <a:t> - порівнює значення в стовпці з декількома можливими значеннями і повертає true, якщо значення збігається хоча б з одним значенням </a:t>
            </a:r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BETWEEN</a:t>
            </a:r>
            <a:r>
              <a:rPr lang="uk-UA" dirty="0"/>
              <a:t> - перевіряє, чи знаходиться значення в якомусь проміжку </a:t>
            </a:r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LIKE</a:t>
            </a:r>
            <a:r>
              <a:rPr lang="uk-UA" dirty="0"/>
              <a:t> - шукає за шаблоном</a:t>
            </a:r>
            <a:endParaRPr lang="ru-RU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i="1" dirty="0" smtClean="0"/>
              <a:t>Наприклад:</a:t>
            </a:r>
          </a:p>
          <a:p>
            <a:pPr marL="0" indent="0">
              <a:buNone/>
            </a:pPr>
            <a:endParaRPr lang="uk-UA" dirty="0"/>
          </a:p>
          <a:p>
            <a:pPr marL="0" indent="2154238"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users_data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2154238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name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LIKE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“Helen_”;</a:t>
            </a:r>
          </a:p>
          <a:p>
            <a:pPr marL="0" indent="1076325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dirty="0" smtClean="0">
                <a:cs typeface="Courier New" panose="02070309020205020404" pitchFamily="49" charset="0"/>
              </a:rPr>
              <a:t>Будуть отримані всі стрічки, де ім’я користувача починатиметься з </a:t>
            </a:r>
            <a:r>
              <a:rPr lang="en-US" dirty="0" smtClean="0">
                <a:cs typeface="Courier New" panose="02070309020205020404" pitchFamily="49" charset="0"/>
              </a:rPr>
              <a:t>“Helen”</a:t>
            </a:r>
            <a:r>
              <a:rPr lang="uk-UA" dirty="0" smtClean="0">
                <a:cs typeface="Courier New" panose="02070309020205020404" pitchFamily="49" charset="0"/>
              </a:rPr>
              <a:t> і закінчуватиметься будь-яким символом.</a:t>
            </a:r>
            <a:endParaRPr lang="en-US" dirty="0" smtClean="0">
              <a:cs typeface="Courier New" panose="02070309020205020404" pitchFamily="49" charset="0"/>
            </a:endParaRPr>
          </a:p>
          <a:p>
            <a:pPr marL="0" indent="985838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84571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40" y="235391"/>
            <a:ext cx="11992825" cy="65184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Наприклад, ми можемо зробити запит для виведення даних про альбомах в жанрі pop або soul: 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albums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genre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uk-UA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'pop'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uk-UA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'soul</a:t>
            </a:r>
            <a:r>
              <a:rPr lang="uk-UA" sz="2400" b="1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uk-UA" dirty="0"/>
              <a:t>ми хочемо вивести всі альбоми, які були випущені в проміжку між 1975 і 1985 роком, ми можемо використовувати такий запис: </a:t>
            </a:r>
            <a:endParaRPr lang="uk-UA" dirty="0" smtClean="0"/>
          </a:p>
          <a:p>
            <a:pPr marL="0" indent="0">
              <a:buNone/>
            </a:pPr>
            <a:endParaRPr lang="uk-UA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albums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released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BETWEEN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1975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1985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Також</a:t>
            </a:r>
            <a:r>
              <a:rPr lang="uk-UA" dirty="0"/>
              <a:t>, якщо ми хочемо вивести всі альбоми, в назві яких є буква 'R', ми можемо використовувати такий запис: 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albums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album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LIKE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'%R</a:t>
            </a:r>
            <a:r>
              <a:rPr lang="uk-UA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%'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lang="uk-UA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Знак </a:t>
            </a: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uk-UA" dirty="0" smtClean="0"/>
              <a:t> </a:t>
            </a:r>
            <a:r>
              <a:rPr lang="uk-UA" dirty="0"/>
              <a:t>означає будь-яку послідовність символів (0 символів теж вважається за послідовність).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9646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61" y="72428"/>
            <a:ext cx="11905307" cy="6690511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Функції </a:t>
            </a:r>
          </a:p>
          <a:p>
            <a:pPr marL="0" indent="0">
              <a:buNone/>
            </a:pPr>
            <a:r>
              <a:rPr lang="uk-UA" dirty="0" smtClean="0"/>
              <a:t>У </a:t>
            </a:r>
            <a:r>
              <a:rPr lang="uk-UA" dirty="0"/>
              <a:t>SQL </a:t>
            </a:r>
            <a:r>
              <a:rPr lang="uk-UA" dirty="0" smtClean="0"/>
              <a:t>багато </a:t>
            </a:r>
            <a:r>
              <a:rPr lang="uk-UA" dirty="0"/>
              <a:t>вбудованих функцій для виконання різних операцій. </a:t>
            </a:r>
            <a:r>
              <a:rPr lang="uk-UA" dirty="0" smtClean="0"/>
              <a:t>Найбільш </a:t>
            </a:r>
            <a:r>
              <a:rPr lang="uk-UA" dirty="0"/>
              <a:t>часто використовувані: 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COUNT() </a:t>
            </a:r>
            <a:r>
              <a:rPr lang="uk-UA" dirty="0"/>
              <a:t>- повертає число рядків </a:t>
            </a:r>
            <a:endParaRPr lang="uk-UA" dirty="0" smtClean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SUM() </a:t>
            </a:r>
            <a:r>
              <a:rPr lang="uk-UA" dirty="0"/>
              <a:t>- повертає суму всіх полів з числовими значеннями в них </a:t>
            </a:r>
            <a:endParaRPr lang="uk-UA" dirty="0" smtClean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AVG() </a:t>
            </a:r>
            <a:r>
              <a:rPr lang="uk-UA" dirty="0"/>
              <a:t>- повертає середнє значення серед рядків </a:t>
            </a:r>
            <a:endParaRPr lang="uk-UA" dirty="0" smtClean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MIN()/MAX() </a:t>
            </a:r>
            <a:r>
              <a:rPr lang="uk-UA" dirty="0"/>
              <a:t>- повертає </a:t>
            </a:r>
            <a:r>
              <a:rPr lang="uk-UA" dirty="0" smtClean="0"/>
              <a:t>мінімальне/максимальне </a:t>
            </a:r>
            <a:r>
              <a:rPr lang="uk-UA" dirty="0"/>
              <a:t>значення серед рядків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i="1" dirty="0" smtClean="0"/>
              <a:t>Наприклад</a:t>
            </a:r>
            <a:r>
              <a:rPr lang="uk-UA" dirty="0" smtClean="0"/>
              <a:t>, щоб </a:t>
            </a:r>
            <a:r>
              <a:rPr lang="uk-UA" dirty="0"/>
              <a:t>вивести рік випуску найстарішого альбому, в таблиці можна виконати такий запит: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(released)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albums;</a:t>
            </a:r>
            <a:endParaRPr lang="ru-RU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9248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444" y="153909"/>
            <a:ext cx="11947556" cy="65999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Якщо ми </a:t>
            </a:r>
            <a:r>
              <a:rPr lang="uk-UA" dirty="0" smtClean="0"/>
              <a:t>потрібно </a:t>
            </a:r>
            <a:r>
              <a:rPr lang="uk-UA" dirty="0"/>
              <a:t>використовувати результат даних обчислень, то </a:t>
            </a:r>
            <a:r>
              <a:rPr lang="uk-UA" dirty="0" smtClean="0"/>
              <a:t>необхідно </a:t>
            </a:r>
            <a:r>
              <a:rPr lang="uk-UA" dirty="0"/>
              <a:t>використовувати так звані вкладені запити. Припустимо, </a:t>
            </a:r>
            <a:r>
              <a:rPr lang="uk-UA" dirty="0" smtClean="0"/>
              <a:t>необхідно </a:t>
            </a:r>
            <a:r>
              <a:rPr lang="uk-UA" dirty="0"/>
              <a:t>вивести артиста, альбом і рік випуску найстарішого альбому в таблиці.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Вивести </a:t>
            </a:r>
            <a:r>
              <a:rPr lang="uk-UA" dirty="0"/>
              <a:t>ці стовпці можна, використовуючи наступний запит: </a:t>
            </a:r>
            <a:endParaRPr lang="uk-UA" dirty="0" smtClean="0"/>
          </a:p>
          <a:p>
            <a:pPr marL="0" indent="0">
              <a:buNone/>
            </a:pPr>
            <a:r>
              <a:rPr lang="uk-UA" sz="2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uk-UA" sz="2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artist, album, released </a:t>
            </a:r>
            <a:r>
              <a:rPr lang="uk-UA" sz="2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uk-UA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albums; </a:t>
            </a:r>
            <a:endParaRPr lang="uk-UA" sz="2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Також </a:t>
            </a:r>
            <a:r>
              <a:rPr lang="uk-UA" dirty="0"/>
              <a:t>ми знаємо, як отримати найбільш ранній рік з наявних: </a:t>
            </a:r>
            <a:endParaRPr lang="uk-UA" dirty="0" smtClean="0"/>
          </a:p>
          <a:p>
            <a:pPr marL="0" indent="0">
              <a:buNone/>
            </a:pPr>
            <a:r>
              <a:rPr lang="uk-UA" sz="2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  <a:r>
              <a:rPr lang="uk-UA" sz="2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 </a:t>
            </a:r>
            <a:r>
              <a:rPr lang="uk-UA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(released) </a:t>
            </a:r>
            <a:r>
              <a:rPr lang="uk-UA" sz="2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uk-UA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album; </a:t>
            </a:r>
            <a:endParaRPr lang="uk-UA" sz="2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Об'єднати </a:t>
            </a:r>
            <a:r>
              <a:rPr lang="uk-UA" dirty="0"/>
              <a:t>ці запити можна в </a:t>
            </a:r>
            <a:r>
              <a:rPr lang="uk-UA" sz="2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dirty="0"/>
              <a:t>: </a:t>
            </a:r>
            <a:endParaRPr lang="uk-UA" dirty="0" smtClean="0"/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>
                <a:latin typeface="Courier New" panose="02070309020205020404" pitchFamily="49" charset="0"/>
                <a:cs typeface="Courier New" panose="02070309020205020404" pitchFamily="49" charset="0"/>
              </a:rPr>
              <a:t>artist, album, released </a:t>
            </a: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>
                <a:latin typeface="Courier New" panose="02070309020205020404" pitchFamily="49" charset="0"/>
                <a:cs typeface="Courier New" panose="02070309020205020404" pitchFamily="49" charset="0"/>
              </a:rPr>
              <a:t>albums </a:t>
            </a: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b="1" dirty="0">
                <a:latin typeface="Courier New" panose="02070309020205020404" pitchFamily="49" charset="0"/>
                <a:cs typeface="Courier New" panose="02070309020205020404" pitchFamily="49" charset="0"/>
              </a:rPr>
              <a:t>released = ( </a:t>
            </a: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uk-UA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  <a:r>
              <a:rPr lang="uk-UA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 </a:t>
            </a:r>
            <a:r>
              <a:rPr lang="uk-UA" b="1" dirty="0">
                <a:latin typeface="Courier New" panose="02070309020205020404" pitchFamily="49" charset="0"/>
                <a:cs typeface="Courier New" panose="02070309020205020404" pitchFamily="49" charset="0"/>
              </a:rPr>
              <a:t>(released) </a:t>
            </a:r>
            <a:r>
              <a:rPr lang="uk-UA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uk-UA" b="1" dirty="0">
                <a:latin typeface="Courier New" panose="02070309020205020404" pitchFamily="49" charset="0"/>
                <a:cs typeface="Courier New" panose="02070309020205020404" pitchFamily="49" charset="0"/>
              </a:rPr>
              <a:t> albums </a:t>
            </a:r>
            <a:endParaRPr lang="uk-UA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336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37" y="235390"/>
            <a:ext cx="11127463" cy="6437014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Для здійснення змін в даних в таблицях використовується команда </a:t>
            </a:r>
            <a:r>
              <a:rPr lang="uk-UA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UPDATE</a:t>
            </a:r>
            <a:r>
              <a:rPr lang="uk-UA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endParaRPr lang="uk-UA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dirty="0" smtClean="0"/>
              <a:t>Використання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UPDATE</a:t>
            </a:r>
            <a:r>
              <a:rPr lang="uk-UA" dirty="0"/>
              <a:t> включає в себе: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вибір </a:t>
            </a:r>
            <a:r>
              <a:rPr lang="uk-UA" dirty="0"/>
              <a:t>таблиці, в якій знаходиться поле, яке ми хочемо </a:t>
            </a:r>
            <a:r>
              <a:rPr lang="uk-UA" dirty="0" smtClean="0"/>
              <a:t>змінити</a:t>
            </a:r>
          </a:p>
          <a:p>
            <a:pPr marL="0" indent="0">
              <a:buNone/>
            </a:pPr>
            <a:r>
              <a:rPr lang="uk-UA" dirty="0" smtClean="0"/>
              <a:t>запис </a:t>
            </a:r>
            <a:r>
              <a:rPr lang="uk-UA" dirty="0"/>
              <a:t>нового значення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використання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dirty="0"/>
              <a:t>, щоб позначити конкретне місце в таблиці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i="1" dirty="0" smtClean="0"/>
              <a:t>Наприклад</a:t>
            </a:r>
            <a:r>
              <a:rPr lang="uk-UA" dirty="0" smtClean="0"/>
              <a:t>, </a:t>
            </a:r>
            <a:r>
              <a:rPr lang="uk-UA" dirty="0"/>
              <a:t>у нас є таблиця з </a:t>
            </a:r>
            <a:r>
              <a:rPr lang="uk-UA" dirty="0" smtClean="0"/>
              <a:t>серіалами. </a:t>
            </a:r>
            <a:r>
              <a:rPr lang="uk-UA" dirty="0"/>
              <a:t>Однак у нас є проблема: «Гра Престолів» позначена як комедія і нам виразно потрібно це змінити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UPDATE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tv_series </a:t>
            </a:r>
            <a:endParaRPr lang="uk-UA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genre = </a:t>
            </a:r>
            <a:r>
              <a:rPr lang="uk-UA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'drama'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uk-UA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 = </a:t>
            </a:r>
            <a:r>
              <a:rPr lang="uk-UA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'Game of </a:t>
            </a:r>
            <a:r>
              <a:rPr lang="uk-UA" sz="2400" b="1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Thrones</a:t>
            </a:r>
            <a:r>
              <a:rPr lang="uk-UA" sz="2400" b="1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ru-RU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16272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77" y="1167896"/>
            <a:ext cx="11163677" cy="479833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Видалення </a:t>
            </a:r>
            <a:r>
              <a:rPr lang="uk-UA" dirty="0"/>
              <a:t>запису з таблиці через SQL - дуже проста операція.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Все</a:t>
            </a:r>
            <a:r>
              <a:rPr lang="uk-UA" dirty="0"/>
              <a:t>, що потрібно - це позначити, що саме ми хочемо видалити.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1077913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tv_series </a:t>
            </a:r>
            <a:endParaRPr lang="uk-UA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1077913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id = 4; </a:t>
            </a:r>
            <a:endParaRPr lang="uk-UA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Переконайтеся</a:t>
            </a:r>
            <a:r>
              <a:rPr lang="uk-UA" dirty="0"/>
              <a:t>, що використовуєте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uk-UA" dirty="0"/>
              <a:t>, коли видаляєте запис з таблиці. Інакше ви видалите всі записи з таблиці, самі того не бажаючи.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11236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513" y="307818"/>
            <a:ext cx="10928287" cy="5869145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Якщо </a:t>
            </a:r>
            <a:r>
              <a:rPr lang="uk-UA" dirty="0" smtClean="0"/>
              <a:t>потрібновидалити </a:t>
            </a:r>
            <a:r>
              <a:rPr lang="uk-UA" dirty="0"/>
              <a:t>всі дані з таблиці, але при цьому залишити саму таблицю, </a:t>
            </a:r>
            <a:r>
              <a:rPr lang="uk-UA" dirty="0" smtClean="0"/>
              <a:t>слід </a:t>
            </a:r>
            <a:r>
              <a:rPr lang="uk-UA" dirty="0"/>
              <a:t>використовувати команду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TRUNCATE</a:t>
            </a:r>
            <a:r>
              <a:rPr lang="uk-UA" dirty="0"/>
              <a:t>: 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TRUNCATE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table_name; </a:t>
            </a:r>
            <a:endParaRPr lang="uk-UA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У </a:t>
            </a:r>
            <a:r>
              <a:rPr lang="uk-UA" dirty="0"/>
              <a:t>разі, якщо </a:t>
            </a:r>
            <a:r>
              <a:rPr lang="uk-UA" dirty="0" smtClean="0"/>
              <a:t>потрібновидалити </a:t>
            </a:r>
            <a:r>
              <a:rPr lang="uk-UA" dirty="0"/>
              <a:t>саму таблицю, то </a:t>
            </a:r>
            <a:r>
              <a:rPr lang="uk-UA" dirty="0" smtClean="0"/>
              <a:t>слід </a:t>
            </a:r>
            <a:r>
              <a:rPr lang="uk-UA" dirty="0"/>
              <a:t>використовувати команду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DROP</a:t>
            </a:r>
            <a:r>
              <a:rPr lang="uk-UA" dirty="0"/>
              <a:t>: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DROP </a:t>
            </a:r>
            <a:r>
              <a:rPr lang="uk-UA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 </a:t>
            </a:r>
            <a:r>
              <a:rPr lang="uk-UA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table_name;</a:t>
            </a:r>
            <a:endParaRPr lang="ru-RU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8589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21465" y="2573867"/>
            <a:ext cx="7399868" cy="1081088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atin typeface="+mn-lt"/>
                <a:cs typeface="Times New Roman" panose="02020603050405020304" pitchFamily="18" charset="0"/>
              </a:rPr>
              <a:t>Робота з БД </a:t>
            </a:r>
            <a:r>
              <a:rPr lang="en-US" sz="4800" b="1" dirty="0">
                <a:latin typeface="+mn-lt"/>
                <a:cs typeface="Times New Roman" panose="02020603050405020304" pitchFamily="18" charset="0"/>
              </a:rPr>
              <a:t/>
            </a:r>
            <a:br>
              <a:rPr lang="en-US" sz="4800" b="1" dirty="0">
                <a:latin typeface="+mn-lt"/>
                <a:cs typeface="Times New Roman" panose="02020603050405020304" pitchFamily="18" charset="0"/>
              </a:rPr>
            </a:br>
            <a:r>
              <a:rPr lang="uk-UA" sz="4800" b="1" dirty="0">
                <a:latin typeface="+mn-lt"/>
                <a:cs typeface="Times New Roman" panose="02020603050405020304" pitchFamily="18" charset="0"/>
              </a:rPr>
              <a:t>в </a:t>
            </a:r>
            <a:r>
              <a:rPr lang="en-US" sz="4800" b="1" dirty="0">
                <a:latin typeface="+mn-lt"/>
                <a:cs typeface="Times New Roman" panose="02020603050405020304" pitchFamily="18" charset="0"/>
              </a:rPr>
              <a:t>Python</a:t>
            </a:r>
            <a:endParaRPr lang="uk-UA" sz="6600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483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Локальні ІС</a:t>
            </a:r>
          </a:p>
        </p:txBody>
      </p:sp>
      <p:grpSp>
        <p:nvGrpSpPr>
          <p:cNvPr id="269474" name="Group 162"/>
          <p:cNvGrpSpPr>
            <a:grpSpLocks/>
          </p:cNvGrpSpPr>
          <p:nvPr/>
        </p:nvGrpSpPr>
        <p:grpSpPr bwMode="auto">
          <a:xfrm>
            <a:off x="3459163" y="984251"/>
            <a:ext cx="3959225" cy="1484313"/>
            <a:chOff x="1219" y="620"/>
            <a:chExt cx="2494" cy="935"/>
          </a:xfrm>
        </p:grpSpPr>
        <p:sp>
          <p:nvSpPr>
            <p:cNvPr id="269460" name="Freeform 148"/>
            <p:cNvSpPr>
              <a:spLocks/>
            </p:cNvSpPr>
            <p:nvPr/>
          </p:nvSpPr>
          <p:spPr bwMode="auto">
            <a:xfrm>
              <a:off x="2118" y="1377"/>
              <a:ext cx="489" cy="46"/>
            </a:xfrm>
            <a:custGeom>
              <a:avLst/>
              <a:gdLst>
                <a:gd name="T0" fmla="*/ 0 w 489"/>
                <a:gd name="T1" fmla="*/ 46 h 46"/>
                <a:gd name="T2" fmla="*/ 131 w 489"/>
                <a:gd name="T3" fmla="*/ 10 h 46"/>
                <a:gd name="T4" fmla="*/ 287 w 489"/>
                <a:gd name="T5" fmla="*/ 41 h 46"/>
                <a:gd name="T6" fmla="*/ 489 w 489"/>
                <a:gd name="T7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9" h="46">
                  <a:moveTo>
                    <a:pt x="0" y="46"/>
                  </a:moveTo>
                  <a:cubicBezTo>
                    <a:pt x="41" y="38"/>
                    <a:pt x="83" y="11"/>
                    <a:pt x="131" y="10"/>
                  </a:cubicBezTo>
                  <a:cubicBezTo>
                    <a:pt x="179" y="9"/>
                    <a:pt x="227" y="43"/>
                    <a:pt x="287" y="41"/>
                  </a:cubicBezTo>
                  <a:cubicBezTo>
                    <a:pt x="347" y="39"/>
                    <a:pt x="447" y="9"/>
                    <a:pt x="489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9318" name="Group 6"/>
            <p:cNvGrpSpPr>
              <a:grpSpLocks/>
            </p:cNvGrpSpPr>
            <p:nvPr/>
          </p:nvGrpSpPr>
          <p:grpSpPr bwMode="auto">
            <a:xfrm>
              <a:off x="2360" y="620"/>
              <a:ext cx="1353" cy="903"/>
              <a:chOff x="425" y="2794"/>
              <a:chExt cx="1303" cy="1003"/>
            </a:xfrm>
          </p:grpSpPr>
          <p:sp>
            <p:nvSpPr>
              <p:cNvPr id="269319" name="AutoShape 7"/>
              <p:cNvSpPr>
                <a:spLocks noChangeAspect="1" noChangeArrowheads="1" noTextEdit="1"/>
              </p:cNvSpPr>
              <p:nvPr/>
            </p:nvSpPr>
            <p:spPr bwMode="auto">
              <a:xfrm>
                <a:off x="425" y="2794"/>
                <a:ext cx="1303" cy="10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0" name="Freeform 8"/>
              <p:cNvSpPr>
                <a:spLocks/>
              </p:cNvSpPr>
              <p:nvPr/>
            </p:nvSpPr>
            <p:spPr bwMode="auto">
              <a:xfrm>
                <a:off x="584" y="3671"/>
                <a:ext cx="19" cy="34"/>
              </a:xfrm>
              <a:custGeom>
                <a:avLst/>
                <a:gdLst>
                  <a:gd name="T0" fmla="*/ 19 w 19"/>
                  <a:gd name="T1" fmla="*/ 0 h 34"/>
                  <a:gd name="T2" fmla="*/ 19 w 19"/>
                  <a:gd name="T3" fmla="*/ 11 h 34"/>
                  <a:gd name="T4" fmla="*/ 12 w 19"/>
                  <a:gd name="T5" fmla="*/ 12 h 34"/>
                  <a:gd name="T6" fmla="*/ 4 w 19"/>
                  <a:gd name="T7" fmla="*/ 16 h 34"/>
                  <a:gd name="T8" fmla="*/ 3 w 19"/>
                  <a:gd name="T9" fmla="*/ 27 h 34"/>
                  <a:gd name="T10" fmla="*/ 0 w 19"/>
                  <a:gd name="T11" fmla="*/ 34 h 34"/>
                  <a:gd name="T12" fmla="*/ 0 w 19"/>
                  <a:gd name="T13" fmla="*/ 0 h 34"/>
                  <a:gd name="T14" fmla="*/ 19 w 19"/>
                  <a:gd name="T15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" h="34">
                    <a:moveTo>
                      <a:pt x="19" y="0"/>
                    </a:moveTo>
                    <a:lnTo>
                      <a:pt x="19" y="11"/>
                    </a:lnTo>
                    <a:lnTo>
                      <a:pt x="12" y="12"/>
                    </a:lnTo>
                    <a:lnTo>
                      <a:pt x="4" y="16"/>
                    </a:lnTo>
                    <a:lnTo>
                      <a:pt x="3" y="27"/>
                    </a:lnTo>
                    <a:lnTo>
                      <a:pt x="0" y="34"/>
                    </a:lnTo>
                    <a:lnTo>
                      <a:pt x="0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8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1" name="Freeform 9"/>
              <p:cNvSpPr>
                <a:spLocks/>
              </p:cNvSpPr>
              <p:nvPr/>
            </p:nvSpPr>
            <p:spPr bwMode="auto">
              <a:xfrm>
                <a:off x="627" y="3671"/>
                <a:ext cx="72" cy="36"/>
              </a:xfrm>
              <a:custGeom>
                <a:avLst/>
                <a:gdLst>
                  <a:gd name="T0" fmla="*/ 0 w 72"/>
                  <a:gd name="T1" fmla="*/ 0 h 36"/>
                  <a:gd name="T2" fmla="*/ 72 w 72"/>
                  <a:gd name="T3" fmla="*/ 3 h 36"/>
                  <a:gd name="T4" fmla="*/ 68 w 72"/>
                  <a:gd name="T5" fmla="*/ 13 h 36"/>
                  <a:gd name="T6" fmla="*/ 64 w 72"/>
                  <a:gd name="T7" fmla="*/ 26 h 36"/>
                  <a:gd name="T8" fmla="*/ 62 w 72"/>
                  <a:gd name="T9" fmla="*/ 36 h 36"/>
                  <a:gd name="T10" fmla="*/ 39 w 72"/>
                  <a:gd name="T11" fmla="*/ 33 h 36"/>
                  <a:gd name="T12" fmla="*/ 25 w 72"/>
                  <a:gd name="T13" fmla="*/ 33 h 36"/>
                  <a:gd name="T14" fmla="*/ 22 w 72"/>
                  <a:gd name="T15" fmla="*/ 23 h 36"/>
                  <a:gd name="T16" fmla="*/ 20 w 72"/>
                  <a:gd name="T17" fmla="*/ 14 h 36"/>
                  <a:gd name="T18" fmla="*/ 13 w 72"/>
                  <a:gd name="T19" fmla="*/ 13 h 36"/>
                  <a:gd name="T20" fmla="*/ 7 w 72"/>
                  <a:gd name="T21" fmla="*/ 11 h 36"/>
                  <a:gd name="T22" fmla="*/ 0 w 72"/>
                  <a:gd name="T23" fmla="*/ 11 h 36"/>
                  <a:gd name="T24" fmla="*/ 0 w 72"/>
                  <a:gd name="T2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2" h="36">
                    <a:moveTo>
                      <a:pt x="0" y="0"/>
                    </a:moveTo>
                    <a:lnTo>
                      <a:pt x="72" y="3"/>
                    </a:lnTo>
                    <a:lnTo>
                      <a:pt x="68" y="13"/>
                    </a:lnTo>
                    <a:lnTo>
                      <a:pt x="64" y="26"/>
                    </a:lnTo>
                    <a:lnTo>
                      <a:pt x="62" y="36"/>
                    </a:lnTo>
                    <a:lnTo>
                      <a:pt x="39" y="33"/>
                    </a:lnTo>
                    <a:lnTo>
                      <a:pt x="25" y="33"/>
                    </a:lnTo>
                    <a:lnTo>
                      <a:pt x="22" y="23"/>
                    </a:lnTo>
                    <a:lnTo>
                      <a:pt x="20" y="14"/>
                    </a:lnTo>
                    <a:lnTo>
                      <a:pt x="13" y="13"/>
                    </a:lnTo>
                    <a:lnTo>
                      <a:pt x="7" y="11"/>
                    </a:lnTo>
                    <a:lnTo>
                      <a:pt x="0" y="11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2" name="Freeform 10"/>
              <p:cNvSpPr>
                <a:spLocks/>
              </p:cNvSpPr>
              <p:nvPr/>
            </p:nvSpPr>
            <p:spPr bwMode="auto">
              <a:xfrm>
                <a:off x="677" y="3750"/>
                <a:ext cx="35" cy="16"/>
              </a:xfrm>
              <a:custGeom>
                <a:avLst/>
                <a:gdLst>
                  <a:gd name="T0" fmla="*/ 29 w 35"/>
                  <a:gd name="T1" fmla="*/ 0 h 16"/>
                  <a:gd name="T2" fmla="*/ 29 w 35"/>
                  <a:gd name="T3" fmla="*/ 5 h 16"/>
                  <a:gd name="T4" fmla="*/ 31 w 35"/>
                  <a:gd name="T5" fmla="*/ 11 h 16"/>
                  <a:gd name="T6" fmla="*/ 32 w 35"/>
                  <a:gd name="T7" fmla="*/ 13 h 16"/>
                  <a:gd name="T8" fmla="*/ 35 w 35"/>
                  <a:gd name="T9" fmla="*/ 16 h 16"/>
                  <a:gd name="T10" fmla="*/ 5 w 35"/>
                  <a:gd name="T11" fmla="*/ 16 h 16"/>
                  <a:gd name="T12" fmla="*/ 0 w 35"/>
                  <a:gd name="T13" fmla="*/ 12 h 16"/>
                  <a:gd name="T14" fmla="*/ 12 w 35"/>
                  <a:gd name="T15" fmla="*/ 9 h 16"/>
                  <a:gd name="T16" fmla="*/ 22 w 35"/>
                  <a:gd name="T17" fmla="*/ 5 h 16"/>
                  <a:gd name="T18" fmla="*/ 29 w 35"/>
                  <a:gd name="T1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5" h="16">
                    <a:moveTo>
                      <a:pt x="29" y="0"/>
                    </a:moveTo>
                    <a:lnTo>
                      <a:pt x="29" y="5"/>
                    </a:lnTo>
                    <a:lnTo>
                      <a:pt x="31" y="11"/>
                    </a:lnTo>
                    <a:lnTo>
                      <a:pt x="32" y="13"/>
                    </a:lnTo>
                    <a:lnTo>
                      <a:pt x="35" y="16"/>
                    </a:lnTo>
                    <a:lnTo>
                      <a:pt x="5" y="16"/>
                    </a:lnTo>
                    <a:lnTo>
                      <a:pt x="0" y="12"/>
                    </a:lnTo>
                    <a:lnTo>
                      <a:pt x="12" y="9"/>
                    </a:lnTo>
                    <a:lnTo>
                      <a:pt x="22" y="5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8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3" name="Freeform 11"/>
              <p:cNvSpPr>
                <a:spLocks/>
              </p:cNvSpPr>
              <p:nvPr/>
            </p:nvSpPr>
            <p:spPr bwMode="auto">
              <a:xfrm>
                <a:off x="721" y="3604"/>
                <a:ext cx="535" cy="162"/>
              </a:xfrm>
              <a:custGeom>
                <a:avLst/>
                <a:gdLst>
                  <a:gd name="T0" fmla="*/ 492 w 535"/>
                  <a:gd name="T1" fmla="*/ 9 h 162"/>
                  <a:gd name="T2" fmla="*/ 490 w 535"/>
                  <a:gd name="T3" fmla="*/ 17 h 162"/>
                  <a:gd name="T4" fmla="*/ 485 w 535"/>
                  <a:gd name="T5" fmla="*/ 15 h 162"/>
                  <a:gd name="T6" fmla="*/ 482 w 535"/>
                  <a:gd name="T7" fmla="*/ 20 h 162"/>
                  <a:gd name="T8" fmla="*/ 474 w 535"/>
                  <a:gd name="T9" fmla="*/ 13 h 162"/>
                  <a:gd name="T10" fmla="*/ 297 w 535"/>
                  <a:gd name="T11" fmla="*/ 109 h 162"/>
                  <a:gd name="T12" fmla="*/ 295 w 535"/>
                  <a:gd name="T13" fmla="*/ 109 h 162"/>
                  <a:gd name="T14" fmla="*/ 67 w 535"/>
                  <a:gd name="T15" fmla="*/ 107 h 162"/>
                  <a:gd name="T16" fmla="*/ 66 w 535"/>
                  <a:gd name="T17" fmla="*/ 87 h 162"/>
                  <a:gd name="T18" fmla="*/ 66 w 535"/>
                  <a:gd name="T19" fmla="*/ 70 h 162"/>
                  <a:gd name="T20" fmla="*/ 58 w 535"/>
                  <a:gd name="T21" fmla="*/ 71 h 162"/>
                  <a:gd name="T22" fmla="*/ 40 w 535"/>
                  <a:gd name="T23" fmla="*/ 71 h 162"/>
                  <a:gd name="T24" fmla="*/ 42 w 535"/>
                  <a:gd name="T25" fmla="*/ 83 h 162"/>
                  <a:gd name="T26" fmla="*/ 40 w 535"/>
                  <a:gd name="T27" fmla="*/ 96 h 162"/>
                  <a:gd name="T28" fmla="*/ 36 w 535"/>
                  <a:gd name="T29" fmla="*/ 106 h 162"/>
                  <a:gd name="T30" fmla="*/ 27 w 535"/>
                  <a:gd name="T31" fmla="*/ 114 h 162"/>
                  <a:gd name="T32" fmla="*/ 18 w 535"/>
                  <a:gd name="T33" fmla="*/ 123 h 162"/>
                  <a:gd name="T34" fmla="*/ 7 w 535"/>
                  <a:gd name="T35" fmla="*/ 129 h 162"/>
                  <a:gd name="T36" fmla="*/ 3 w 535"/>
                  <a:gd name="T37" fmla="*/ 136 h 162"/>
                  <a:gd name="T38" fmla="*/ 2 w 535"/>
                  <a:gd name="T39" fmla="*/ 141 h 162"/>
                  <a:gd name="T40" fmla="*/ 2 w 535"/>
                  <a:gd name="T41" fmla="*/ 146 h 162"/>
                  <a:gd name="T42" fmla="*/ 3 w 535"/>
                  <a:gd name="T43" fmla="*/ 153 h 162"/>
                  <a:gd name="T44" fmla="*/ 3 w 535"/>
                  <a:gd name="T45" fmla="*/ 158 h 162"/>
                  <a:gd name="T46" fmla="*/ 0 w 535"/>
                  <a:gd name="T47" fmla="*/ 162 h 162"/>
                  <a:gd name="T48" fmla="*/ 457 w 535"/>
                  <a:gd name="T49" fmla="*/ 162 h 162"/>
                  <a:gd name="T50" fmla="*/ 462 w 535"/>
                  <a:gd name="T51" fmla="*/ 149 h 162"/>
                  <a:gd name="T52" fmla="*/ 469 w 535"/>
                  <a:gd name="T53" fmla="*/ 140 h 162"/>
                  <a:gd name="T54" fmla="*/ 481 w 535"/>
                  <a:gd name="T55" fmla="*/ 128 h 162"/>
                  <a:gd name="T56" fmla="*/ 494 w 535"/>
                  <a:gd name="T57" fmla="*/ 122 h 162"/>
                  <a:gd name="T58" fmla="*/ 503 w 535"/>
                  <a:gd name="T59" fmla="*/ 88 h 162"/>
                  <a:gd name="T60" fmla="*/ 531 w 535"/>
                  <a:gd name="T61" fmla="*/ 27 h 162"/>
                  <a:gd name="T62" fmla="*/ 529 w 535"/>
                  <a:gd name="T63" fmla="*/ 22 h 162"/>
                  <a:gd name="T64" fmla="*/ 535 w 535"/>
                  <a:gd name="T65" fmla="*/ 0 h 162"/>
                  <a:gd name="T66" fmla="*/ 516 w 535"/>
                  <a:gd name="T67" fmla="*/ 0 h 162"/>
                  <a:gd name="T68" fmla="*/ 510 w 535"/>
                  <a:gd name="T69" fmla="*/ 6 h 162"/>
                  <a:gd name="T70" fmla="*/ 492 w 535"/>
                  <a:gd name="T71" fmla="*/ 9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35" h="162">
                    <a:moveTo>
                      <a:pt x="492" y="9"/>
                    </a:moveTo>
                    <a:lnTo>
                      <a:pt x="490" y="17"/>
                    </a:lnTo>
                    <a:lnTo>
                      <a:pt x="485" y="15"/>
                    </a:lnTo>
                    <a:lnTo>
                      <a:pt x="482" y="20"/>
                    </a:lnTo>
                    <a:lnTo>
                      <a:pt x="474" y="13"/>
                    </a:lnTo>
                    <a:lnTo>
                      <a:pt x="297" y="109"/>
                    </a:lnTo>
                    <a:lnTo>
                      <a:pt x="295" y="109"/>
                    </a:lnTo>
                    <a:lnTo>
                      <a:pt x="67" y="107"/>
                    </a:lnTo>
                    <a:lnTo>
                      <a:pt x="66" y="87"/>
                    </a:lnTo>
                    <a:lnTo>
                      <a:pt x="66" y="70"/>
                    </a:lnTo>
                    <a:lnTo>
                      <a:pt x="58" y="71"/>
                    </a:lnTo>
                    <a:lnTo>
                      <a:pt x="40" y="71"/>
                    </a:lnTo>
                    <a:lnTo>
                      <a:pt x="42" y="83"/>
                    </a:lnTo>
                    <a:lnTo>
                      <a:pt x="40" y="96"/>
                    </a:lnTo>
                    <a:lnTo>
                      <a:pt x="36" y="106"/>
                    </a:lnTo>
                    <a:lnTo>
                      <a:pt x="27" y="114"/>
                    </a:lnTo>
                    <a:lnTo>
                      <a:pt x="18" y="123"/>
                    </a:lnTo>
                    <a:lnTo>
                      <a:pt x="7" y="129"/>
                    </a:lnTo>
                    <a:lnTo>
                      <a:pt x="3" y="136"/>
                    </a:lnTo>
                    <a:lnTo>
                      <a:pt x="2" y="141"/>
                    </a:lnTo>
                    <a:lnTo>
                      <a:pt x="2" y="146"/>
                    </a:lnTo>
                    <a:lnTo>
                      <a:pt x="3" y="153"/>
                    </a:lnTo>
                    <a:lnTo>
                      <a:pt x="3" y="158"/>
                    </a:lnTo>
                    <a:lnTo>
                      <a:pt x="0" y="162"/>
                    </a:lnTo>
                    <a:lnTo>
                      <a:pt x="457" y="162"/>
                    </a:lnTo>
                    <a:lnTo>
                      <a:pt x="462" y="149"/>
                    </a:lnTo>
                    <a:lnTo>
                      <a:pt x="469" y="140"/>
                    </a:lnTo>
                    <a:lnTo>
                      <a:pt x="481" y="128"/>
                    </a:lnTo>
                    <a:lnTo>
                      <a:pt x="494" y="122"/>
                    </a:lnTo>
                    <a:lnTo>
                      <a:pt x="503" y="88"/>
                    </a:lnTo>
                    <a:lnTo>
                      <a:pt x="531" y="27"/>
                    </a:lnTo>
                    <a:lnTo>
                      <a:pt x="529" y="22"/>
                    </a:lnTo>
                    <a:lnTo>
                      <a:pt x="535" y="0"/>
                    </a:lnTo>
                    <a:lnTo>
                      <a:pt x="516" y="0"/>
                    </a:lnTo>
                    <a:lnTo>
                      <a:pt x="510" y="6"/>
                    </a:lnTo>
                    <a:lnTo>
                      <a:pt x="492" y="9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4" name="Freeform 12"/>
              <p:cNvSpPr>
                <a:spLocks/>
              </p:cNvSpPr>
              <p:nvPr/>
            </p:nvSpPr>
            <p:spPr bwMode="auto">
              <a:xfrm>
                <a:off x="709" y="3674"/>
                <a:ext cx="38" cy="45"/>
              </a:xfrm>
              <a:custGeom>
                <a:avLst/>
                <a:gdLst>
                  <a:gd name="T0" fmla="*/ 12 w 38"/>
                  <a:gd name="T1" fmla="*/ 45 h 45"/>
                  <a:gd name="T2" fmla="*/ 9 w 38"/>
                  <a:gd name="T3" fmla="*/ 43 h 45"/>
                  <a:gd name="T4" fmla="*/ 5 w 38"/>
                  <a:gd name="T5" fmla="*/ 40 h 45"/>
                  <a:gd name="T6" fmla="*/ 1 w 38"/>
                  <a:gd name="T7" fmla="*/ 37 h 45"/>
                  <a:gd name="T8" fmla="*/ 0 w 38"/>
                  <a:gd name="T9" fmla="*/ 24 h 45"/>
                  <a:gd name="T10" fmla="*/ 3 w 38"/>
                  <a:gd name="T11" fmla="*/ 14 h 45"/>
                  <a:gd name="T12" fmla="*/ 8 w 38"/>
                  <a:gd name="T13" fmla="*/ 6 h 45"/>
                  <a:gd name="T14" fmla="*/ 14 w 38"/>
                  <a:gd name="T15" fmla="*/ 1 h 45"/>
                  <a:gd name="T16" fmla="*/ 23 w 38"/>
                  <a:gd name="T17" fmla="*/ 0 h 45"/>
                  <a:gd name="T18" fmla="*/ 32 w 38"/>
                  <a:gd name="T19" fmla="*/ 2 h 45"/>
                  <a:gd name="T20" fmla="*/ 36 w 38"/>
                  <a:gd name="T21" fmla="*/ 9 h 45"/>
                  <a:gd name="T22" fmla="*/ 38 w 38"/>
                  <a:gd name="T23" fmla="*/ 18 h 45"/>
                  <a:gd name="T24" fmla="*/ 32 w 38"/>
                  <a:gd name="T25" fmla="*/ 27 h 45"/>
                  <a:gd name="T26" fmla="*/ 22 w 38"/>
                  <a:gd name="T27" fmla="*/ 39 h 45"/>
                  <a:gd name="T28" fmla="*/ 12 w 38"/>
                  <a:gd name="T29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8" h="45">
                    <a:moveTo>
                      <a:pt x="12" y="45"/>
                    </a:moveTo>
                    <a:lnTo>
                      <a:pt x="9" y="43"/>
                    </a:lnTo>
                    <a:lnTo>
                      <a:pt x="5" y="40"/>
                    </a:lnTo>
                    <a:lnTo>
                      <a:pt x="1" y="37"/>
                    </a:lnTo>
                    <a:lnTo>
                      <a:pt x="0" y="24"/>
                    </a:lnTo>
                    <a:lnTo>
                      <a:pt x="3" y="14"/>
                    </a:lnTo>
                    <a:lnTo>
                      <a:pt x="8" y="6"/>
                    </a:lnTo>
                    <a:lnTo>
                      <a:pt x="14" y="1"/>
                    </a:lnTo>
                    <a:lnTo>
                      <a:pt x="23" y="0"/>
                    </a:lnTo>
                    <a:lnTo>
                      <a:pt x="32" y="2"/>
                    </a:lnTo>
                    <a:lnTo>
                      <a:pt x="36" y="9"/>
                    </a:lnTo>
                    <a:lnTo>
                      <a:pt x="38" y="18"/>
                    </a:lnTo>
                    <a:lnTo>
                      <a:pt x="32" y="27"/>
                    </a:lnTo>
                    <a:lnTo>
                      <a:pt x="22" y="39"/>
                    </a:lnTo>
                    <a:lnTo>
                      <a:pt x="12" y="45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5" name="Freeform 13"/>
              <p:cNvSpPr>
                <a:spLocks/>
              </p:cNvSpPr>
              <p:nvPr/>
            </p:nvSpPr>
            <p:spPr bwMode="auto">
              <a:xfrm>
                <a:off x="1068" y="3537"/>
                <a:ext cx="140" cy="45"/>
              </a:xfrm>
              <a:custGeom>
                <a:avLst/>
                <a:gdLst>
                  <a:gd name="T0" fmla="*/ 128 w 140"/>
                  <a:gd name="T1" fmla="*/ 45 h 45"/>
                  <a:gd name="T2" fmla="*/ 128 w 140"/>
                  <a:gd name="T3" fmla="*/ 37 h 45"/>
                  <a:gd name="T4" fmla="*/ 123 w 140"/>
                  <a:gd name="T5" fmla="*/ 34 h 45"/>
                  <a:gd name="T6" fmla="*/ 125 w 140"/>
                  <a:gd name="T7" fmla="*/ 28 h 45"/>
                  <a:gd name="T8" fmla="*/ 140 w 140"/>
                  <a:gd name="T9" fmla="*/ 12 h 45"/>
                  <a:gd name="T10" fmla="*/ 140 w 140"/>
                  <a:gd name="T11" fmla="*/ 6 h 45"/>
                  <a:gd name="T12" fmla="*/ 105 w 140"/>
                  <a:gd name="T13" fmla="*/ 0 h 45"/>
                  <a:gd name="T14" fmla="*/ 84 w 140"/>
                  <a:gd name="T15" fmla="*/ 7 h 45"/>
                  <a:gd name="T16" fmla="*/ 62 w 140"/>
                  <a:gd name="T17" fmla="*/ 12 h 45"/>
                  <a:gd name="T18" fmla="*/ 40 w 140"/>
                  <a:gd name="T19" fmla="*/ 8 h 45"/>
                  <a:gd name="T20" fmla="*/ 21 w 140"/>
                  <a:gd name="T21" fmla="*/ 8 h 45"/>
                  <a:gd name="T22" fmla="*/ 0 w 140"/>
                  <a:gd name="T23" fmla="*/ 13 h 45"/>
                  <a:gd name="T24" fmla="*/ 128 w 140"/>
                  <a:gd name="T2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0" h="45">
                    <a:moveTo>
                      <a:pt x="128" y="45"/>
                    </a:moveTo>
                    <a:lnTo>
                      <a:pt x="128" y="37"/>
                    </a:lnTo>
                    <a:lnTo>
                      <a:pt x="123" y="34"/>
                    </a:lnTo>
                    <a:lnTo>
                      <a:pt x="125" y="28"/>
                    </a:lnTo>
                    <a:lnTo>
                      <a:pt x="140" y="12"/>
                    </a:lnTo>
                    <a:lnTo>
                      <a:pt x="140" y="6"/>
                    </a:lnTo>
                    <a:lnTo>
                      <a:pt x="105" y="0"/>
                    </a:lnTo>
                    <a:lnTo>
                      <a:pt x="84" y="7"/>
                    </a:lnTo>
                    <a:lnTo>
                      <a:pt x="62" y="12"/>
                    </a:lnTo>
                    <a:lnTo>
                      <a:pt x="40" y="8"/>
                    </a:lnTo>
                    <a:lnTo>
                      <a:pt x="21" y="8"/>
                    </a:lnTo>
                    <a:lnTo>
                      <a:pt x="0" y="13"/>
                    </a:lnTo>
                    <a:lnTo>
                      <a:pt x="128" y="45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6" name="Freeform 14"/>
              <p:cNvSpPr>
                <a:spLocks/>
              </p:cNvSpPr>
              <p:nvPr/>
            </p:nvSpPr>
            <p:spPr bwMode="auto">
              <a:xfrm>
                <a:off x="1591" y="3550"/>
                <a:ext cx="38" cy="216"/>
              </a:xfrm>
              <a:custGeom>
                <a:avLst/>
                <a:gdLst>
                  <a:gd name="T0" fmla="*/ 38 w 38"/>
                  <a:gd name="T1" fmla="*/ 216 h 216"/>
                  <a:gd name="T2" fmla="*/ 38 w 38"/>
                  <a:gd name="T3" fmla="*/ 0 h 216"/>
                  <a:gd name="T4" fmla="*/ 29 w 38"/>
                  <a:gd name="T5" fmla="*/ 30 h 216"/>
                  <a:gd name="T6" fmla="*/ 18 w 38"/>
                  <a:gd name="T7" fmla="*/ 93 h 216"/>
                  <a:gd name="T8" fmla="*/ 1 w 38"/>
                  <a:gd name="T9" fmla="*/ 167 h 216"/>
                  <a:gd name="T10" fmla="*/ 0 w 38"/>
                  <a:gd name="T11" fmla="*/ 216 h 216"/>
                  <a:gd name="T12" fmla="*/ 38 w 38"/>
                  <a:gd name="T13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216">
                    <a:moveTo>
                      <a:pt x="38" y="216"/>
                    </a:moveTo>
                    <a:lnTo>
                      <a:pt x="38" y="0"/>
                    </a:lnTo>
                    <a:lnTo>
                      <a:pt x="29" y="30"/>
                    </a:lnTo>
                    <a:lnTo>
                      <a:pt x="18" y="93"/>
                    </a:lnTo>
                    <a:lnTo>
                      <a:pt x="1" y="167"/>
                    </a:lnTo>
                    <a:lnTo>
                      <a:pt x="0" y="216"/>
                    </a:lnTo>
                    <a:lnTo>
                      <a:pt x="38" y="216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7" name="Freeform 15"/>
              <p:cNvSpPr>
                <a:spLocks/>
              </p:cNvSpPr>
              <p:nvPr/>
            </p:nvSpPr>
            <p:spPr bwMode="auto">
              <a:xfrm>
                <a:off x="1335" y="2795"/>
                <a:ext cx="388" cy="474"/>
              </a:xfrm>
              <a:custGeom>
                <a:avLst/>
                <a:gdLst>
                  <a:gd name="T0" fmla="*/ 309 w 388"/>
                  <a:gd name="T1" fmla="*/ 460 h 474"/>
                  <a:gd name="T2" fmla="*/ 332 w 388"/>
                  <a:gd name="T3" fmla="*/ 471 h 474"/>
                  <a:gd name="T4" fmla="*/ 358 w 388"/>
                  <a:gd name="T5" fmla="*/ 474 h 474"/>
                  <a:gd name="T6" fmla="*/ 362 w 388"/>
                  <a:gd name="T7" fmla="*/ 467 h 474"/>
                  <a:gd name="T8" fmla="*/ 388 w 388"/>
                  <a:gd name="T9" fmla="*/ 460 h 474"/>
                  <a:gd name="T10" fmla="*/ 352 w 388"/>
                  <a:gd name="T11" fmla="*/ 449 h 474"/>
                  <a:gd name="T12" fmla="*/ 349 w 388"/>
                  <a:gd name="T13" fmla="*/ 441 h 474"/>
                  <a:gd name="T14" fmla="*/ 372 w 388"/>
                  <a:gd name="T15" fmla="*/ 440 h 474"/>
                  <a:gd name="T16" fmla="*/ 364 w 388"/>
                  <a:gd name="T17" fmla="*/ 435 h 474"/>
                  <a:gd name="T18" fmla="*/ 361 w 388"/>
                  <a:gd name="T19" fmla="*/ 422 h 474"/>
                  <a:gd name="T20" fmla="*/ 339 w 388"/>
                  <a:gd name="T21" fmla="*/ 390 h 474"/>
                  <a:gd name="T22" fmla="*/ 319 w 388"/>
                  <a:gd name="T23" fmla="*/ 327 h 474"/>
                  <a:gd name="T24" fmla="*/ 300 w 388"/>
                  <a:gd name="T25" fmla="*/ 299 h 474"/>
                  <a:gd name="T26" fmla="*/ 279 w 388"/>
                  <a:gd name="T27" fmla="*/ 284 h 474"/>
                  <a:gd name="T28" fmla="*/ 259 w 388"/>
                  <a:gd name="T29" fmla="*/ 288 h 474"/>
                  <a:gd name="T30" fmla="*/ 267 w 388"/>
                  <a:gd name="T31" fmla="*/ 253 h 474"/>
                  <a:gd name="T32" fmla="*/ 275 w 388"/>
                  <a:gd name="T33" fmla="*/ 200 h 474"/>
                  <a:gd name="T34" fmla="*/ 280 w 388"/>
                  <a:gd name="T35" fmla="*/ 155 h 474"/>
                  <a:gd name="T36" fmla="*/ 276 w 388"/>
                  <a:gd name="T37" fmla="*/ 117 h 474"/>
                  <a:gd name="T38" fmla="*/ 270 w 388"/>
                  <a:gd name="T39" fmla="*/ 96 h 474"/>
                  <a:gd name="T40" fmla="*/ 270 w 388"/>
                  <a:gd name="T41" fmla="*/ 79 h 474"/>
                  <a:gd name="T42" fmla="*/ 249 w 388"/>
                  <a:gd name="T43" fmla="*/ 51 h 474"/>
                  <a:gd name="T44" fmla="*/ 209 w 388"/>
                  <a:gd name="T45" fmla="*/ 22 h 474"/>
                  <a:gd name="T46" fmla="*/ 188 w 388"/>
                  <a:gd name="T47" fmla="*/ 21 h 474"/>
                  <a:gd name="T48" fmla="*/ 166 w 388"/>
                  <a:gd name="T49" fmla="*/ 5 h 474"/>
                  <a:gd name="T50" fmla="*/ 130 w 388"/>
                  <a:gd name="T51" fmla="*/ 0 h 474"/>
                  <a:gd name="T52" fmla="*/ 87 w 388"/>
                  <a:gd name="T53" fmla="*/ 18 h 474"/>
                  <a:gd name="T54" fmla="*/ 48 w 388"/>
                  <a:gd name="T55" fmla="*/ 25 h 474"/>
                  <a:gd name="T56" fmla="*/ 13 w 388"/>
                  <a:gd name="T57" fmla="*/ 53 h 474"/>
                  <a:gd name="T58" fmla="*/ 0 w 388"/>
                  <a:gd name="T59" fmla="*/ 73 h 474"/>
                  <a:gd name="T60" fmla="*/ 7 w 388"/>
                  <a:gd name="T61" fmla="*/ 89 h 474"/>
                  <a:gd name="T62" fmla="*/ 30 w 388"/>
                  <a:gd name="T63" fmla="*/ 70 h 474"/>
                  <a:gd name="T64" fmla="*/ 43 w 388"/>
                  <a:gd name="T65" fmla="*/ 66 h 474"/>
                  <a:gd name="T66" fmla="*/ 68 w 388"/>
                  <a:gd name="T67" fmla="*/ 86 h 474"/>
                  <a:gd name="T68" fmla="*/ 77 w 388"/>
                  <a:gd name="T69" fmla="*/ 122 h 474"/>
                  <a:gd name="T70" fmla="*/ 81 w 388"/>
                  <a:gd name="T71" fmla="*/ 168 h 474"/>
                  <a:gd name="T72" fmla="*/ 99 w 388"/>
                  <a:gd name="T73" fmla="*/ 194 h 474"/>
                  <a:gd name="T74" fmla="*/ 110 w 388"/>
                  <a:gd name="T75" fmla="*/ 209 h 474"/>
                  <a:gd name="T76" fmla="*/ 136 w 388"/>
                  <a:gd name="T77" fmla="*/ 220 h 474"/>
                  <a:gd name="T78" fmla="*/ 161 w 388"/>
                  <a:gd name="T79" fmla="*/ 223 h 474"/>
                  <a:gd name="T80" fmla="*/ 175 w 388"/>
                  <a:gd name="T81" fmla="*/ 235 h 474"/>
                  <a:gd name="T82" fmla="*/ 179 w 388"/>
                  <a:gd name="T83" fmla="*/ 247 h 474"/>
                  <a:gd name="T84" fmla="*/ 200 w 388"/>
                  <a:gd name="T85" fmla="*/ 275 h 474"/>
                  <a:gd name="T86" fmla="*/ 226 w 388"/>
                  <a:gd name="T87" fmla="*/ 291 h 474"/>
                  <a:gd name="T88" fmla="*/ 246 w 388"/>
                  <a:gd name="T89" fmla="*/ 299 h 474"/>
                  <a:gd name="T90" fmla="*/ 253 w 388"/>
                  <a:gd name="T91" fmla="*/ 309 h 474"/>
                  <a:gd name="T92" fmla="*/ 263 w 388"/>
                  <a:gd name="T93" fmla="*/ 369 h 474"/>
                  <a:gd name="T94" fmla="*/ 252 w 388"/>
                  <a:gd name="T95" fmla="*/ 374 h 474"/>
                  <a:gd name="T96" fmla="*/ 288 w 388"/>
                  <a:gd name="T97" fmla="*/ 430 h 474"/>
                  <a:gd name="T98" fmla="*/ 293 w 388"/>
                  <a:gd name="T99" fmla="*/ 44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88" h="474">
                    <a:moveTo>
                      <a:pt x="293" y="444"/>
                    </a:moveTo>
                    <a:lnTo>
                      <a:pt x="309" y="460"/>
                    </a:lnTo>
                    <a:lnTo>
                      <a:pt x="318" y="466"/>
                    </a:lnTo>
                    <a:lnTo>
                      <a:pt x="332" y="471"/>
                    </a:lnTo>
                    <a:lnTo>
                      <a:pt x="348" y="474"/>
                    </a:lnTo>
                    <a:lnTo>
                      <a:pt x="358" y="474"/>
                    </a:lnTo>
                    <a:lnTo>
                      <a:pt x="345" y="469"/>
                    </a:lnTo>
                    <a:lnTo>
                      <a:pt x="362" y="467"/>
                    </a:lnTo>
                    <a:lnTo>
                      <a:pt x="375" y="465"/>
                    </a:lnTo>
                    <a:lnTo>
                      <a:pt x="388" y="460"/>
                    </a:lnTo>
                    <a:lnTo>
                      <a:pt x="367" y="456"/>
                    </a:lnTo>
                    <a:lnTo>
                      <a:pt x="352" y="449"/>
                    </a:lnTo>
                    <a:lnTo>
                      <a:pt x="355" y="447"/>
                    </a:lnTo>
                    <a:lnTo>
                      <a:pt x="349" y="441"/>
                    </a:lnTo>
                    <a:lnTo>
                      <a:pt x="362" y="441"/>
                    </a:lnTo>
                    <a:lnTo>
                      <a:pt x="372" y="440"/>
                    </a:lnTo>
                    <a:lnTo>
                      <a:pt x="374" y="440"/>
                    </a:lnTo>
                    <a:lnTo>
                      <a:pt x="364" y="435"/>
                    </a:lnTo>
                    <a:lnTo>
                      <a:pt x="376" y="434"/>
                    </a:lnTo>
                    <a:lnTo>
                      <a:pt x="361" y="422"/>
                    </a:lnTo>
                    <a:lnTo>
                      <a:pt x="349" y="412"/>
                    </a:lnTo>
                    <a:lnTo>
                      <a:pt x="339" y="390"/>
                    </a:lnTo>
                    <a:lnTo>
                      <a:pt x="328" y="352"/>
                    </a:lnTo>
                    <a:lnTo>
                      <a:pt x="319" y="327"/>
                    </a:lnTo>
                    <a:lnTo>
                      <a:pt x="309" y="309"/>
                    </a:lnTo>
                    <a:lnTo>
                      <a:pt x="300" y="299"/>
                    </a:lnTo>
                    <a:lnTo>
                      <a:pt x="288" y="290"/>
                    </a:lnTo>
                    <a:lnTo>
                      <a:pt x="279" y="284"/>
                    </a:lnTo>
                    <a:lnTo>
                      <a:pt x="272" y="292"/>
                    </a:lnTo>
                    <a:lnTo>
                      <a:pt x="259" y="288"/>
                    </a:lnTo>
                    <a:lnTo>
                      <a:pt x="266" y="264"/>
                    </a:lnTo>
                    <a:lnTo>
                      <a:pt x="267" y="253"/>
                    </a:lnTo>
                    <a:lnTo>
                      <a:pt x="274" y="214"/>
                    </a:lnTo>
                    <a:lnTo>
                      <a:pt x="275" y="200"/>
                    </a:lnTo>
                    <a:lnTo>
                      <a:pt x="279" y="178"/>
                    </a:lnTo>
                    <a:lnTo>
                      <a:pt x="280" y="155"/>
                    </a:lnTo>
                    <a:lnTo>
                      <a:pt x="280" y="135"/>
                    </a:lnTo>
                    <a:lnTo>
                      <a:pt x="276" y="117"/>
                    </a:lnTo>
                    <a:lnTo>
                      <a:pt x="274" y="105"/>
                    </a:lnTo>
                    <a:lnTo>
                      <a:pt x="270" y="96"/>
                    </a:lnTo>
                    <a:lnTo>
                      <a:pt x="271" y="89"/>
                    </a:lnTo>
                    <a:lnTo>
                      <a:pt x="270" y="79"/>
                    </a:lnTo>
                    <a:lnTo>
                      <a:pt x="263" y="68"/>
                    </a:lnTo>
                    <a:lnTo>
                      <a:pt x="249" y="51"/>
                    </a:lnTo>
                    <a:lnTo>
                      <a:pt x="226" y="33"/>
                    </a:lnTo>
                    <a:lnTo>
                      <a:pt x="209" y="22"/>
                    </a:lnTo>
                    <a:lnTo>
                      <a:pt x="197" y="21"/>
                    </a:lnTo>
                    <a:lnTo>
                      <a:pt x="188" y="21"/>
                    </a:lnTo>
                    <a:lnTo>
                      <a:pt x="176" y="9"/>
                    </a:lnTo>
                    <a:lnTo>
                      <a:pt x="166" y="5"/>
                    </a:lnTo>
                    <a:lnTo>
                      <a:pt x="147" y="2"/>
                    </a:lnTo>
                    <a:lnTo>
                      <a:pt x="130" y="0"/>
                    </a:lnTo>
                    <a:lnTo>
                      <a:pt x="113" y="5"/>
                    </a:lnTo>
                    <a:lnTo>
                      <a:pt x="87" y="18"/>
                    </a:lnTo>
                    <a:lnTo>
                      <a:pt x="62" y="25"/>
                    </a:lnTo>
                    <a:lnTo>
                      <a:pt x="48" y="25"/>
                    </a:lnTo>
                    <a:lnTo>
                      <a:pt x="38" y="31"/>
                    </a:lnTo>
                    <a:lnTo>
                      <a:pt x="13" y="53"/>
                    </a:lnTo>
                    <a:lnTo>
                      <a:pt x="4" y="64"/>
                    </a:lnTo>
                    <a:lnTo>
                      <a:pt x="0" y="73"/>
                    </a:lnTo>
                    <a:lnTo>
                      <a:pt x="3" y="78"/>
                    </a:lnTo>
                    <a:lnTo>
                      <a:pt x="7" y="89"/>
                    </a:lnTo>
                    <a:lnTo>
                      <a:pt x="20" y="77"/>
                    </a:lnTo>
                    <a:lnTo>
                      <a:pt x="30" y="70"/>
                    </a:lnTo>
                    <a:lnTo>
                      <a:pt x="38" y="64"/>
                    </a:lnTo>
                    <a:lnTo>
                      <a:pt x="43" y="66"/>
                    </a:lnTo>
                    <a:lnTo>
                      <a:pt x="55" y="73"/>
                    </a:lnTo>
                    <a:lnTo>
                      <a:pt x="68" y="86"/>
                    </a:lnTo>
                    <a:lnTo>
                      <a:pt x="73" y="103"/>
                    </a:lnTo>
                    <a:lnTo>
                      <a:pt x="77" y="122"/>
                    </a:lnTo>
                    <a:lnTo>
                      <a:pt x="77" y="153"/>
                    </a:lnTo>
                    <a:lnTo>
                      <a:pt x="81" y="168"/>
                    </a:lnTo>
                    <a:lnTo>
                      <a:pt x="88" y="182"/>
                    </a:lnTo>
                    <a:lnTo>
                      <a:pt x="99" y="194"/>
                    </a:lnTo>
                    <a:lnTo>
                      <a:pt x="101" y="198"/>
                    </a:lnTo>
                    <a:lnTo>
                      <a:pt x="110" y="209"/>
                    </a:lnTo>
                    <a:lnTo>
                      <a:pt x="123" y="217"/>
                    </a:lnTo>
                    <a:lnTo>
                      <a:pt x="136" y="220"/>
                    </a:lnTo>
                    <a:lnTo>
                      <a:pt x="148" y="222"/>
                    </a:lnTo>
                    <a:lnTo>
                      <a:pt x="161" y="223"/>
                    </a:lnTo>
                    <a:lnTo>
                      <a:pt x="165" y="227"/>
                    </a:lnTo>
                    <a:lnTo>
                      <a:pt x="175" y="235"/>
                    </a:lnTo>
                    <a:lnTo>
                      <a:pt x="178" y="236"/>
                    </a:lnTo>
                    <a:lnTo>
                      <a:pt x="179" y="247"/>
                    </a:lnTo>
                    <a:lnTo>
                      <a:pt x="191" y="266"/>
                    </a:lnTo>
                    <a:lnTo>
                      <a:pt x="200" y="275"/>
                    </a:lnTo>
                    <a:lnTo>
                      <a:pt x="213" y="286"/>
                    </a:lnTo>
                    <a:lnTo>
                      <a:pt x="226" y="291"/>
                    </a:lnTo>
                    <a:lnTo>
                      <a:pt x="232" y="305"/>
                    </a:lnTo>
                    <a:lnTo>
                      <a:pt x="246" y="299"/>
                    </a:lnTo>
                    <a:lnTo>
                      <a:pt x="250" y="297"/>
                    </a:lnTo>
                    <a:lnTo>
                      <a:pt x="253" y="309"/>
                    </a:lnTo>
                    <a:lnTo>
                      <a:pt x="256" y="322"/>
                    </a:lnTo>
                    <a:lnTo>
                      <a:pt x="263" y="369"/>
                    </a:lnTo>
                    <a:lnTo>
                      <a:pt x="250" y="374"/>
                    </a:lnTo>
                    <a:lnTo>
                      <a:pt x="252" y="374"/>
                    </a:lnTo>
                    <a:lnTo>
                      <a:pt x="276" y="404"/>
                    </a:lnTo>
                    <a:lnTo>
                      <a:pt x="288" y="430"/>
                    </a:lnTo>
                    <a:lnTo>
                      <a:pt x="293" y="447"/>
                    </a:lnTo>
                    <a:lnTo>
                      <a:pt x="293" y="44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8" name="Freeform 16"/>
              <p:cNvSpPr>
                <a:spLocks/>
              </p:cNvSpPr>
              <p:nvPr/>
            </p:nvSpPr>
            <p:spPr bwMode="auto">
              <a:xfrm>
                <a:off x="1418" y="2938"/>
                <a:ext cx="46" cy="51"/>
              </a:xfrm>
              <a:custGeom>
                <a:avLst/>
                <a:gdLst>
                  <a:gd name="T0" fmla="*/ 0 w 46"/>
                  <a:gd name="T1" fmla="*/ 0 h 51"/>
                  <a:gd name="T2" fmla="*/ 0 w 46"/>
                  <a:gd name="T3" fmla="*/ 8 h 51"/>
                  <a:gd name="T4" fmla="*/ 8 w 46"/>
                  <a:gd name="T5" fmla="*/ 29 h 51"/>
                  <a:gd name="T6" fmla="*/ 17 w 46"/>
                  <a:gd name="T7" fmla="*/ 40 h 51"/>
                  <a:gd name="T8" fmla="*/ 27 w 46"/>
                  <a:gd name="T9" fmla="*/ 48 h 51"/>
                  <a:gd name="T10" fmla="*/ 34 w 46"/>
                  <a:gd name="T11" fmla="*/ 51 h 51"/>
                  <a:gd name="T12" fmla="*/ 42 w 46"/>
                  <a:gd name="T13" fmla="*/ 51 h 51"/>
                  <a:gd name="T14" fmla="*/ 46 w 46"/>
                  <a:gd name="T15" fmla="*/ 48 h 51"/>
                  <a:gd name="T16" fmla="*/ 36 w 46"/>
                  <a:gd name="T17" fmla="*/ 45 h 51"/>
                  <a:gd name="T18" fmla="*/ 25 w 46"/>
                  <a:gd name="T19" fmla="*/ 39 h 51"/>
                  <a:gd name="T20" fmla="*/ 14 w 46"/>
                  <a:gd name="T21" fmla="*/ 29 h 51"/>
                  <a:gd name="T22" fmla="*/ 1 w 46"/>
                  <a:gd name="T23" fmla="*/ 8 h 51"/>
                  <a:gd name="T24" fmla="*/ 0 w 46"/>
                  <a:gd name="T25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51">
                    <a:moveTo>
                      <a:pt x="0" y="0"/>
                    </a:moveTo>
                    <a:lnTo>
                      <a:pt x="0" y="8"/>
                    </a:lnTo>
                    <a:lnTo>
                      <a:pt x="8" y="29"/>
                    </a:lnTo>
                    <a:lnTo>
                      <a:pt x="17" y="40"/>
                    </a:lnTo>
                    <a:lnTo>
                      <a:pt x="27" y="48"/>
                    </a:lnTo>
                    <a:lnTo>
                      <a:pt x="34" y="51"/>
                    </a:lnTo>
                    <a:lnTo>
                      <a:pt x="42" y="51"/>
                    </a:lnTo>
                    <a:lnTo>
                      <a:pt x="46" y="48"/>
                    </a:lnTo>
                    <a:lnTo>
                      <a:pt x="36" y="45"/>
                    </a:lnTo>
                    <a:lnTo>
                      <a:pt x="25" y="39"/>
                    </a:lnTo>
                    <a:lnTo>
                      <a:pt x="14" y="29"/>
                    </a:lnTo>
                    <a:lnTo>
                      <a:pt x="1" y="8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29" name="Freeform 17"/>
              <p:cNvSpPr>
                <a:spLocks/>
              </p:cNvSpPr>
              <p:nvPr/>
            </p:nvSpPr>
            <p:spPr bwMode="auto">
              <a:xfrm>
                <a:off x="1491" y="2973"/>
                <a:ext cx="24" cy="12"/>
              </a:xfrm>
              <a:custGeom>
                <a:avLst/>
                <a:gdLst>
                  <a:gd name="T0" fmla="*/ 0 w 24"/>
                  <a:gd name="T1" fmla="*/ 10 h 12"/>
                  <a:gd name="T2" fmla="*/ 10 w 24"/>
                  <a:gd name="T3" fmla="*/ 5 h 12"/>
                  <a:gd name="T4" fmla="*/ 18 w 24"/>
                  <a:gd name="T5" fmla="*/ 0 h 12"/>
                  <a:gd name="T6" fmla="*/ 24 w 24"/>
                  <a:gd name="T7" fmla="*/ 4 h 12"/>
                  <a:gd name="T8" fmla="*/ 19 w 24"/>
                  <a:gd name="T9" fmla="*/ 8 h 12"/>
                  <a:gd name="T10" fmla="*/ 11 w 24"/>
                  <a:gd name="T11" fmla="*/ 10 h 12"/>
                  <a:gd name="T12" fmla="*/ 2 w 24"/>
                  <a:gd name="T13" fmla="*/ 12 h 12"/>
                  <a:gd name="T14" fmla="*/ 0 w 24"/>
                  <a:gd name="T15" fmla="*/ 1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" h="12">
                    <a:moveTo>
                      <a:pt x="0" y="10"/>
                    </a:moveTo>
                    <a:lnTo>
                      <a:pt x="10" y="5"/>
                    </a:lnTo>
                    <a:lnTo>
                      <a:pt x="18" y="0"/>
                    </a:lnTo>
                    <a:lnTo>
                      <a:pt x="24" y="4"/>
                    </a:lnTo>
                    <a:lnTo>
                      <a:pt x="19" y="8"/>
                    </a:lnTo>
                    <a:lnTo>
                      <a:pt x="11" y="10"/>
                    </a:lnTo>
                    <a:lnTo>
                      <a:pt x="2" y="12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0" name="Freeform 18"/>
              <p:cNvSpPr>
                <a:spLocks/>
              </p:cNvSpPr>
              <p:nvPr/>
            </p:nvSpPr>
            <p:spPr bwMode="auto">
              <a:xfrm>
                <a:off x="1330" y="2859"/>
                <a:ext cx="105" cy="140"/>
              </a:xfrm>
              <a:custGeom>
                <a:avLst/>
                <a:gdLst>
                  <a:gd name="T0" fmla="*/ 82 w 105"/>
                  <a:gd name="T1" fmla="*/ 58 h 140"/>
                  <a:gd name="T2" fmla="*/ 78 w 105"/>
                  <a:gd name="T3" fmla="*/ 39 h 140"/>
                  <a:gd name="T4" fmla="*/ 73 w 105"/>
                  <a:gd name="T5" fmla="*/ 22 h 140"/>
                  <a:gd name="T6" fmla="*/ 60 w 105"/>
                  <a:gd name="T7" fmla="*/ 9 h 140"/>
                  <a:gd name="T8" fmla="*/ 48 w 105"/>
                  <a:gd name="T9" fmla="*/ 2 h 140"/>
                  <a:gd name="T10" fmla="*/ 43 w 105"/>
                  <a:gd name="T11" fmla="*/ 0 h 140"/>
                  <a:gd name="T12" fmla="*/ 35 w 105"/>
                  <a:gd name="T13" fmla="*/ 6 h 140"/>
                  <a:gd name="T14" fmla="*/ 25 w 105"/>
                  <a:gd name="T15" fmla="*/ 13 h 140"/>
                  <a:gd name="T16" fmla="*/ 12 w 105"/>
                  <a:gd name="T17" fmla="*/ 25 h 140"/>
                  <a:gd name="T18" fmla="*/ 5 w 105"/>
                  <a:gd name="T19" fmla="*/ 50 h 140"/>
                  <a:gd name="T20" fmla="*/ 3 w 105"/>
                  <a:gd name="T21" fmla="*/ 62 h 140"/>
                  <a:gd name="T22" fmla="*/ 5 w 105"/>
                  <a:gd name="T23" fmla="*/ 78 h 140"/>
                  <a:gd name="T24" fmla="*/ 4 w 105"/>
                  <a:gd name="T25" fmla="*/ 86 h 140"/>
                  <a:gd name="T26" fmla="*/ 1 w 105"/>
                  <a:gd name="T27" fmla="*/ 95 h 140"/>
                  <a:gd name="T28" fmla="*/ 3 w 105"/>
                  <a:gd name="T29" fmla="*/ 98 h 140"/>
                  <a:gd name="T30" fmla="*/ 5 w 105"/>
                  <a:gd name="T31" fmla="*/ 106 h 140"/>
                  <a:gd name="T32" fmla="*/ 6 w 105"/>
                  <a:gd name="T33" fmla="*/ 118 h 140"/>
                  <a:gd name="T34" fmla="*/ 0 w 105"/>
                  <a:gd name="T35" fmla="*/ 127 h 140"/>
                  <a:gd name="T36" fmla="*/ 4 w 105"/>
                  <a:gd name="T37" fmla="*/ 134 h 140"/>
                  <a:gd name="T38" fmla="*/ 4 w 105"/>
                  <a:gd name="T39" fmla="*/ 137 h 140"/>
                  <a:gd name="T40" fmla="*/ 18 w 105"/>
                  <a:gd name="T41" fmla="*/ 136 h 140"/>
                  <a:gd name="T42" fmla="*/ 23 w 105"/>
                  <a:gd name="T43" fmla="*/ 136 h 140"/>
                  <a:gd name="T44" fmla="*/ 25 w 105"/>
                  <a:gd name="T45" fmla="*/ 140 h 140"/>
                  <a:gd name="T46" fmla="*/ 105 w 105"/>
                  <a:gd name="T47" fmla="*/ 130 h 140"/>
                  <a:gd name="T48" fmla="*/ 104 w 105"/>
                  <a:gd name="T49" fmla="*/ 130 h 140"/>
                  <a:gd name="T50" fmla="*/ 93 w 105"/>
                  <a:gd name="T51" fmla="*/ 118 h 140"/>
                  <a:gd name="T52" fmla="*/ 86 w 105"/>
                  <a:gd name="T53" fmla="*/ 104 h 140"/>
                  <a:gd name="T54" fmla="*/ 82 w 105"/>
                  <a:gd name="T55" fmla="*/ 89 h 140"/>
                  <a:gd name="T56" fmla="*/ 82 w 105"/>
                  <a:gd name="T57" fmla="*/ 58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05" h="140">
                    <a:moveTo>
                      <a:pt x="82" y="58"/>
                    </a:moveTo>
                    <a:lnTo>
                      <a:pt x="78" y="39"/>
                    </a:lnTo>
                    <a:lnTo>
                      <a:pt x="73" y="22"/>
                    </a:lnTo>
                    <a:lnTo>
                      <a:pt x="60" y="9"/>
                    </a:lnTo>
                    <a:lnTo>
                      <a:pt x="48" y="2"/>
                    </a:lnTo>
                    <a:lnTo>
                      <a:pt x="43" y="0"/>
                    </a:lnTo>
                    <a:lnTo>
                      <a:pt x="35" y="6"/>
                    </a:lnTo>
                    <a:lnTo>
                      <a:pt x="25" y="13"/>
                    </a:lnTo>
                    <a:lnTo>
                      <a:pt x="12" y="25"/>
                    </a:lnTo>
                    <a:lnTo>
                      <a:pt x="5" y="50"/>
                    </a:lnTo>
                    <a:lnTo>
                      <a:pt x="3" y="62"/>
                    </a:lnTo>
                    <a:lnTo>
                      <a:pt x="5" y="78"/>
                    </a:lnTo>
                    <a:lnTo>
                      <a:pt x="4" y="86"/>
                    </a:lnTo>
                    <a:lnTo>
                      <a:pt x="1" y="95"/>
                    </a:lnTo>
                    <a:lnTo>
                      <a:pt x="3" y="98"/>
                    </a:lnTo>
                    <a:lnTo>
                      <a:pt x="5" y="106"/>
                    </a:lnTo>
                    <a:lnTo>
                      <a:pt x="6" y="118"/>
                    </a:lnTo>
                    <a:lnTo>
                      <a:pt x="0" y="127"/>
                    </a:lnTo>
                    <a:lnTo>
                      <a:pt x="4" y="134"/>
                    </a:lnTo>
                    <a:lnTo>
                      <a:pt x="4" y="137"/>
                    </a:lnTo>
                    <a:lnTo>
                      <a:pt x="18" y="136"/>
                    </a:lnTo>
                    <a:lnTo>
                      <a:pt x="23" y="136"/>
                    </a:lnTo>
                    <a:lnTo>
                      <a:pt x="25" y="140"/>
                    </a:lnTo>
                    <a:lnTo>
                      <a:pt x="105" y="130"/>
                    </a:lnTo>
                    <a:lnTo>
                      <a:pt x="104" y="130"/>
                    </a:lnTo>
                    <a:lnTo>
                      <a:pt x="93" y="118"/>
                    </a:lnTo>
                    <a:lnTo>
                      <a:pt x="86" y="104"/>
                    </a:lnTo>
                    <a:lnTo>
                      <a:pt x="82" y="89"/>
                    </a:lnTo>
                    <a:lnTo>
                      <a:pt x="82" y="58"/>
                    </a:lnTo>
                    <a:close/>
                  </a:path>
                </a:pathLst>
              </a:custGeom>
              <a:solidFill>
                <a:srgbClr val="FCE6C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1" name="Freeform 19"/>
              <p:cNvSpPr>
                <a:spLocks/>
              </p:cNvSpPr>
              <p:nvPr/>
            </p:nvSpPr>
            <p:spPr bwMode="auto">
              <a:xfrm>
                <a:off x="1323" y="2983"/>
                <a:ext cx="11" cy="13"/>
              </a:xfrm>
              <a:custGeom>
                <a:avLst/>
                <a:gdLst>
                  <a:gd name="T0" fmla="*/ 3 w 11"/>
                  <a:gd name="T1" fmla="*/ 12 h 13"/>
                  <a:gd name="T2" fmla="*/ 2 w 11"/>
                  <a:gd name="T3" fmla="*/ 8 h 13"/>
                  <a:gd name="T4" fmla="*/ 0 w 11"/>
                  <a:gd name="T5" fmla="*/ 3 h 13"/>
                  <a:gd name="T6" fmla="*/ 4 w 11"/>
                  <a:gd name="T7" fmla="*/ 0 h 13"/>
                  <a:gd name="T8" fmla="*/ 7 w 11"/>
                  <a:gd name="T9" fmla="*/ 3 h 13"/>
                  <a:gd name="T10" fmla="*/ 11 w 11"/>
                  <a:gd name="T11" fmla="*/ 10 h 13"/>
                  <a:gd name="T12" fmla="*/ 11 w 11"/>
                  <a:gd name="T13" fmla="*/ 13 h 13"/>
                  <a:gd name="T14" fmla="*/ 4 w 11"/>
                  <a:gd name="T15" fmla="*/ 13 h 13"/>
                  <a:gd name="T16" fmla="*/ 3 w 11"/>
                  <a:gd name="T17" fmla="*/ 11 h 13"/>
                  <a:gd name="T18" fmla="*/ 3 w 11"/>
                  <a:gd name="T1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" h="13">
                    <a:moveTo>
                      <a:pt x="3" y="12"/>
                    </a:moveTo>
                    <a:lnTo>
                      <a:pt x="2" y="8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7" y="3"/>
                    </a:lnTo>
                    <a:lnTo>
                      <a:pt x="11" y="10"/>
                    </a:lnTo>
                    <a:lnTo>
                      <a:pt x="11" y="13"/>
                    </a:lnTo>
                    <a:lnTo>
                      <a:pt x="4" y="13"/>
                    </a:lnTo>
                    <a:lnTo>
                      <a:pt x="3" y="11"/>
                    </a:lnTo>
                    <a:lnTo>
                      <a:pt x="3" y="12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2" name="Freeform 20"/>
              <p:cNvSpPr>
                <a:spLocks/>
              </p:cNvSpPr>
              <p:nvPr/>
            </p:nvSpPr>
            <p:spPr bwMode="auto">
              <a:xfrm>
                <a:off x="1305" y="2990"/>
                <a:ext cx="21" cy="22"/>
              </a:xfrm>
              <a:custGeom>
                <a:avLst/>
                <a:gdLst>
                  <a:gd name="T0" fmla="*/ 20 w 21"/>
                  <a:gd name="T1" fmla="*/ 1 h 22"/>
                  <a:gd name="T2" fmla="*/ 21 w 21"/>
                  <a:gd name="T3" fmla="*/ 5 h 22"/>
                  <a:gd name="T4" fmla="*/ 17 w 21"/>
                  <a:gd name="T5" fmla="*/ 8 h 22"/>
                  <a:gd name="T6" fmla="*/ 7 w 21"/>
                  <a:gd name="T7" fmla="*/ 22 h 22"/>
                  <a:gd name="T8" fmla="*/ 3 w 21"/>
                  <a:gd name="T9" fmla="*/ 19 h 22"/>
                  <a:gd name="T10" fmla="*/ 0 w 21"/>
                  <a:gd name="T11" fmla="*/ 12 h 22"/>
                  <a:gd name="T12" fmla="*/ 0 w 21"/>
                  <a:gd name="T13" fmla="*/ 0 h 22"/>
                  <a:gd name="T14" fmla="*/ 20 w 21"/>
                  <a:gd name="T15" fmla="*/ 1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22">
                    <a:moveTo>
                      <a:pt x="20" y="1"/>
                    </a:moveTo>
                    <a:lnTo>
                      <a:pt x="21" y="5"/>
                    </a:lnTo>
                    <a:lnTo>
                      <a:pt x="17" y="8"/>
                    </a:lnTo>
                    <a:lnTo>
                      <a:pt x="7" y="22"/>
                    </a:lnTo>
                    <a:lnTo>
                      <a:pt x="3" y="19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20" y="1"/>
                    </a:lnTo>
                    <a:close/>
                  </a:path>
                </a:pathLst>
              </a:custGeom>
              <a:solidFill>
                <a:srgbClr val="C2FFFF"/>
              </a:solidFill>
              <a:ln w="0">
                <a:solidFill>
                  <a:srgbClr val="00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3" name="Freeform 21"/>
              <p:cNvSpPr>
                <a:spLocks/>
              </p:cNvSpPr>
              <p:nvPr/>
            </p:nvSpPr>
            <p:spPr bwMode="auto">
              <a:xfrm>
                <a:off x="1327" y="2995"/>
                <a:ext cx="28" cy="27"/>
              </a:xfrm>
              <a:custGeom>
                <a:avLst/>
                <a:gdLst>
                  <a:gd name="T0" fmla="*/ 7 w 28"/>
                  <a:gd name="T1" fmla="*/ 1 h 27"/>
                  <a:gd name="T2" fmla="*/ 21 w 28"/>
                  <a:gd name="T3" fmla="*/ 0 h 27"/>
                  <a:gd name="T4" fmla="*/ 26 w 28"/>
                  <a:gd name="T5" fmla="*/ 0 h 27"/>
                  <a:gd name="T6" fmla="*/ 28 w 28"/>
                  <a:gd name="T7" fmla="*/ 4 h 27"/>
                  <a:gd name="T8" fmla="*/ 28 w 28"/>
                  <a:gd name="T9" fmla="*/ 21 h 27"/>
                  <a:gd name="T10" fmla="*/ 24 w 28"/>
                  <a:gd name="T11" fmla="*/ 26 h 27"/>
                  <a:gd name="T12" fmla="*/ 20 w 28"/>
                  <a:gd name="T13" fmla="*/ 27 h 27"/>
                  <a:gd name="T14" fmla="*/ 11 w 28"/>
                  <a:gd name="T15" fmla="*/ 26 h 27"/>
                  <a:gd name="T16" fmla="*/ 0 w 28"/>
                  <a:gd name="T17" fmla="*/ 1 h 27"/>
                  <a:gd name="T18" fmla="*/ 7 w 28"/>
                  <a:gd name="T19" fmla="*/ 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" h="27">
                    <a:moveTo>
                      <a:pt x="7" y="1"/>
                    </a:moveTo>
                    <a:lnTo>
                      <a:pt x="21" y="0"/>
                    </a:lnTo>
                    <a:lnTo>
                      <a:pt x="26" y="0"/>
                    </a:lnTo>
                    <a:lnTo>
                      <a:pt x="28" y="4"/>
                    </a:lnTo>
                    <a:lnTo>
                      <a:pt x="28" y="21"/>
                    </a:lnTo>
                    <a:lnTo>
                      <a:pt x="24" y="26"/>
                    </a:lnTo>
                    <a:lnTo>
                      <a:pt x="20" y="27"/>
                    </a:lnTo>
                    <a:lnTo>
                      <a:pt x="11" y="26"/>
                    </a:lnTo>
                    <a:lnTo>
                      <a:pt x="0" y="1"/>
                    </a:ln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C2FFFF"/>
              </a:solidFill>
              <a:ln w="0">
                <a:solidFill>
                  <a:srgbClr val="00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4" name="Freeform 22"/>
              <p:cNvSpPr>
                <a:spLocks/>
              </p:cNvSpPr>
              <p:nvPr/>
            </p:nvSpPr>
            <p:spPr bwMode="auto">
              <a:xfrm>
                <a:off x="1304" y="2991"/>
                <a:ext cx="263" cy="175"/>
              </a:xfrm>
              <a:custGeom>
                <a:avLst/>
                <a:gdLst>
                  <a:gd name="T0" fmla="*/ 206 w 263"/>
                  <a:gd name="T1" fmla="*/ 39 h 175"/>
                  <a:gd name="T2" fmla="*/ 196 w 263"/>
                  <a:gd name="T3" fmla="*/ 31 h 175"/>
                  <a:gd name="T4" fmla="*/ 192 w 263"/>
                  <a:gd name="T5" fmla="*/ 27 h 175"/>
                  <a:gd name="T6" fmla="*/ 191 w 263"/>
                  <a:gd name="T7" fmla="*/ 27 h 175"/>
                  <a:gd name="T8" fmla="*/ 179 w 263"/>
                  <a:gd name="T9" fmla="*/ 26 h 175"/>
                  <a:gd name="T10" fmla="*/ 167 w 263"/>
                  <a:gd name="T11" fmla="*/ 24 h 175"/>
                  <a:gd name="T12" fmla="*/ 154 w 263"/>
                  <a:gd name="T13" fmla="*/ 21 h 175"/>
                  <a:gd name="T14" fmla="*/ 141 w 263"/>
                  <a:gd name="T15" fmla="*/ 13 h 175"/>
                  <a:gd name="T16" fmla="*/ 132 w 263"/>
                  <a:gd name="T17" fmla="*/ 2 h 175"/>
                  <a:gd name="T18" fmla="*/ 132 w 263"/>
                  <a:gd name="T19" fmla="*/ 0 h 175"/>
                  <a:gd name="T20" fmla="*/ 51 w 263"/>
                  <a:gd name="T21" fmla="*/ 12 h 175"/>
                  <a:gd name="T22" fmla="*/ 51 w 263"/>
                  <a:gd name="T23" fmla="*/ 25 h 175"/>
                  <a:gd name="T24" fmla="*/ 47 w 263"/>
                  <a:gd name="T25" fmla="*/ 30 h 175"/>
                  <a:gd name="T26" fmla="*/ 43 w 263"/>
                  <a:gd name="T27" fmla="*/ 31 h 175"/>
                  <a:gd name="T28" fmla="*/ 34 w 263"/>
                  <a:gd name="T29" fmla="*/ 30 h 175"/>
                  <a:gd name="T30" fmla="*/ 23 w 263"/>
                  <a:gd name="T31" fmla="*/ 5 h 175"/>
                  <a:gd name="T32" fmla="*/ 22 w 263"/>
                  <a:gd name="T33" fmla="*/ 4 h 175"/>
                  <a:gd name="T34" fmla="*/ 18 w 263"/>
                  <a:gd name="T35" fmla="*/ 7 h 175"/>
                  <a:gd name="T36" fmla="*/ 8 w 263"/>
                  <a:gd name="T37" fmla="*/ 21 h 175"/>
                  <a:gd name="T38" fmla="*/ 0 w 263"/>
                  <a:gd name="T39" fmla="*/ 31 h 175"/>
                  <a:gd name="T40" fmla="*/ 0 w 263"/>
                  <a:gd name="T41" fmla="*/ 42 h 175"/>
                  <a:gd name="T42" fmla="*/ 17 w 263"/>
                  <a:gd name="T43" fmla="*/ 46 h 175"/>
                  <a:gd name="T44" fmla="*/ 23 w 263"/>
                  <a:gd name="T45" fmla="*/ 42 h 175"/>
                  <a:gd name="T46" fmla="*/ 36 w 263"/>
                  <a:gd name="T47" fmla="*/ 44 h 175"/>
                  <a:gd name="T48" fmla="*/ 31 w 263"/>
                  <a:gd name="T49" fmla="*/ 46 h 175"/>
                  <a:gd name="T50" fmla="*/ 21 w 263"/>
                  <a:gd name="T51" fmla="*/ 51 h 175"/>
                  <a:gd name="T52" fmla="*/ 21 w 263"/>
                  <a:gd name="T53" fmla="*/ 57 h 175"/>
                  <a:gd name="T54" fmla="*/ 17 w 263"/>
                  <a:gd name="T55" fmla="*/ 70 h 175"/>
                  <a:gd name="T56" fmla="*/ 21 w 263"/>
                  <a:gd name="T57" fmla="*/ 73 h 175"/>
                  <a:gd name="T58" fmla="*/ 27 w 263"/>
                  <a:gd name="T59" fmla="*/ 79 h 175"/>
                  <a:gd name="T60" fmla="*/ 22 w 263"/>
                  <a:gd name="T61" fmla="*/ 85 h 175"/>
                  <a:gd name="T62" fmla="*/ 22 w 263"/>
                  <a:gd name="T63" fmla="*/ 92 h 175"/>
                  <a:gd name="T64" fmla="*/ 30 w 263"/>
                  <a:gd name="T65" fmla="*/ 98 h 175"/>
                  <a:gd name="T66" fmla="*/ 36 w 263"/>
                  <a:gd name="T67" fmla="*/ 112 h 175"/>
                  <a:gd name="T68" fmla="*/ 26 w 263"/>
                  <a:gd name="T69" fmla="*/ 139 h 175"/>
                  <a:gd name="T70" fmla="*/ 34 w 263"/>
                  <a:gd name="T71" fmla="*/ 149 h 175"/>
                  <a:gd name="T72" fmla="*/ 45 w 263"/>
                  <a:gd name="T73" fmla="*/ 156 h 175"/>
                  <a:gd name="T74" fmla="*/ 65 w 263"/>
                  <a:gd name="T75" fmla="*/ 148 h 175"/>
                  <a:gd name="T76" fmla="*/ 86 w 263"/>
                  <a:gd name="T77" fmla="*/ 152 h 175"/>
                  <a:gd name="T78" fmla="*/ 105 w 263"/>
                  <a:gd name="T79" fmla="*/ 151 h 175"/>
                  <a:gd name="T80" fmla="*/ 121 w 263"/>
                  <a:gd name="T81" fmla="*/ 147 h 175"/>
                  <a:gd name="T82" fmla="*/ 135 w 263"/>
                  <a:gd name="T83" fmla="*/ 140 h 175"/>
                  <a:gd name="T84" fmla="*/ 121 w 263"/>
                  <a:gd name="T85" fmla="*/ 159 h 175"/>
                  <a:gd name="T86" fmla="*/ 117 w 263"/>
                  <a:gd name="T87" fmla="*/ 169 h 175"/>
                  <a:gd name="T88" fmla="*/ 121 w 263"/>
                  <a:gd name="T89" fmla="*/ 175 h 175"/>
                  <a:gd name="T90" fmla="*/ 210 w 263"/>
                  <a:gd name="T91" fmla="*/ 133 h 175"/>
                  <a:gd name="T92" fmla="*/ 263 w 263"/>
                  <a:gd name="T93" fmla="*/ 109 h 175"/>
                  <a:gd name="T94" fmla="*/ 257 w 263"/>
                  <a:gd name="T95" fmla="*/ 95 h 175"/>
                  <a:gd name="T96" fmla="*/ 258 w 263"/>
                  <a:gd name="T97" fmla="*/ 96 h 175"/>
                  <a:gd name="T98" fmla="*/ 244 w 263"/>
                  <a:gd name="T99" fmla="*/ 90 h 175"/>
                  <a:gd name="T100" fmla="*/ 231 w 263"/>
                  <a:gd name="T101" fmla="*/ 79 h 175"/>
                  <a:gd name="T102" fmla="*/ 222 w 263"/>
                  <a:gd name="T103" fmla="*/ 70 h 175"/>
                  <a:gd name="T104" fmla="*/ 210 w 263"/>
                  <a:gd name="T105" fmla="*/ 51 h 175"/>
                  <a:gd name="T106" fmla="*/ 209 w 263"/>
                  <a:gd name="T107" fmla="*/ 40 h 175"/>
                  <a:gd name="T108" fmla="*/ 206 w 263"/>
                  <a:gd name="T109" fmla="*/ 39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63" h="175">
                    <a:moveTo>
                      <a:pt x="206" y="39"/>
                    </a:moveTo>
                    <a:lnTo>
                      <a:pt x="196" y="31"/>
                    </a:lnTo>
                    <a:lnTo>
                      <a:pt x="192" y="27"/>
                    </a:lnTo>
                    <a:lnTo>
                      <a:pt x="191" y="27"/>
                    </a:lnTo>
                    <a:lnTo>
                      <a:pt x="179" y="26"/>
                    </a:lnTo>
                    <a:lnTo>
                      <a:pt x="167" y="24"/>
                    </a:lnTo>
                    <a:lnTo>
                      <a:pt x="154" y="21"/>
                    </a:lnTo>
                    <a:lnTo>
                      <a:pt x="141" y="13"/>
                    </a:lnTo>
                    <a:lnTo>
                      <a:pt x="132" y="2"/>
                    </a:lnTo>
                    <a:lnTo>
                      <a:pt x="132" y="0"/>
                    </a:lnTo>
                    <a:lnTo>
                      <a:pt x="51" y="12"/>
                    </a:lnTo>
                    <a:lnTo>
                      <a:pt x="51" y="25"/>
                    </a:lnTo>
                    <a:lnTo>
                      <a:pt x="47" y="30"/>
                    </a:lnTo>
                    <a:lnTo>
                      <a:pt x="43" y="31"/>
                    </a:lnTo>
                    <a:lnTo>
                      <a:pt x="34" y="30"/>
                    </a:lnTo>
                    <a:lnTo>
                      <a:pt x="23" y="5"/>
                    </a:lnTo>
                    <a:lnTo>
                      <a:pt x="22" y="4"/>
                    </a:lnTo>
                    <a:lnTo>
                      <a:pt x="18" y="7"/>
                    </a:lnTo>
                    <a:lnTo>
                      <a:pt x="8" y="21"/>
                    </a:lnTo>
                    <a:lnTo>
                      <a:pt x="0" y="31"/>
                    </a:lnTo>
                    <a:lnTo>
                      <a:pt x="0" y="42"/>
                    </a:lnTo>
                    <a:lnTo>
                      <a:pt x="17" y="46"/>
                    </a:lnTo>
                    <a:lnTo>
                      <a:pt x="23" y="42"/>
                    </a:lnTo>
                    <a:lnTo>
                      <a:pt x="36" y="44"/>
                    </a:lnTo>
                    <a:lnTo>
                      <a:pt x="31" y="46"/>
                    </a:lnTo>
                    <a:lnTo>
                      <a:pt x="21" y="51"/>
                    </a:lnTo>
                    <a:lnTo>
                      <a:pt x="21" y="57"/>
                    </a:lnTo>
                    <a:lnTo>
                      <a:pt x="17" y="70"/>
                    </a:lnTo>
                    <a:lnTo>
                      <a:pt x="21" y="73"/>
                    </a:lnTo>
                    <a:lnTo>
                      <a:pt x="27" y="79"/>
                    </a:lnTo>
                    <a:lnTo>
                      <a:pt x="22" y="85"/>
                    </a:lnTo>
                    <a:lnTo>
                      <a:pt x="22" y="92"/>
                    </a:lnTo>
                    <a:lnTo>
                      <a:pt x="30" y="98"/>
                    </a:lnTo>
                    <a:lnTo>
                      <a:pt x="36" y="112"/>
                    </a:lnTo>
                    <a:lnTo>
                      <a:pt x="26" y="139"/>
                    </a:lnTo>
                    <a:lnTo>
                      <a:pt x="34" y="149"/>
                    </a:lnTo>
                    <a:lnTo>
                      <a:pt x="45" y="156"/>
                    </a:lnTo>
                    <a:lnTo>
                      <a:pt x="65" y="148"/>
                    </a:lnTo>
                    <a:lnTo>
                      <a:pt x="86" y="152"/>
                    </a:lnTo>
                    <a:lnTo>
                      <a:pt x="105" y="151"/>
                    </a:lnTo>
                    <a:lnTo>
                      <a:pt x="121" y="147"/>
                    </a:lnTo>
                    <a:lnTo>
                      <a:pt x="135" y="140"/>
                    </a:lnTo>
                    <a:lnTo>
                      <a:pt x="121" y="159"/>
                    </a:lnTo>
                    <a:lnTo>
                      <a:pt x="117" y="169"/>
                    </a:lnTo>
                    <a:lnTo>
                      <a:pt x="121" y="175"/>
                    </a:lnTo>
                    <a:lnTo>
                      <a:pt x="210" y="133"/>
                    </a:lnTo>
                    <a:lnTo>
                      <a:pt x="263" y="109"/>
                    </a:lnTo>
                    <a:lnTo>
                      <a:pt x="257" y="95"/>
                    </a:lnTo>
                    <a:lnTo>
                      <a:pt x="258" y="96"/>
                    </a:lnTo>
                    <a:lnTo>
                      <a:pt x="244" y="90"/>
                    </a:lnTo>
                    <a:lnTo>
                      <a:pt x="231" y="79"/>
                    </a:lnTo>
                    <a:lnTo>
                      <a:pt x="222" y="70"/>
                    </a:lnTo>
                    <a:lnTo>
                      <a:pt x="210" y="51"/>
                    </a:lnTo>
                    <a:lnTo>
                      <a:pt x="209" y="40"/>
                    </a:lnTo>
                    <a:lnTo>
                      <a:pt x="206" y="39"/>
                    </a:lnTo>
                    <a:close/>
                  </a:path>
                </a:pathLst>
              </a:custGeom>
              <a:solidFill>
                <a:srgbClr val="FCE6C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5" name="Freeform 23"/>
              <p:cNvSpPr>
                <a:spLocks/>
              </p:cNvSpPr>
              <p:nvPr/>
            </p:nvSpPr>
            <p:spPr bwMode="auto">
              <a:xfrm>
                <a:off x="1321" y="3033"/>
                <a:ext cx="19" cy="9"/>
              </a:xfrm>
              <a:custGeom>
                <a:avLst/>
                <a:gdLst>
                  <a:gd name="T0" fmla="*/ 0 w 19"/>
                  <a:gd name="T1" fmla="*/ 4 h 9"/>
                  <a:gd name="T2" fmla="*/ 6 w 19"/>
                  <a:gd name="T3" fmla="*/ 0 h 9"/>
                  <a:gd name="T4" fmla="*/ 19 w 19"/>
                  <a:gd name="T5" fmla="*/ 2 h 9"/>
                  <a:gd name="T6" fmla="*/ 14 w 19"/>
                  <a:gd name="T7" fmla="*/ 4 h 9"/>
                  <a:gd name="T8" fmla="*/ 4 w 19"/>
                  <a:gd name="T9" fmla="*/ 9 h 9"/>
                  <a:gd name="T10" fmla="*/ 4 w 19"/>
                  <a:gd name="T11" fmla="*/ 6 h 9"/>
                  <a:gd name="T12" fmla="*/ 0 w 19"/>
                  <a:gd name="T13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9">
                    <a:moveTo>
                      <a:pt x="0" y="4"/>
                    </a:moveTo>
                    <a:lnTo>
                      <a:pt x="6" y="0"/>
                    </a:lnTo>
                    <a:lnTo>
                      <a:pt x="19" y="2"/>
                    </a:lnTo>
                    <a:lnTo>
                      <a:pt x="14" y="4"/>
                    </a:lnTo>
                    <a:lnTo>
                      <a:pt x="4" y="9"/>
                    </a:lnTo>
                    <a:lnTo>
                      <a:pt x="4" y="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A857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6" name="Freeform 24"/>
              <p:cNvSpPr>
                <a:spLocks/>
              </p:cNvSpPr>
              <p:nvPr/>
            </p:nvSpPr>
            <p:spPr bwMode="auto">
              <a:xfrm>
                <a:off x="1409" y="3131"/>
                <a:ext cx="30" cy="29"/>
              </a:xfrm>
              <a:custGeom>
                <a:avLst/>
                <a:gdLst>
                  <a:gd name="T0" fmla="*/ 0 w 30"/>
                  <a:gd name="T1" fmla="*/ 11 h 29"/>
                  <a:gd name="T2" fmla="*/ 16 w 30"/>
                  <a:gd name="T3" fmla="*/ 7 h 29"/>
                  <a:gd name="T4" fmla="*/ 30 w 30"/>
                  <a:gd name="T5" fmla="*/ 0 h 29"/>
                  <a:gd name="T6" fmla="*/ 16 w 30"/>
                  <a:gd name="T7" fmla="*/ 19 h 29"/>
                  <a:gd name="T8" fmla="*/ 12 w 30"/>
                  <a:gd name="T9" fmla="*/ 29 h 29"/>
                  <a:gd name="T10" fmla="*/ 0 w 30"/>
                  <a:gd name="T11" fmla="*/ 11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" h="29">
                    <a:moveTo>
                      <a:pt x="0" y="11"/>
                    </a:moveTo>
                    <a:lnTo>
                      <a:pt x="16" y="7"/>
                    </a:lnTo>
                    <a:lnTo>
                      <a:pt x="30" y="0"/>
                    </a:lnTo>
                    <a:lnTo>
                      <a:pt x="16" y="19"/>
                    </a:lnTo>
                    <a:lnTo>
                      <a:pt x="12" y="29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A857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7" name="Freeform 25"/>
              <p:cNvSpPr>
                <a:spLocks/>
              </p:cNvSpPr>
              <p:nvPr/>
            </p:nvSpPr>
            <p:spPr bwMode="auto">
              <a:xfrm>
                <a:off x="1265" y="3092"/>
                <a:ext cx="323" cy="276"/>
              </a:xfrm>
              <a:custGeom>
                <a:avLst/>
                <a:gdLst>
                  <a:gd name="T0" fmla="*/ 22 w 323"/>
                  <a:gd name="T1" fmla="*/ 263 h 276"/>
                  <a:gd name="T2" fmla="*/ 16 w 323"/>
                  <a:gd name="T3" fmla="*/ 255 h 276"/>
                  <a:gd name="T4" fmla="*/ 17 w 323"/>
                  <a:gd name="T5" fmla="*/ 250 h 276"/>
                  <a:gd name="T6" fmla="*/ 27 w 323"/>
                  <a:gd name="T7" fmla="*/ 224 h 276"/>
                  <a:gd name="T8" fmla="*/ 36 w 323"/>
                  <a:gd name="T9" fmla="*/ 207 h 276"/>
                  <a:gd name="T10" fmla="*/ 39 w 323"/>
                  <a:gd name="T11" fmla="*/ 204 h 276"/>
                  <a:gd name="T12" fmla="*/ 16 w 323"/>
                  <a:gd name="T13" fmla="*/ 220 h 276"/>
                  <a:gd name="T14" fmla="*/ 0 w 323"/>
                  <a:gd name="T15" fmla="*/ 234 h 276"/>
                  <a:gd name="T16" fmla="*/ 3 w 323"/>
                  <a:gd name="T17" fmla="*/ 216 h 276"/>
                  <a:gd name="T18" fmla="*/ 11 w 323"/>
                  <a:gd name="T19" fmla="*/ 198 h 276"/>
                  <a:gd name="T20" fmla="*/ 14 w 323"/>
                  <a:gd name="T21" fmla="*/ 191 h 276"/>
                  <a:gd name="T22" fmla="*/ 27 w 323"/>
                  <a:gd name="T23" fmla="*/ 181 h 276"/>
                  <a:gd name="T24" fmla="*/ 36 w 323"/>
                  <a:gd name="T25" fmla="*/ 174 h 276"/>
                  <a:gd name="T26" fmla="*/ 43 w 323"/>
                  <a:gd name="T27" fmla="*/ 165 h 276"/>
                  <a:gd name="T28" fmla="*/ 51 w 323"/>
                  <a:gd name="T29" fmla="*/ 148 h 276"/>
                  <a:gd name="T30" fmla="*/ 56 w 323"/>
                  <a:gd name="T31" fmla="*/ 138 h 276"/>
                  <a:gd name="T32" fmla="*/ 71 w 323"/>
                  <a:gd name="T33" fmla="*/ 130 h 276"/>
                  <a:gd name="T34" fmla="*/ 84 w 323"/>
                  <a:gd name="T35" fmla="*/ 126 h 276"/>
                  <a:gd name="T36" fmla="*/ 99 w 323"/>
                  <a:gd name="T37" fmla="*/ 116 h 276"/>
                  <a:gd name="T38" fmla="*/ 118 w 323"/>
                  <a:gd name="T39" fmla="*/ 93 h 276"/>
                  <a:gd name="T40" fmla="*/ 126 w 323"/>
                  <a:gd name="T41" fmla="*/ 89 h 276"/>
                  <a:gd name="T42" fmla="*/ 160 w 323"/>
                  <a:gd name="T43" fmla="*/ 74 h 276"/>
                  <a:gd name="T44" fmla="*/ 249 w 323"/>
                  <a:gd name="T45" fmla="*/ 32 h 276"/>
                  <a:gd name="T46" fmla="*/ 302 w 323"/>
                  <a:gd name="T47" fmla="*/ 8 h 276"/>
                  <a:gd name="T48" fmla="*/ 316 w 323"/>
                  <a:gd name="T49" fmla="*/ 2 h 276"/>
                  <a:gd name="T50" fmla="*/ 320 w 323"/>
                  <a:gd name="T51" fmla="*/ 0 h 276"/>
                  <a:gd name="T52" fmla="*/ 323 w 323"/>
                  <a:gd name="T53" fmla="*/ 12 h 276"/>
                  <a:gd name="T54" fmla="*/ 256 w 323"/>
                  <a:gd name="T55" fmla="*/ 45 h 276"/>
                  <a:gd name="T56" fmla="*/ 201 w 323"/>
                  <a:gd name="T57" fmla="*/ 73 h 276"/>
                  <a:gd name="T58" fmla="*/ 153 w 323"/>
                  <a:gd name="T59" fmla="*/ 102 h 276"/>
                  <a:gd name="T60" fmla="*/ 140 w 323"/>
                  <a:gd name="T61" fmla="*/ 117 h 276"/>
                  <a:gd name="T62" fmla="*/ 93 w 323"/>
                  <a:gd name="T63" fmla="*/ 182 h 276"/>
                  <a:gd name="T64" fmla="*/ 55 w 323"/>
                  <a:gd name="T65" fmla="*/ 228 h 276"/>
                  <a:gd name="T66" fmla="*/ 25 w 323"/>
                  <a:gd name="T67" fmla="*/ 276 h 276"/>
                  <a:gd name="T68" fmla="*/ 22 w 323"/>
                  <a:gd name="T69" fmla="*/ 263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23" h="276">
                    <a:moveTo>
                      <a:pt x="22" y="263"/>
                    </a:moveTo>
                    <a:lnTo>
                      <a:pt x="16" y="255"/>
                    </a:lnTo>
                    <a:lnTo>
                      <a:pt x="17" y="250"/>
                    </a:lnTo>
                    <a:lnTo>
                      <a:pt x="27" y="224"/>
                    </a:lnTo>
                    <a:lnTo>
                      <a:pt x="36" y="207"/>
                    </a:lnTo>
                    <a:lnTo>
                      <a:pt x="39" y="204"/>
                    </a:lnTo>
                    <a:lnTo>
                      <a:pt x="16" y="220"/>
                    </a:lnTo>
                    <a:lnTo>
                      <a:pt x="0" y="234"/>
                    </a:lnTo>
                    <a:lnTo>
                      <a:pt x="3" y="216"/>
                    </a:lnTo>
                    <a:lnTo>
                      <a:pt x="11" y="198"/>
                    </a:lnTo>
                    <a:lnTo>
                      <a:pt x="14" y="191"/>
                    </a:lnTo>
                    <a:lnTo>
                      <a:pt x="27" y="181"/>
                    </a:lnTo>
                    <a:lnTo>
                      <a:pt x="36" y="174"/>
                    </a:lnTo>
                    <a:lnTo>
                      <a:pt x="43" y="165"/>
                    </a:lnTo>
                    <a:lnTo>
                      <a:pt x="51" y="148"/>
                    </a:lnTo>
                    <a:lnTo>
                      <a:pt x="56" y="138"/>
                    </a:lnTo>
                    <a:lnTo>
                      <a:pt x="71" y="130"/>
                    </a:lnTo>
                    <a:lnTo>
                      <a:pt x="84" y="126"/>
                    </a:lnTo>
                    <a:lnTo>
                      <a:pt x="99" y="116"/>
                    </a:lnTo>
                    <a:lnTo>
                      <a:pt x="118" y="93"/>
                    </a:lnTo>
                    <a:lnTo>
                      <a:pt x="126" y="89"/>
                    </a:lnTo>
                    <a:lnTo>
                      <a:pt x="160" y="74"/>
                    </a:lnTo>
                    <a:lnTo>
                      <a:pt x="249" y="32"/>
                    </a:lnTo>
                    <a:lnTo>
                      <a:pt x="302" y="8"/>
                    </a:lnTo>
                    <a:lnTo>
                      <a:pt x="316" y="2"/>
                    </a:lnTo>
                    <a:lnTo>
                      <a:pt x="320" y="0"/>
                    </a:lnTo>
                    <a:lnTo>
                      <a:pt x="323" y="12"/>
                    </a:lnTo>
                    <a:lnTo>
                      <a:pt x="256" y="45"/>
                    </a:lnTo>
                    <a:lnTo>
                      <a:pt x="201" y="73"/>
                    </a:lnTo>
                    <a:lnTo>
                      <a:pt x="153" y="102"/>
                    </a:lnTo>
                    <a:lnTo>
                      <a:pt x="140" y="117"/>
                    </a:lnTo>
                    <a:lnTo>
                      <a:pt x="93" y="182"/>
                    </a:lnTo>
                    <a:lnTo>
                      <a:pt x="55" y="228"/>
                    </a:lnTo>
                    <a:lnTo>
                      <a:pt x="25" y="276"/>
                    </a:lnTo>
                    <a:lnTo>
                      <a:pt x="22" y="26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8" name="Freeform 26"/>
              <p:cNvSpPr>
                <a:spLocks/>
              </p:cNvSpPr>
              <p:nvPr/>
            </p:nvSpPr>
            <p:spPr bwMode="auto">
              <a:xfrm>
                <a:off x="1255" y="3117"/>
                <a:ext cx="343" cy="396"/>
              </a:xfrm>
              <a:custGeom>
                <a:avLst/>
                <a:gdLst>
                  <a:gd name="T0" fmla="*/ 1 w 343"/>
                  <a:gd name="T1" fmla="*/ 396 h 396"/>
                  <a:gd name="T2" fmla="*/ 13 w 343"/>
                  <a:gd name="T3" fmla="*/ 358 h 396"/>
                  <a:gd name="T4" fmla="*/ 18 w 343"/>
                  <a:gd name="T5" fmla="*/ 341 h 396"/>
                  <a:gd name="T6" fmla="*/ 27 w 343"/>
                  <a:gd name="T7" fmla="*/ 324 h 396"/>
                  <a:gd name="T8" fmla="*/ 41 w 343"/>
                  <a:gd name="T9" fmla="*/ 302 h 396"/>
                  <a:gd name="T10" fmla="*/ 61 w 343"/>
                  <a:gd name="T11" fmla="*/ 276 h 396"/>
                  <a:gd name="T12" fmla="*/ 97 w 343"/>
                  <a:gd name="T13" fmla="*/ 241 h 396"/>
                  <a:gd name="T14" fmla="*/ 138 w 343"/>
                  <a:gd name="T15" fmla="*/ 214 h 396"/>
                  <a:gd name="T16" fmla="*/ 145 w 343"/>
                  <a:gd name="T17" fmla="*/ 209 h 396"/>
                  <a:gd name="T18" fmla="*/ 137 w 343"/>
                  <a:gd name="T19" fmla="*/ 188 h 396"/>
                  <a:gd name="T20" fmla="*/ 131 w 343"/>
                  <a:gd name="T21" fmla="*/ 179 h 396"/>
                  <a:gd name="T22" fmla="*/ 171 w 343"/>
                  <a:gd name="T23" fmla="*/ 177 h 396"/>
                  <a:gd name="T24" fmla="*/ 181 w 343"/>
                  <a:gd name="T25" fmla="*/ 160 h 396"/>
                  <a:gd name="T26" fmla="*/ 197 w 343"/>
                  <a:gd name="T27" fmla="*/ 140 h 396"/>
                  <a:gd name="T28" fmla="*/ 211 w 343"/>
                  <a:gd name="T29" fmla="*/ 125 h 396"/>
                  <a:gd name="T30" fmla="*/ 236 w 343"/>
                  <a:gd name="T31" fmla="*/ 104 h 396"/>
                  <a:gd name="T32" fmla="*/ 272 w 343"/>
                  <a:gd name="T33" fmla="*/ 81 h 396"/>
                  <a:gd name="T34" fmla="*/ 310 w 343"/>
                  <a:gd name="T35" fmla="*/ 61 h 396"/>
                  <a:gd name="T36" fmla="*/ 330 w 343"/>
                  <a:gd name="T37" fmla="*/ 52 h 396"/>
                  <a:gd name="T38" fmla="*/ 343 w 343"/>
                  <a:gd name="T39" fmla="*/ 47 h 396"/>
                  <a:gd name="T40" fmla="*/ 336 w 343"/>
                  <a:gd name="T41" fmla="*/ 0 h 396"/>
                  <a:gd name="T42" fmla="*/ 308 w 343"/>
                  <a:gd name="T43" fmla="*/ 8 h 396"/>
                  <a:gd name="T44" fmla="*/ 271 w 343"/>
                  <a:gd name="T45" fmla="*/ 26 h 396"/>
                  <a:gd name="T46" fmla="*/ 228 w 343"/>
                  <a:gd name="T47" fmla="*/ 49 h 396"/>
                  <a:gd name="T48" fmla="*/ 170 w 343"/>
                  <a:gd name="T49" fmla="*/ 87 h 396"/>
                  <a:gd name="T50" fmla="*/ 103 w 343"/>
                  <a:gd name="T51" fmla="*/ 157 h 396"/>
                  <a:gd name="T52" fmla="*/ 65 w 343"/>
                  <a:gd name="T53" fmla="*/ 203 h 396"/>
                  <a:gd name="T54" fmla="*/ 35 w 343"/>
                  <a:gd name="T55" fmla="*/ 251 h 396"/>
                  <a:gd name="T56" fmla="*/ 21 w 343"/>
                  <a:gd name="T57" fmla="*/ 288 h 396"/>
                  <a:gd name="T58" fmla="*/ 8 w 343"/>
                  <a:gd name="T59" fmla="*/ 326 h 396"/>
                  <a:gd name="T60" fmla="*/ 4 w 343"/>
                  <a:gd name="T61" fmla="*/ 343 h 396"/>
                  <a:gd name="T62" fmla="*/ 1 w 343"/>
                  <a:gd name="T63" fmla="*/ 369 h 396"/>
                  <a:gd name="T64" fmla="*/ 0 w 343"/>
                  <a:gd name="T65" fmla="*/ 396 h 396"/>
                  <a:gd name="T66" fmla="*/ 1 w 343"/>
                  <a:gd name="T67" fmla="*/ 396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43" h="396">
                    <a:moveTo>
                      <a:pt x="1" y="396"/>
                    </a:moveTo>
                    <a:lnTo>
                      <a:pt x="13" y="358"/>
                    </a:lnTo>
                    <a:lnTo>
                      <a:pt x="18" y="341"/>
                    </a:lnTo>
                    <a:lnTo>
                      <a:pt x="27" y="324"/>
                    </a:lnTo>
                    <a:lnTo>
                      <a:pt x="41" y="302"/>
                    </a:lnTo>
                    <a:lnTo>
                      <a:pt x="61" y="276"/>
                    </a:lnTo>
                    <a:lnTo>
                      <a:pt x="97" y="241"/>
                    </a:lnTo>
                    <a:lnTo>
                      <a:pt x="138" y="214"/>
                    </a:lnTo>
                    <a:lnTo>
                      <a:pt x="145" y="209"/>
                    </a:lnTo>
                    <a:lnTo>
                      <a:pt x="137" y="188"/>
                    </a:lnTo>
                    <a:lnTo>
                      <a:pt x="131" y="179"/>
                    </a:lnTo>
                    <a:lnTo>
                      <a:pt x="171" y="177"/>
                    </a:lnTo>
                    <a:lnTo>
                      <a:pt x="181" y="160"/>
                    </a:lnTo>
                    <a:lnTo>
                      <a:pt x="197" y="140"/>
                    </a:lnTo>
                    <a:lnTo>
                      <a:pt x="211" y="125"/>
                    </a:lnTo>
                    <a:lnTo>
                      <a:pt x="236" y="104"/>
                    </a:lnTo>
                    <a:lnTo>
                      <a:pt x="272" y="81"/>
                    </a:lnTo>
                    <a:lnTo>
                      <a:pt x="310" y="61"/>
                    </a:lnTo>
                    <a:lnTo>
                      <a:pt x="330" y="52"/>
                    </a:lnTo>
                    <a:lnTo>
                      <a:pt x="343" y="47"/>
                    </a:lnTo>
                    <a:lnTo>
                      <a:pt x="336" y="0"/>
                    </a:lnTo>
                    <a:lnTo>
                      <a:pt x="308" y="8"/>
                    </a:lnTo>
                    <a:lnTo>
                      <a:pt x="271" y="26"/>
                    </a:lnTo>
                    <a:lnTo>
                      <a:pt x="228" y="49"/>
                    </a:lnTo>
                    <a:lnTo>
                      <a:pt x="170" y="87"/>
                    </a:lnTo>
                    <a:lnTo>
                      <a:pt x="103" y="157"/>
                    </a:lnTo>
                    <a:lnTo>
                      <a:pt x="65" y="203"/>
                    </a:lnTo>
                    <a:lnTo>
                      <a:pt x="35" y="251"/>
                    </a:lnTo>
                    <a:lnTo>
                      <a:pt x="21" y="288"/>
                    </a:lnTo>
                    <a:lnTo>
                      <a:pt x="8" y="326"/>
                    </a:lnTo>
                    <a:lnTo>
                      <a:pt x="4" y="343"/>
                    </a:lnTo>
                    <a:lnTo>
                      <a:pt x="1" y="369"/>
                    </a:lnTo>
                    <a:lnTo>
                      <a:pt x="0" y="396"/>
                    </a:lnTo>
                    <a:lnTo>
                      <a:pt x="1" y="396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39" name="Freeform 27"/>
              <p:cNvSpPr>
                <a:spLocks/>
              </p:cNvSpPr>
              <p:nvPr/>
            </p:nvSpPr>
            <p:spPr bwMode="auto">
              <a:xfrm>
                <a:off x="1213" y="3482"/>
                <a:ext cx="51" cy="131"/>
              </a:xfrm>
              <a:custGeom>
                <a:avLst/>
                <a:gdLst>
                  <a:gd name="T0" fmla="*/ 43 w 51"/>
                  <a:gd name="T1" fmla="*/ 4 h 131"/>
                  <a:gd name="T2" fmla="*/ 5 w 51"/>
                  <a:gd name="T3" fmla="*/ 1 h 131"/>
                  <a:gd name="T4" fmla="*/ 5 w 51"/>
                  <a:gd name="T5" fmla="*/ 0 h 131"/>
                  <a:gd name="T6" fmla="*/ 9 w 51"/>
                  <a:gd name="T7" fmla="*/ 27 h 131"/>
                  <a:gd name="T8" fmla="*/ 11 w 51"/>
                  <a:gd name="T9" fmla="*/ 62 h 131"/>
                  <a:gd name="T10" fmla="*/ 8 w 51"/>
                  <a:gd name="T11" fmla="*/ 96 h 131"/>
                  <a:gd name="T12" fmla="*/ 0 w 51"/>
                  <a:gd name="T13" fmla="*/ 131 h 131"/>
                  <a:gd name="T14" fmla="*/ 18 w 51"/>
                  <a:gd name="T15" fmla="*/ 128 h 131"/>
                  <a:gd name="T16" fmla="*/ 24 w 51"/>
                  <a:gd name="T17" fmla="*/ 122 h 131"/>
                  <a:gd name="T18" fmla="*/ 43 w 51"/>
                  <a:gd name="T19" fmla="*/ 122 h 131"/>
                  <a:gd name="T20" fmla="*/ 51 w 51"/>
                  <a:gd name="T21" fmla="*/ 94 h 131"/>
                  <a:gd name="T22" fmla="*/ 46 w 51"/>
                  <a:gd name="T23" fmla="*/ 76 h 131"/>
                  <a:gd name="T24" fmla="*/ 43 w 51"/>
                  <a:gd name="T25" fmla="*/ 50 h 131"/>
                  <a:gd name="T26" fmla="*/ 42 w 51"/>
                  <a:gd name="T27" fmla="*/ 31 h 131"/>
                  <a:gd name="T28" fmla="*/ 43 w 51"/>
                  <a:gd name="T29" fmla="*/ 4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1" h="131">
                    <a:moveTo>
                      <a:pt x="43" y="4"/>
                    </a:moveTo>
                    <a:lnTo>
                      <a:pt x="5" y="1"/>
                    </a:lnTo>
                    <a:lnTo>
                      <a:pt x="5" y="0"/>
                    </a:lnTo>
                    <a:lnTo>
                      <a:pt x="9" y="27"/>
                    </a:lnTo>
                    <a:lnTo>
                      <a:pt x="11" y="62"/>
                    </a:lnTo>
                    <a:lnTo>
                      <a:pt x="8" y="96"/>
                    </a:lnTo>
                    <a:lnTo>
                      <a:pt x="0" y="131"/>
                    </a:lnTo>
                    <a:lnTo>
                      <a:pt x="18" y="128"/>
                    </a:lnTo>
                    <a:lnTo>
                      <a:pt x="24" y="122"/>
                    </a:lnTo>
                    <a:lnTo>
                      <a:pt x="43" y="122"/>
                    </a:lnTo>
                    <a:lnTo>
                      <a:pt x="51" y="94"/>
                    </a:lnTo>
                    <a:lnTo>
                      <a:pt x="46" y="76"/>
                    </a:lnTo>
                    <a:lnTo>
                      <a:pt x="43" y="50"/>
                    </a:lnTo>
                    <a:lnTo>
                      <a:pt x="42" y="31"/>
                    </a:lnTo>
                    <a:lnTo>
                      <a:pt x="43" y="4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0" name="Freeform 28"/>
              <p:cNvSpPr>
                <a:spLocks/>
              </p:cNvSpPr>
              <p:nvPr/>
            </p:nvSpPr>
            <p:spPr bwMode="auto">
              <a:xfrm>
                <a:off x="1183" y="3479"/>
                <a:ext cx="41" cy="145"/>
              </a:xfrm>
              <a:custGeom>
                <a:avLst/>
                <a:gdLst>
                  <a:gd name="T0" fmla="*/ 35 w 41"/>
                  <a:gd name="T1" fmla="*/ 4 h 145"/>
                  <a:gd name="T2" fmla="*/ 24 w 41"/>
                  <a:gd name="T3" fmla="*/ 0 h 145"/>
                  <a:gd name="T4" fmla="*/ 11 w 41"/>
                  <a:gd name="T5" fmla="*/ 0 h 145"/>
                  <a:gd name="T6" fmla="*/ 24 w 41"/>
                  <a:gd name="T7" fmla="*/ 9 h 145"/>
                  <a:gd name="T8" fmla="*/ 29 w 41"/>
                  <a:gd name="T9" fmla="*/ 13 h 145"/>
                  <a:gd name="T10" fmla="*/ 20 w 41"/>
                  <a:gd name="T11" fmla="*/ 30 h 145"/>
                  <a:gd name="T12" fmla="*/ 24 w 41"/>
                  <a:gd name="T13" fmla="*/ 39 h 145"/>
                  <a:gd name="T14" fmla="*/ 28 w 41"/>
                  <a:gd name="T15" fmla="*/ 48 h 145"/>
                  <a:gd name="T16" fmla="*/ 25 w 41"/>
                  <a:gd name="T17" fmla="*/ 65 h 145"/>
                  <a:gd name="T18" fmla="*/ 25 w 41"/>
                  <a:gd name="T19" fmla="*/ 69 h 145"/>
                  <a:gd name="T20" fmla="*/ 21 w 41"/>
                  <a:gd name="T21" fmla="*/ 74 h 145"/>
                  <a:gd name="T22" fmla="*/ 19 w 41"/>
                  <a:gd name="T23" fmla="*/ 75 h 145"/>
                  <a:gd name="T24" fmla="*/ 16 w 41"/>
                  <a:gd name="T25" fmla="*/ 79 h 145"/>
                  <a:gd name="T26" fmla="*/ 13 w 41"/>
                  <a:gd name="T27" fmla="*/ 82 h 145"/>
                  <a:gd name="T28" fmla="*/ 10 w 41"/>
                  <a:gd name="T29" fmla="*/ 84 h 145"/>
                  <a:gd name="T30" fmla="*/ 8 w 41"/>
                  <a:gd name="T31" fmla="*/ 92 h 145"/>
                  <a:gd name="T32" fmla="*/ 13 w 41"/>
                  <a:gd name="T33" fmla="*/ 95 h 145"/>
                  <a:gd name="T34" fmla="*/ 13 w 41"/>
                  <a:gd name="T35" fmla="*/ 103 h 145"/>
                  <a:gd name="T36" fmla="*/ 6 w 41"/>
                  <a:gd name="T37" fmla="*/ 113 h 145"/>
                  <a:gd name="T38" fmla="*/ 0 w 41"/>
                  <a:gd name="T39" fmla="*/ 125 h 145"/>
                  <a:gd name="T40" fmla="*/ 11 w 41"/>
                  <a:gd name="T41" fmla="*/ 132 h 145"/>
                  <a:gd name="T42" fmla="*/ 12 w 41"/>
                  <a:gd name="T43" fmla="*/ 138 h 145"/>
                  <a:gd name="T44" fmla="*/ 20 w 41"/>
                  <a:gd name="T45" fmla="*/ 145 h 145"/>
                  <a:gd name="T46" fmla="*/ 23 w 41"/>
                  <a:gd name="T47" fmla="*/ 140 h 145"/>
                  <a:gd name="T48" fmla="*/ 28 w 41"/>
                  <a:gd name="T49" fmla="*/ 142 h 145"/>
                  <a:gd name="T50" fmla="*/ 30 w 41"/>
                  <a:gd name="T51" fmla="*/ 134 h 145"/>
                  <a:gd name="T52" fmla="*/ 38 w 41"/>
                  <a:gd name="T53" fmla="*/ 99 h 145"/>
                  <a:gd name="T54" fmla="*/ 41 w 41"/>
                  <a:gd name="T55" fmla="*/ 65 h 145"/>
                  <a:gd name="T56" fmla="*/ 39 w 41"/>
                  <a:gd name="T57" fmla="*/ 30 h 145"/>
                  <a:gd name="T58" fmla="*/ 35 w 41"/>
                  <a:gd name="T59" fmla="*/ 3 h 145"/>
                  <a:gd name="T60" fmla="*/ 35 w 41"/>
                  <a:gd name="T61" fmla="*/ 4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1" h="145">
                    <a:moveTo>
                      <a:pt x="35" y="4"/>
                    </a:moveTo>
                    <a:lnTo>
                      <a:pt x="24" y="0"/>
                    </a:lnTo>
                    <a:lnTo>
                      <a:pt x="11" y="0"/>
                    </a:lnTo>
                    <a:lnTo>
                      <a:pt x="24" y="9"/>
                    </a:lnTo>
                    <a:lnTo>
                      <a:pt x="29" y="13"/>
                    </a:lnTo>
                    <a:lnTo>
                      <a:pt x="20" y="30"/>
                    </a:lnTo>
                    <a:lnTo>
                      <a:pt x="24" y="39"/>
                    </a:lnTo>
                    <a:lnTo>
                      <a:pt x="28" y="48"/>
                    </a:lnTo>
                    <a:lnTo>
                      <a:pt x="25" y="65"/>
                    </a:lnTo>
                    <a:lnTo>
                      <a:pt x="25" y="69"/>
                    </a:lnTo>
                    <a:lnTo>
                      <a:pt x="21" y="74"/>
                    </a:lnTo>
                    <a:lnTo>
                      <a:pt x="19" y="75"/>
                    </a:lnTo>
                    <a:lnTo>
                      <a:pt x="16" y="79"/>
                    </a:lnTo>
                    <a:lnTo>
                      <a:pt x="13" y="82"/>
                    </a:lnTo>
                    <a:lnTo>
                      <a:pt x="10" y="84"/>
                    </a:lnTo>
                    <a:lnTo>
                      <a:pt x="8" y="92"/>
                    </a:lnTo>
                    <a:lnTo>
                      <a:pt x="13" y="95"/>
                    </a:lnTo>
                    <a:lnTo>
                      <a:pt x="13" y="103"/>
                    </a:lnTo>
                    <a:lnTo>
                      <a:pt x="6" y="113"/>
                    </a:lnTo>
                    <a:lnTo>
                      <a:pt x="0" y="125"/>
                    </a:lnTo>
                    <a:lnTo>
                      <a:pt x="11" y="132"/>
                    </a:lnTo>
                    <a:lnTo>
                      <a:pt x="12" y="138"/>
                    </a:lnTo>
                    <a:lnTo>
                      <a:pt x="20" y="145"/>
                    </a:lnTo>
                    <a:lnTo>
                      <a:pt x="23" y="140"/>
                    </a:lnTo>
                    <a:lnTo>
                      <a:pt x="28" y="142"/>
                    </a:lnTo>
                    <a:lnTo>
                      <a:pt x="30" y="134"/>
                    </a:lnTo>
                    <a:lnTo>
                      <a:pt x="38" y="99"/>
                    </a:lnTo>
                    <a:lnTo>
                      <a:pt x="41" y="65"/>
                    </a:lnTo>
                    <a:lnTo>
                      <a:pt x="39" y="30"/>
                    </a:lnTo>
                    <a:lnTo>
                      <a:pt x="35" y="3"/>
                    </a:lnTo>
                    <a:lnTo>
                      <a:pt x="35" y="4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1" name="Freeform 29"/>
              <p:cNvSpPr>
                <a:spLocks/>
              </p:cNvSpPr>
              <p:nvPr/>
            </p:nvSpPr>
            <p:spPr bwMode="auto">
              <a:xfrm>
                <a:off x="1178" y="3169"/>
                <a:ext cx="468" cy="597"/>
              </a:xfrm>
              <a:custGeom>
                <a:avLst/>
                <a:gdLst>
                  <a:gd name="T0" fmla="*/ 441 w 468"/>
                  <a:gd name="T1" fmla="*/ 332 h 597"/>
                  <a:gd name="T2" fmla="*/ 420 w 468"/>
                  <a:gd name="T3" fmla="*/ 397 h 597"/>
                  <a:gd name="T4" fmla="*/ 394 w 468"/>
                  <a:gd name="T5" fmla="*/ 442 h 597"/>
                  <a:gd name="T6" fmla="*/ 358 w 468"/>
                  <a:gd name="T7" fmla="*/ 497 h 597"/>
                  <a:gd name="T8" fmla="*/ 326 w 468"/>
                  <a:gd name="T9" fmla="*/ 549 h 597"/>
                  <a:gd name="T10" fmla="*/ 298 w 468"/>
                  <a:gd name="T11" fmla="*/ 584 h 597"/>
                  <a:gd name="T12" fmla="*/ 0 w 468"/>
                  <a:gd name="T13" fmla="*/ 597 h 597"/>
                  <a:gd name="T14" fmla="*/ 12 w 468"/>
                  <a:gd name="T15" fmla="*/ 575 h 597"/>
                  <a:gd name="T16" fmla="*/ 37 w 468"/>
                  <a:gd name="T17" fmla="*/ 557 h 597"/>
                  <a:gd name="T18" fmla="*/ 74 w 468"/>
                  <a:gd name="T19" fmla="*/ 462 h 597"/>
                  <a:gd name="T20" fmla="*/ 78 w 468"/>
                  <a:gd name="T21" fmla="*/ 435 h 597"/>
                  <a:gd name="T22" fmla="*/ 81 w 468"/>
                  <a:gd name="T23" fmla="*/ 389 h 597"/>
                  <a:gd name="T24" fmla="*/ 77 w 468"/>
                  <a:gd name="T25" fmla="*/ 344 h 597"/>
                  <a:gd name="T26" fmla="*/ 90 w 468"/>
                  <a:gd name="T27" fmla="*/ 306 h 597"/>
                  <a:gd name="T28" fmla="*/ 116 w 468"/>
                  <a:gd name="T29" fmla="*/ 262 h 597"/>
                  <a:gd name="T30" fmla="*/ 151 w 468"/>
                  <a:gd name="T31" fmla="*/ 221 h 597"/>
                  <a:gd name="T32" fmla="*/ 200 w 468"/>
                  <a:gd name="T33" fmla="*/ 184 h 597"/>
                  <a:gd name="T34" fmla="*/ 215 w 468"/>
                  <a:gd name="T35" fmla="*/ 162 h 597"/>
                  <a:gd name="T36" fmla="*/ 214 w 468"/>
                  <a:gd name="T37" fmla="*/ 136 h 597"/>
                  <a:gd name="T38" fmla="*/ 247 w 468"/>
                  <a:gd name="T39" fmla="*/ 123 h 597"/>
                  <a:gd name="T40" fmla="*/ 258 w 468"/>
                  <a:gd name="T41" fmla="*/ 108 h 597"/>
                  <a:gd name="T42" fmla="*/ 288 w 468"/>
                  <a:gd name="T43" fmla="*/ 73 h 597"/>
                  <a:gd name="T44" fmla="*/ 349 w 468"/>
                  <a:gd name="T45" fmla="*/ 29 h 597"/>
                  <a:gd name="T46" fmla="*/ 407 w 468"/>
                  <a:gd name="T47" fmla="*/ 0 h 597"/>
                  <a:gd name="T48" fmla="*/ 433 w 468"/>
                  <a:gd name="T49" fmla="*/ 30 h 597"/>
                  <a:gd name="T50" fmla="*/ 450 w 468"/>
                  <a:gd name="T51" fmla="*/ 73 h 597"/>
                  <a:gd name="T52" fmla="*/ 431 w 468"/>
                  <a:gd name="T53" fmla="*/ 79 h 597"/>
                  <a:gd name="T54" fmla="*/ 401 w 468"/>
                  <a:gd name="T55" fmla="*/ 73 h 597"/>
                  <a:gd name="T56" fmla="*/ 375 w 468"/>
                  <a:gd name="T57" fmla="*/ 74 h 597"/>
                  <a:gd name="T58" fmla="*/ 431 w 468"/>
                  <a:gd name="T59" fmla="*/ 91 h 597"/>
                  <a:gd name="T60" fmla="*/ 453 w 468"/>
                  <a:gd name="T61" fmla="*/ 112 h 597"/>
                  <a:gd name="T62" fmla="*/ 462 w 468"/>
                  <a:gd name="T63" fmla="*/ 126 h 597"/>
                  <a:gd name="T64" fmla="*/ 468 w 468"/>
                  <a:gd name="T65" fmla="*/ 153 h 597"/>
                  <a:gd name="T66" fmla="*/ 459 w 468"/>
                  <a:gd name="T67" fmla="*/ 211 h 597"/>
                  <a:gd name="T68" fmla="*/ 454 w 468"/>
                  <a:gd name="T69" fmla="*/ 245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68" h="597">
                    <a:moveTo>
                      <a:pt x="453" y="267"/>
                    </a:moveTo>
                    <a:lnTo>
                      <a:pt x="441" y="332"/>
                    </a:lnTo>
                    <a:lnTo>
                      <a:pt x="431" y="366"/>
                    </a:lnTo>
                    <a:lnTo>
                      <a:pt x="420" y="397"/>
                    </a:lnTo>
                    <a:lnTo>
                      <a:pt x="403" y="428"/>
                    </a:lnTo>
                    <a:lnTo>
                      <a:pt x="394" y="442"/>
                    </a:lnTo>
                    <a:lnTo>
                      <a:pt x="379" y="463"/>
                    </a:lnTo>
                    <a:lnTo>
                      <a:pt x="358" y="497"/>
                    </a:lnTo>
                    <a:lnTo>
                      <a:pt x="343" y="516"/>
                    </a:lnTo>
                    <a:lnTo>
                      <a:pt x="326" y="549"/>
                    </a:lnTo>
                    <a:lnTo>
                      <a:pt x="313" y="568"/>
                    </a:lnTo>
                    <a:lnTo>
                      <a:pt x="298" y="584"/>
                    </a:lnTo>
                    <a:lnTo>
                      <a:pt x="282" y="597"/>
                    </a:lnTo>
                    <a:lnTo>
                      <a:pt x="0" y="597"/>
                    </a:lnTo>
                    <a:lnTo>
                      <a:pt x="5" y="584"/>
                    </a:lnTo>
                    <a:lnTo>
                      <a:pt x="12" y="575"/>
                    </a:lnTo>
                    <a:lnTo>
                      <a:pt x="24" y="563"/>
                    </a:lnTo>
                    <a:lnTo>
                      <a:pt x="37" y="557"/>
                    </a:lnTo>
                    <a:lnTo>
                      <a:pt x="46" y="523"/>
                    </a:lnTo>
                    <a:lnTo>
                      <a:pt x="74" y="462"/>
                    </a:lnTo>
                    <a:lnTo>
                      <a:pt x="72" y="457"/>
                    </a:lnTo>
                    <a:lnTo>
                      <a:pt x="78" y="435"/>
                    </a:lnTo>
                    <a:lnTo>
                      <a:pt x="86" y="407"/>
                    </a:lnTo>
                    <a:lnTo>
                      <a:pt x="81" y="389"/>
                    </a:lnTo>
                    <a:lnTo>
                      <a:pt x="78" y="363"/>
                    </a:lnTo>
                    <a:lnTo>
                      <a:pt x="77" y="344"/>
                    </a:lnTo>
                    <a:lnTo>
                      <a:pt x="78" y="344"/>
                    </a:lnTo>
                    <a:lnTo>
                      <a:pt x="90" y="306"/>
                    </a:lnTo>
                    <a:lnTo>
                      <a:pt x="99" y="289"/>
                    </a:lnTo>
                    <a:lnTo>
                      <a:pt x="116" y="262"/>
                    </a:lnTo>
                    <a:lnTo>
                      <a:pt x="138" y="235"/>
                    </a:lnTo>
                    <a:lnTo>
                      <a:pt x="151" y="221"/>
                    </a:lnTo>
                    <a:lnTo>
                      <a:pt x="182" y="195"/>
                    </a:lnTo>
                    <a:lnTo>
                      <a:pt x="200" y="184"/>
                    </a:lnTo>
                    <a:lnTo>
                      <a:pt x="217" y="171"/>
                    </a:lnTo>
                    <a:lnTo>
                      <a:pt x="215" y="162"/>
                    </a:lnTo>
                    <a:lnTo>
                      <a:pt x="222" y="157"/>
                    </a:lnTo>
                    <a:lnTo>
                      <a:pt x="214" y="136"/>
                    </a:lnTo>
                    <a:lnTo>
                      <a:pt x="236" y="138"/>
                    </a:lnTo>
                    <a:lnTo>
                      <a:pt x="247" y="123"/>
                    </a:lnTo>
                    <a:lnTo>
                      <a:pt x="248" y="125"/>
                    </a:lnTo>
                    <a:lnTo>
                      <a:pt x="258" y="108"/>
                    </a:lnTo>
                    <a:lnTo>
                      <a:pt x="274" y="88"/>
                    </a:lnTo>
                    <a:lnTo>
                      <a:pt x="288" y="73"/>
                    </a:lnTo>
                    <a:lnTo>
                      <a:pt x="313" y="52"/>
                    </a:lnTo>
                    <a:lnTo>
                      <a:pt x="349" y="29"/>
                    </a:lnTo>
                    <a:lnTo>
                      <a:pt x="387" y="9"/>
                    </a:lnTo>
                    <a:lnTo>
                      <a:pt x="407" y="0"/>
                    </a:lnTo>
                    <a:lnTo>
                      <a:pt x="409" y="0"/>
                    </a:lnTo>
                    <a:lnTo>
                      <a:pt x="433" y="30"/>
                    </a:lnTo>
                    <a:lnTo>
                      <a:pt x="445" y="56"/>
                    </a:lnTo>
                    <a:lnTo>
                      <a:pt x="450" y="73"/>
                    </a:lnTo>
                    <a:lnTo>
                      <a:pt x="453" y="91"/>
                    </a:lnTo>
                    <a:lnTo>
                      <a:pt x="431" y="79"/>
                    </a:lnTo>
                    <a:lnTo>
                      <a:pt x="420" y="75"/>
                    </a:lnTo>
                    <a:lnTo>
                      <a:pt x="401" y="73"/>
                    </a:lnTo>
                    <a:lnTo>
                      <a:pt x="388" y="71"/>
                    </a:lnTo>
                    <a:lnTo>
                      <a:pt x="375" y="74"/>
                    </a:lnTo>
                    <a:lnTo>
                      <a:pt x="407" y="79"/>
                    </a:lnTo>
                    <a:lnTo>
                      <a:pt x="431" y="91"/>
                    </a:lnTo>
                    <a:lnTo>
                      <a:pt x="444" y="100"/>
                    </a:lnTo>
                    <a:lnTo>
                      <a:pt x="453" y="112"/>
                    </a:lnTo>
                    <a:lnTo>
                      <a:pt x="453" y="117"/>
                    </a:lnTo>
                    <a:lnTo>
                      <a:pt x="462" y="126"/>
                    </a:lnTo>
                    <a:lnTo>
                      <a:pt x="466" y="138"/>
                    </a:lnTo>
                    <a:lnTo>
                      <a:pt x="468" y="153"/>
                    </a:lnTo>
                    <a:lnTo>
                      <a:pt x="468" y="171"/>
                    </a:lnTo>
                    <a:lnTo>
                      <a:pt x="459" y="211"/>
                    </a:lnTo>
                    <a:lnTo>
                      <a:pt x="457" y="226"/>
                    </a:lnTo>
                    <a:lnTo>
                      <a:pt x="454" y="245"/>
                    </a:lnTo>
                    <a:lnTo>
                      <a:pt x="453" y="267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2" name="Freeform 30"/>
              <p:cNvSpPr>
                <a:spLocks/>
              </p:cNvSpPr>
              <p:nvPr/>
            </p:nvSpPr>
            <p:spPr bwMode="auto">
              <a:xfrm>
                <a:off x="1460" y="3395"/>
                <a:ext cx="179" cy="371"/>
              </a:xfrm>
              <a:custGeom>
                <a:avLst/>
                <a:gdLst>
                  <a:gd name="T0" fmla="*/ 172 w 179"/>
                  <a:gd name="T1" fmla="*/ 19 h 371"/>
                  <a:gd name="T2" fmla="*/ 171 w 179"/>
                  <a:gd name="T3" fmla="*/ 41 h 371"/>
                  <a:gd name="T4" fmla="*/ 159 w 179"/>
                  <a:gd name="T5" fmla="*/ 106 h 371"/>
                  <a:gd name="T6" fmla="*/ 149 w 179"/>
                  <a:gd name="T7" fmla="*/ 140 h 371"/>
                  <a:gd name="T8" fmla="*/ 138 w 179"/>
                  <a:gd name="T9" fmla="*/ 171 h 371"/>
                  <a:gd name="T10" fmla="*/ 121 w 179"/>
                  <a:gd name="T11" fmla="*/ 202 h 371"/>
                  <a:gd name="T12" fmla="*/ 112 w 179"/>
                  <a:gd name="T13" fmla="*/ 216 h 371"/>
                  <a:gd name="T14" fmla="*/ 97 w 179"/>
                  <a:gd name="T15" fmla="*/ 237 h 371"/>
                  <a:gd name="T16" fmla="*/ 76 w 179"/>
                  <a:gd name="T17" fmla="*/ 271 h 371"/>
                  <a:gd name="T18" fmla="*/ 61 w 179"/>
                  <a:gd name="T19" fmla="*/ 290 h 371"/>
                  <a:gd name="T20" fmla="*/ 44 w 179"/>
                  <a:gd name="T21" fmla="*/ 323 h 371"/>
                  <a:gd name="T22" fmla="*/ 31 w 179"/>
                  <a:gd name="T23" fmla="*/ 342 h 371"/>
                  <a:gd name="T24" fmla="*/ 16 w 179"/>
                  <a:gd name="T25" fmla="*/ 358 h 371"/>
                  <a:gd name="T26" fmla="*/ 0 w 179"/>
                  <a:gd name="T27" fmla="*/ 371 h 371"/>
                  <a:gd name="T28" fmla="*/ 131 w 179"/>
                  <a:gd name="T29" fmla="*/ 371 h 371"/>
                  <a:gd name="T30" fmla="*/ 134 w 179"/>
                  <a:gd name="T31" fmla="*/ 318 h 371"/>
                  <a:gd name="T32" fmla="*/ 149 w 179"/>
                  <a:gd name="T33" fmla="*/ 250 h 371"/>
                  <a:gd name="T34" fmla="*/ 155 w 179"/>
                  <a:gd name="T35" fmla="*/ 214 h 371"/>
                  <a:gd name="T36" fmla="*/ 160 w 179"/>
                  <a:gd name="T37" fmla="*/ 187 h 371"/>
                  <a:gd name="T38" fmla="*/ 166 w 179"/>
                  <a:gd name="T39" fmla="*/ 172 h 371"/>
                  <a:gd name="T40" fmla="*/ 169 w 179"/>
                  <a:gd name="T41" fmla="*/ 153 h 371"/>
                  <a:gd name="T42" fmla="*/ 179 w 179"/>
                  <a:gd name="T43" fmla="*/ 75 h 371"/>
                  <a:gd name="T44" fmla="*/ 175 w 179"/>
                  <a:gd name="T45" fmla="*/ 0 h 371"/>
                  <a:gd name="T46" fmla="*/ 172 w 179"/>
                  <a:gd name="T47" fmla="*/ 19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9" h="371">
                    <a:moveTo>
                      <a:pt x="172" y="19"/>
                    </a:moveTo>
                    <a:lnTo>
                      <a:pt x="171" y="41"/>
                    </a:lnTo>
                    <a:lnTo>
                      <a:pt x="159" y="106"/>
                    </a:lnTo>
                    <a:lnTo>
                      <a:pt x="149" y="140"/>
                    </a:lnTo>
                    <a:lnTo>
                      <a:pt x="138" y="171"/>
                    </a:lnTo>
                    <a:lnTo>
                      <a:pt x="121" y="202"/>
                    </a:lnTo>
                    <a:lnTo>
                      <a:pt x="112" y="216"/>
                    </a:lnTo>
                    <a:lnTo>
                      <a:pt x="97" y="237"/>
                    </a:lnTo>
                    <a:lnTo>
                      <a:pt x="76" y="271"/>
                    </a:lnTo>
                    <a:lnTo>
                      <a:pt x="61" y="290"/>
                    </a:lnTo>
                    <a:lnTo>
                      <a:pt x="44" y="323"/>
                    </a:lnTo>
                    <a:lnTo>
                      <a:pt x="31" y="342"/>
                    </a:lnTo>
                    <a:lnTo>
                      <a:pt x="16" y="358"/>
                    </a:lnTo>
                    <a:lnTo>
                      <a:pt x="0" y="371"/>
                    </a:lnTo>
                    <a:lnTo>
                      <a:pt x="131" y="371"/>
                    </a:lnTo>
                    <a:lnTo>
                      <a:pt x="134" y="318"/>
                    </a:lnTo>
                    <a:lnTo>
                      <a:pt x="149" y="250"/>
                    </a:lnTo>
                    <a:lnTo>
                      <a:pt x="155" y="214"/>
                    </a:lnTo>
                    <a:lnTo>
                      <a:pt x="160" y="187"/>
                    </a:lnTo>
                    <a:lnTo>
                      <a:pt x="166" y="172"/>
                    </a:lnTo>
                    <a:lnTo>
                      <a:pt x="169" y="153"/>
                    </a:lnTo>
                    <a:lnTo>
                      <a:pt x="179" y="75"/>
                    </a:lnTo>
                    <a:lnTo>
                      <a:pt x="175" y="0"/>
                    </a:lnTo>
                    <a:lnTo>
                      <a:pt x="172" y="19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3" name="Freeform 31"/>
              <p:cNvSpPr>
                <a:spLocks/>
              </p:cNvSpPr>
              <p:nvPr/>
            </p:nvSpPr>
            <p:spPr bwMode="auto">
              <a:xfrm>
                <a:off x="979" y="3440"/>
                <a:ext cx="233" cy="110"/>
              </a:xfrm>
              <a:custGeom>
                <a:avLst/>
                <a:gdLst>
                  <a:gd name="T0" fmla="*/ 67 w 233"/>
                  <a:gd name="T1" fmla="*/ 30 h 110"/>
                  <a:gd name="T2" fmla="*/ 49 w 233"/>
                  <a:gd name="T3" fmla="*/ 37 h 110"/>
                  <a:gd name="T4" fmla="*/ 31 w 233"/>
                  <a:gd name="T5" fmla="*/ 46 h 110"/>
                  <a:gd name="T6" fmla="*/ 18 w 233"/>
                  <a:gd name="T7" fmla="*/ 48 h 110"/>
                  <a:gd name="T8" fmla="*/ 7 w 233"/>
                  <a:gd name="T9" fmla="*/ 46 h 110"/>
                  <a:gd name="T10" fmla="*/ 0 w 233"/>
                  <a:gd name="T11" fmla="*/ 37 h 110"/>
                  <a:gd name="T12" fmla="*/ 75 w 233"/>
                  <a:gd name="T13" fmla="*/ 3 h 110"/>
                  <a:gd name="T14" fmla="*/ 98 w 233"/>
                  <a:gd name="T15" fmla="*/ 0 h 110"/>
                  <a:gd name="T16" fmla="*/ 134 w 233"/>
                  <a:gd name="T17" fmla="*/ 4 h 110"/>
                  <a:gd name="T18" fmla="*/ 153 w 233"/>
                  <a:gd name="T19" fmla="*/ 4 h 110"/>
                  <a:gd name="T20" fmla="*/ 166 w 233"/>
                  <a:gd name="T21" fmla="*/ 9 h 110"/>
                  <a:gd name="T22" fmla="*/ 184 w 233"/>
                  <a:gd name="T23" fmla="*/ 16 h 110"/>
                  <a:gd name="T24" fmla="*/ 212 w 233"/>
                  <a:gd name="T25" fmla="*/ 30 h 110"/>
                  <a:gd name="T26" fmla="*/ 228 w 233"/>
                  <a:gd name="T27" fmla="*/ 39 h 110"/>
                  <a:gd name="T28" fmla="*/ 215 w 233"/>
                  <a:gd name="T29" fmla="*/ 39 h 110"/>
                  <a:gd name="T30" fmla="*/ 228 w 233"/>
                  <a:gd name="T31" fmla="*/ 48 h 110"/>
                  <a:gd name="T32" fmla="*/ 233 w 233"/>
                  <a:gd name="T33" fmla="*/ 52 h 110"/>
                  <a:gd name="T34" fmla="*/ 224 w 233"/>
                  <a:gd name="T35" fmla="*/ 69 h 110"/>
                  <a:gd name="T36" fmla="*/ 228 w 233"/>
                  <a:gd name="T37" fmla="*/ 78 h 110"/>
                  <a:gd name="T38" fmla="*/ 232 w 233"/>
                  <a:gd name="T39" fmla="*/ 87 h 110"/>
                  <a:gd name="T40" fmla="*/ 229 w 233"/>
                  <a:gd name="T41" fmla="*/ 104 h 110"/>
                  <a:gd name="T42" fmla="*/ 229 w 233"/>
                  <a:gd name="T43" fmla="*/ 103 h 110"/>
                  <a:gd name="T44" fmla="*/ 194 w 233"/>
                  <a:gd name="T45" fmla="*/ 97 h 110"/>
                  <a:gd name="T46" fmla="*/ 173 w 233"/>
                  <a:gd name="T47" fmla="*/ 104 h 110"/>
                  <a:gd name="T48" fmla="*/ 151 w 233"/>
                  <a:gd name="T49" fmla="*/ 109 h 110"/>
                  <a:gd name="T50" fmla="*/ 129 w 233"/>
                  <a:gd name="T51" fmla="*/ 105 h 110"/>
                  <a:gd name="T52" fmla="*/ 110 w 233"/>
                  <a:gd name="T53" fmla="*/ 105 h 110"/>
                  <a:gd name="T54" fmla="*/ 89 w 233"/>
                  <a:gd name="T55" fmla="*/ 110 h 110"/>
                  <a:gd name="T56" fmla="*/ 89 w 233"/>
                  <a:gd name="T57" fmla="*/ 97 h 110"/>
                  <a:gd name="T58" fmla="*/ 96 w 233"/>
                  <a:gd name="T59" fmla="*/ 91 h 110"/>
                  <a:gd name="T60" fmla="*/ 105 w 233"/>
                  <a:gd name="T61" fmla="*/ 85 h 110"/>
                  <a:gd name="T62" fmla="*/ 119 w 233"/>
                  <a:gd name="T63" fmla="*/ 82 h 110"/>
                  <a:gd name="T64" fmla="*/ 134 w 233"/>
                  <a:gd name="T65" fmla="*/ 81 h 110"/>
                  <a:gd name="T66" fmla="*/ 146 w 233"/>
                  <a:gd name="T67" fmla="*/ 78 h 110"/>
                  <a:gd name="T68" fmla="*/ 162 w 233"/>
                  <a:gd name="T69" fmla="*/ 69 h 110"/>
                  <a:gd name="T70" fmla="*/ 150 w 233"/>
                  <a:gd name="T71" fmla="*/ 55 h 110"/>
                  <a:gd name="T72" fmla="*/ 131 w 233"/>
                  <a:gd name="T73" fmla="*/ 49 h 110"/>
                  <a:gd name="T74" fmla="*/ 115 w 233"/>
                  <a:gd name="T75" fmla="*/ 43 h 110"/>
                  <a:gd name="T76" fmla="*/ 97 w 233"/>
                  <a:gd name="T77" fmla="*/ 46 h 110"/>
                  <a:gd name="T78" fmla="*/ 79 w 233"/>
                  <a:gd name="T79" fmla="*/ 56 h 110"/>
                  <a:gd name="T80" fmla="*/ 66 w 233"/>
                  <a:gd name="T81" fmla="*/ 61 h 110"/>
                  <a:gd name="T82" fmla="*/ 55 w 233"/>
                  <a:gd name="T83" fmla="*/ 68 h 110"/>
                  <a:gd name="T84" fmla="*/ 48 w 233"/>
                  <a:gd name="T85" fmla="*/ 82 h 110"/>
                  <a:gd name="T86" fmla="*/ 32 w 233"/>
                  <a:gd name="T87" fmla="*/ 88 h 110"/>
                  <a:gd name="T88" fmla="*/ 19 w 233"/>
                  <a:gd name="T89" fmla="*/ 87 h 110"/>
                  <a:gd name="T90" fmla="*/ 40 w 233"/>
                  <a:gd name="T91" fmla="*/ 52 h 110"/>
                  <a:gd name="T92" fmla="*/ 67 w 233"/>
                  <a:gd name="T93" fmla="*/ 31 h 110"/>
                  <a:gd name="T94" fmla="*/ 67 w 233"/>
                  <a:gd name="T95" fmla="*/ 3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33" h="110">
                    <a:moveTo>
                      <a:pt x="67" y="30"/>
                    </a:moveTo>
                    <a:lnTo>
                      <a:pt x="49" y="37"/>
                    </a:lnTo>
                    <a:lnTo>
                      <a:pt x="31" y="46"/>
                    </a:lnTo>
                    <a:lnTo>
                      <a:pt x="18" y="48"/>
                    </a:lnTo>
                    <a:lnTo>
                      <a:pt x="7" y="46"/>
                    </a:lnTo>
                    <a:lnTo>
                      <a:pt x="0" y="37"/>
                    </a:lnTo>
                    <a:lnTo>
                      <a:pt x="75" y="3"/>
                    </a:lnTo>
                    <a:lnTo>
                      <a:pt x="98" y="0"/>
                    </a:lnTo>
                    <a:lnTo>
                      <a:pt x="134" y="4"/>
                    </a:lnTo>
                    <a:lnTo>
                      <a:pt x="153" y="4"/>
                    </a:lnTo>
                    <a:lnTo>
                      <a:pt x="166" y="9"/>
                    </a:lnTo>
                    <a:lnTo>
                      <a:pt x="184" y="16"/>
                    </a:lnTo>
                    <a:lnTo>
                      <a:pt x="212" y="30"/>
                    </a:lnTo>
                    <a:lnTo>
                      <a:pt x="228" y="39"/>
                    </a:lnTo>
                    <a:lnTo>
                      <a:pt x="215" y="39"/>
                    </a:lnTo>
                    <a:lnTo>
                      <a:pt x="228" y="48"/>
                    </a:lnTo>
                    <a:lnTo>
                      <a:pt x="233" y="52"/>
                    </a:lnTo>
                    <a:lnTo>
                      <a:pt x="224" y="69"/>
                    </a:lnTo>
                    <a:lnTo>
                      <a:pt x="228" y="78"/>
                    </a:lnTo>
                    <a:lnTo>
                      <a:pt x="232" y="87"/>
                    </a:lnTo>
                    <a:lnTo>
                      <a:pt x="229" y="104"/>
                    </a:lnTo>
                    <a:lnTo>
                      <a:pt x="229" y="103"/>
                    </a:lnTo>
                    <a:lnTo>
                      <a:pt x="194" y="97"/>
                    </a:lnTo>
                    <a:lnTo>
                      <a:pt x="173" y="104"/>
                    </a:lnTo>
                    <a:lnTo>
                      <a:pt x="151" y="109"/>
                    </a:lnTo>
                    <a:lnTo>
                      <a:pt x="129" y="105"/>
                    </a:lnTo>
                    <a:lnTo>
                      <a:pt x="110" y="105"/>
                    </a:lnTo>
                    <a:lnTo>
                      <a:pt x="89" y="110"/>
                    </a:lnTo>
                    <a:lnTo>
                      <a:pt x="89" y="97"/>
                    </a:lnTo>
                    <a:lnTo>
                      <a:pt x="96" y="91"/>
                    </a:lnTo>
                    <a:lnTo>
                      <a:pt x="105" y="85"/>
                    </a:lnTo>
                    <a:lnTo>
                      <a:pt x="119" y="82"/>
                    </a:lnTo>
                    <a:lnTo>
                      <a:pt x="134" y="81"/>
                    </a:lnTo>
                    <a:lnTo>
                      <a:pt x="146" y="78"/>
                    </a:lnTo>
                    <a:lnTo>
                      <a:pt x="162" y="69"/>
                    </a:lnTo>
                    <a:lnTo>
                      <a:pt x="150" y="55"/>
                    </a:lnTo>
                    <a:lnTo>
                      <a:pt x="131" y="49"/>
                    </a:lnTo>
                    <a:lnTo>
                      <a:pt x="115" y="43"/>
                    </a:lnTo>
                    <a:lnTo>
                      <a:pt x="97" y="46"/>
                    </a:lnTo>
                    <a:lnTo>
                      <a:pt x="79" y="56"/>
                    </a:lnTo>
                    <a:lnTo>
                      <a:pt x="66" y="61"/>
                    </a:lnTo>
                    <a:lnTo>
                      <a:pt x="55" y="68"/>
                    </a:lnTo>
                    <a:lnTo>
                      <a:pt x="48" y="82"/>
                    </a:lnTo>
                    <a:lnTo>
                      <a:pt x="32" y="88"/>
                    </a:lnTo>
                    <a:lnTo>
                      <a:pt x="19" y="87"/>
                    </a:lnTo>
                    <a:lnTo>
                      <a:pt x="40" y="52"/>
                    </a:lnTo>
                    <a:lnTo>
                      <a:pt x="67" y="31"/>
                    </a:lnTo>
                    <a:lnTo>
                      <a:pt x="67" y="30"/>
                    </a:lnTo>
                    <a:close/>
                  </a:path>
                </a:pathLst>
              </a:custGeom>
              <a:solidFill>
                <a:srgbClr val="FCE6C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4" name="Freeform 32"/>
              <p:cNvSpPr>
                <a:spLocks/>
              </p:cNvSpPr>
              <p:nvPr/>
            </p:nvSpPr>
            <p:spPr bwMode="auto">
              <a:xfrm>
                <a:off x="787" y="3613"/>
                <a:ext cx="232" cy="100"/>
              </a:xfrm>
              <a:custGeom>
                <a:avLst/>
                <a:gdLst>
                  <a:gd name="T0" fmla="*/ 0 w 232"/>
                  <a:gd name="T1" fmla="*/ 61 h 100"/>
                  <a:gd name="T2" fmla="*/ 0 w 232"/>
                  <a:gd name="T3" fmla="*/ 78 h 100"/>
                  <a:gd name="T4" fmla="*/ 1 w 232"/>
                  <a:gd name="T5" fmla="*/ 98 h 100"/>
                  <a:gd name="T6" fmla="*/ 229 w 232"/>
                  <a:gd name="T7" fmla="*/ 100 h 100"/>
                  <a:gd name="T8" fmla="*/ 232 w 232"/>
                  <a:gd name="T9" fmla="*/ 91 h 100"/>
                  <a:gd name="T10" fmla="*/ 232 w 232"/>
                  <a:gd name="T11" fmla="*/ 84 h 100"/>
                  <a:gd name="T12" fmla="*/ 225 w 232"/>
                  <a:gd name="T13" fmla="*/ 78 h 100"/>
                  <a:gd name="T14" fmla="*/ 218 w 232"/>
                  <a:gd name="T15" fmla="*/ 72 h 100"/>
                  <a:gd name="T16" fmla="*/ 92 w 232"/>
                  <a:gd name="T17" fmla="*/ 26 h 100"/>
                  <a:gd name="T18" fmla="*/ 23 w 232"/>
                  <a:gd name="T19" fmla="*/ 0 h 100"/>
                  <a:gd name="T20" fmla="*/ 14 w 232"/>
                  <a:gd name="T21" fmla="*/ 10 h 100"/>
                  <a:gd name="T22" fmla="*/ 8 w 232"/>
                  <a:gd name="T23" fmla="*/ 23 h 100"/>
                  <a:gd name="T24" fmla="*/ 1 w 232"/>
                  <a:gd name="T25" fmla="*/ 45 h 100"/>
                  <a:gd name="T26" fmla="*/ 0 w 232"/>
                  <a:gd name="T27" fmla="*/ 61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32" h="100">
                    <a:moveTo>
                      <a:pt x="0" y="61"/>
                    </a:moveTo>
                    <a:lnTo>
                      <a:pt x="0" y="78"/>
                    </a:lnTo>
                    <a:lnTo>
                      <a:pt x="1" y="98"/>
                    </a:lnTo>
                    <a:lnTo>
                      <a:pt x="229" y="100"/>
                    </a:lnTo>
                    <a:lnTo>
                      <a:pt x="232" y="91"/>
                    </a:lnTo>
                    <a:lnTo>
                      <a:pt x="232" y="84"/>
                    </a:lnTo>
                    <a:lnTo>
                      <a:pt x="225" y="78"/>
                    </a:lnTo>
                    <a:lnTo>
                      <a:pt x="218" y="72"/>
                    </a:lnTo>
                    <a:lnTo>
                      <a:pt x="92" y="26"/>
                    </a:lnTo>
                    <a:lnTo>
                      <a:pt x="23" y="0"/>
                    </a:lnTo>
                    <a:lnTo>
                      <a:pt x="14" y="10"/>
                    </a:lnTo>
                    <a:lnTo>
                      <a:pt x="8" y="23"/>
                    </a:lnTo>
                    <a:lnTo>
                      <a:pt x="1" y="45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EAEAE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5" name="Freeform 33"/>
              <p:cNvSpPr>
                <a:spLocks/>
              </p:cNvSpPr>
              <p:nvPr/>
            </p:nvSpPr>
            <p:spPr bwMode="auto">
              <a:xfrm>
                <a:off x="810" y="3536"/>
                <a:ext cx="386" cy="177"/>
              </a:xfrm>
              <a:custGeom>
                <a:avLst/>
                <a:gdLst>
                  <a:gd name="T0" fmla="*/ 208 w 386"/>
                  <a:gd name="T1" fmla="*/ 177 h 177"/>
                  <a:gd name="T2" fmla="*/ 385 w 386"/>
                  <a:gd name="T3" fmla="*/ 81 h 177"/>
                  <a:gd name="T4" fmla="*/ 384 w 386"/>
                  <a:gd name="T5" fmla="*/ 75 h 177"/>
                  <a:gd name="T6" fmla="*/ 373 w 386"/>
                  <a:gd name="T7" fmla="*/ 68 h 177"/>
                  <a:gd name="T8" fmla="*/ 379 w 386"/>
                  <a:gd name="T9" fmla="*/ 56 h 177"/>
                  <a:gd name="T10" fmla="*/ 386 w 386"/>
                  <a:gd name="T11" fmla="*/ 46 h 177"/>
                  <a:gd name="T12" fmla="*/ 205 w 386"/>
                  <a:gd name="T13" fmla="*/ 0 h 177"/>
                  <a:gd name="T14" fmla="*/ 110 w 386"/>
                  <a:gd name="T15" fmla="*/ 34 h 177"/>
                  <a:gd name="T16" fmla="*/ 0 w 386"/>
                  <a:gd name="T17" fmla="*/ 77 h 177"/>
                  <a:gd name="T18" fmla="*/ 69 w 386"/>
                  <a:gd name="T19" fmla="*/ 103 h 177"/>
                  <a:gd name="T20" fmla="*/ 195 w 386"/>
                  <a:gd name="T21" fmla="*/ 149 h 177"/>
                  <a:gd name="T22" fmla="*/ 202 w 386"/>
                  <a:gd name="T23" fmla="*/ 155 h 177"/>
                  <a:gd name="T24" fmla="*/ 209 w 386"/>
                  <a:gd name="T25" fmla="*/ 161 h 177"/>
                  <a:gd name="T26" fmla="*/ 209 w 386"/>
                  <a:gd name="T27" fmla="*/ 168 h 177"/>
                  <a:gd name="T28" fmla="*/ 206 w 386"/>
                  <a:gd name="T29" fmla="*/ 177 h 177"/>
                  <a:gd name="T30" fmla="*/ 208 w 386"/>
                  <a:gd name="T3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6" h="177">
                    <a:moveTo>
                      <a:pt x="208" y="177"/>
                    </a:moveTo>
                    <a:lnTo>
                      <a:pt x="385" y="81"/>
                    </a:lnTo>
                    <a:lnTo>
                      <a:pt x="384" y="75"/>
                    </a:lnTo>
                    <a:lnTo>
                      <a:pt x="373" y="68"/>
                    </a:lnTo>
                    <a:lnTo>
                      <a:pt x="379" y="56"/>
                    </a:lnTo>
                    <a:lnTo>
                      <a:pt x="386" y="46"/>
                    </a:lnTo>
                    <a:lnTo>
                      <a:pt x="205" y="0"/>
                    </a:lnTo>
                    <a:lnTo>
                      <a:pt x="110" y="34"/>
                    </a:lnTo>
                    <a:lnTo>
                      <a:pt x="0" y="77"/>
                    </a:lnTo>
                    <a:lnTo>
                      <a:pt x="69" y="103"/>
                    </a:lnTo>
                    <a:lnTo>
                      <a:pt x="195" y="149"/>
                    </a:lnTo>
                    <a:lnTo>
                      <a:pt x="202" y="155"/>
                    </a:lnTo>
                    <a:lnTo>
                      <a:pt x="209" y="161"/>
                    </a:lnTo>
                    <a:lnTo>
                      <a:pt x="209" y="168"/>
                    </a:lnTo>
                    <a:lnTo>
                      <a:pt x="206" y="177"/>
                    </a:lnTo>
                    <a:lnTo>
                      <a:pt x="208" y="177"/>
                    </a:lnTo>
                    <a:close/>
                  </a:path>
                </a:pathLst>
              </a:custGeom>
              <a:solidFill>
                <a:srgbClr val="EAEAE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6" name="Freeform 34"/>
              <p:cNvSpPr>
                <a:spLocks/>
              </p:cNvSpPr>
              <p:nvPr/>
            </p:nvSpPr>
            <p:spPr bwMode="auto">
              <a:xfrm>
                <a:off x="877" y="3547"/>
                <a:ext cx="239" cy="93"/>
              </a:xfrm>
              <a:custGeom>
                <a:avLst/>
                <a:gdLst>
                  <a:gd name="T0" fmla="*/ 161 w 239"/>
                  <a:gd name="T1" fmla="*/ 0 h 93"/>
                  <a:gd name="T2" fmla="*/ 10 w 239"/>
                  <a:gd name="T3" fmla="*/ 58 h 93"/>
                  <a:gd name="T4" fmla="*/ 0 w 239"/>
                  <a:gd name="T5" fmla="*/ 72 h 93"/>
                  <a:gd name="T6" fmla="*/ 25 w 239"/>
                  <a:gd name="T7" fmla="*/ 81 h 93"/>
                  <a:gd name="T8" fmla="*/ 39 w 239"/>
                  <a:gd name="T9" fmla="*/ 76 h 93"/>
                  <a:gd name="T10" fmla="*/ 65 w 239"/>
                  <a:gd name="T11" fmla="*/ 87 h 93"/>
                  <a:gd name="T12" fmla="*/ 78 w 239"/>
                  <a:gd name="T13" fmla="*/ 81 h 93"/>
                  <a:gd name="T14" fmla="*/ 102 w 239"/>
                  <a:gd name="T15" fmla="*/ 90 h 93"/>
                  <a:gd name="T16" fmla="*/ 118 w 239"/>
                  <a:gd name="T17" fmla="*/ 85 h 93"/>
                  <a:gd name="T18" fmla="*/ 141 w 239"/>
                  <a:gd name="T19" fmla="*/ 93 h 93"/>
                  <a:gd name="T20" fmla="*/ 207 w 239"/>
                  <a:gd name="T21" fmla="*/ 63 h 93"/>
                  <a:gd name="T22" fmla="*/ 239 w 239"/>
                  <a:gd name="T23" fmla="*/ 49 h 93"/>
                  <a:gd name="T24" fmla="*/ 235 w 239"/>
                  <a:gd name="T25" fmla="*/ 36 h 93"/>
                  <a:gd name="T26" fmla="*/ 222 w 239"/>
                  <a:gd name="T27" fmla="*/ 31 h 93"/>
                  <a:gd name="T28" fmla="*/ 220 w 239"/>
                  <a:gd name="T29" fmla="*/ 23 h 93"/>
                  <a:gd name="T30" fmla="*/ 207 w 239"/>
                  <a:gd name="T31" fmla="*/ 19 h 93"/>
                  <a:gd name="T32" fmla="*/ 201 w 239"/>
                  <a:gd name="T33" fmla="*/ 10 h 93"/>
                  <a:gd name="T34" fmla="*/ 161 w 239"/>
                  <a:gd name="T35" fmla="*/ 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39" h="93">
                    <a:moveTo>
                      <a:pt x="161" y="0"/>
                    </a:moveTo>
                    <a:lnTo>
                      <a:pt x="10" y="58"/>
                    </a:lnTo>
                    <a:lnTo>
                      <a:pt x="0" y="72"/>
                    </a:lnTo>
                    <a:lnTo>
                      <a:pt x="25" y="81"/>
                    </a:lnTo>
                    <a:lnTo>
                      <a:pt x="39" y="76"/>
                    </a:lnTo>
                    <a:lnTo>
                      <a:pt x="65" y="87"/>
                    </a:lnTo>
                    <a:lnTo>
                      <a:pt x="78" y="81"/>
                    </a:lnTo>
                    <a:lnTo>
                      <a:pt x="102" y="90"/>
                    </a:lnTo>
                    <a:lnTo>
                      <a:pt x="118" y="85"/>
                    </a:lnTo>
                    <a:lnTo>
                      <a:pt x="141" y="93"/>
                    </a:lnTo>
                    <a:lnTo>
                      <a:pt x="207" y="63"/>
                    </a:lnTo>
                    <a:lnTo>
                      <a:pt x="239" y="49"/>
                    </a:lnTo>
                    <a:lnTo>
                      <a:pt x="235" y="36"/>
                    </a:lnTo>
                    <a:lnTo>
                      <a:pt x="222" y="31"/>
                    </a:lnTo>
                    <a:lnTo>
                      <a:pt x="220" y="23"/>
                    </a:lnTo>
                    <a:lnTo>
                      <a:pt x="207" y="19"/>
                    </a:lnTo>
                    <a:lnTo>
                      <a:pt x="201" y="10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rgbClr val="EAEAE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7" name="Freeform 35"/>
              <p:cNvSpPr>
                <a:spLocks/>
              </p:cNvSpPr>
              <p:nvPr/>
            </p:nvSpPr>
            <p:spPr bwMode="auto">
              <a:xfrm>
                <a:off x="779" y="3539"/>
                <a:ext cx="141" cy="136"/>
              </a:xfrm>
              <a:custGeom>
                <a:avLst/>
                <a:gdLst>
                  <a:gd name="T0" fmla="*/ 31 w 141"/>
                  <a:gd name="T1" fmla="*/ 74 h 136"/>
                  <a:gd name="T2" fmla="*/ 141 w 141"/>
                  <a:gd name="T3" fmla="*/ 31 h 136"/>
                  <a:gd name="T4" fmla="*/ 141 w 141"/>
                  <a:gd name="T5" fmla="*/ 0 h 136"/>
                  <a:gd name="T6" fmla="*/ 0 w 141"/>
                  <a:gd name="T7" fmla="*/ 53 h 136"/>
                  <a:gd name="T8" fmla="*/ 0 w 141"/>
                  <a:gd name="T9" fmla="*/ 136 h 136"/>
                  <a:gd name="T10" fmla="*/ 8 w 141"/>
                  <a:gd name="T11" fmla="*/ 135 h 136"/>
                  <a:gd name="T12" fmla="*/ 9 w 141"/>
                  <a:gd name="T13" fmla="*/ 119 h 136"/>
                  <a:gd name="T14" fmla="*/ 16 w 141"/>
                  <a:gd name="T15" fmla="*/ 97 h 136"/>
                  <a:gd name="T16" fmla="*/ 22 w 141"/>
                  <a:gd name="T17" fmla="*/ 84 h 136"/>
                  <a:gd name="T18" fmla="*/ 31 w 141"/>
                  <a:gd name="T19" fmla="*/ 74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1" h="136">
                    <a:moveTo>
                      <a:pt x="31" y="74"/>
                    </a:moveTo>
                    <a:lnTo>
                      <a:pt x="141" y="31"/>
                    </a:lnTo>
                    <a:lnTo>
                      <a:pt x="141" y="0"/>
                    </a:lnTo>
                    <a:lnTo>
                      <a:pt x="0" y="53"/>
                    </a:lnTo>
                    <a:lnTo>
                      <a:pt x="0" y="136"/>
                    </a:lnTo>
                    <a:lnTo>
                      <a:pt x="8" y="135"/>
                    </a:lnTo>
                    <a:lnTo>
                      <a:pt x="9" y="119"/>
                    </a:lnTo>
                    <a:lnTo>
                      <a:pt x="16" y="97"/>
                    </a:lnTo>
                    <a:lnTo>
                      <a:pt x="22" y="84"/>
                    </a:lnTo>
                    <a:lnTo>
                      <a:pt x="31" y="74"/>
                    </a:lnTo>
                    <a:close/>
                  </a:path>
                </a:pathLst>
              </a:custGeom>
              <a:solidFill>
                <a:srgbClr val="EAEAE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8" name="Freeform 36"/>
              <p:cNvSpPr>
                <a:spLocks/>
              </p:cNvSpPr>
              <p:nvPr/>
            </p:nvSpPr>
            <p:spPr bwMode="auto">
              <a:xfrm>
                <a:off x="627" y="3592"/>
                <a:ext cx="152" cy="83"/>
              </a:xfrm>
              <a:custGeom>
                <a:avLst/>
                <a:gdLst>
                  <a:gd name="T0" fmla="*/ 152 w 152"/>
                  <a:gd name="T1" fmla="*/ 0 h 83"/>
                  <a:gd name="T2" fmla="*/ 152 w 152"/>
                  <a:gd name="T3" fmla="*/ 83 h 83"/>
                  <a:gd name="T4" fmla="*/ 134 w 152"/>
                  <a:gd name="T5" fmla="*/ 83 h 83"/>
                  <a:gd name="T6" fmla="*/ 129 w 152"/>
                  <a:gd name="T7" fmla="*/ 73 h 83"/>
                  <a:gd name="T8" fmla="*/ 120 w 152"/>
                  <a:gd name="T9" fmla="*/ 66 h 83"/>
                  <a:gd name="T10" fmla="*/ 108 w 152"/>
                  <a:gd name="T11" fmla="*/ 62 h 83"/>
                  <a:gd name="T12" fmla="*/ 95 w 152"/>
                  <a:gd name="T13" fmla="*/ 64 h 83"/>
                  <a:gd name="T14" fmla="*/ 83 w 152"/>
                  <a:gd name="T15" fmla="*/ 70 h 83"/>
                  <a:gd name="T16" fmla="*/ 72 w 152"/>
                  <a:gd name="T17" fmla="*/ 82 h 83"/>
                  <a:gd name="T18" fmla="*/ 0 w 152"/>
                  <a:gd name="T19" fmla="*/ 79 h 83"/>
                  <a:gd name="T20" fmla="*/ 0 w 152"/>
                  <a:gd name="T21" fmla="*/ 4 h 83"/>
                  <a:gd name="T22" fmla="*/ 2 w 152"/>
                  <a:gd name="T23" fmla="*/ 5 h 83"/>
                  <a:gd name="T24" fmla="*/ 136 w 152"/>
                  <a:gd name="T25" fmla="*/ 5 h 83"/>
                  <a:gd name="T26" fmla="*/ 152 w 152"/>
                  <a:gd name="T27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2" h="83">
                    <a:moveTo>
                      <a:pt x="152" y="0"/>
                    </a:moveTo>
                    <a:lnTo>
                      <a:pt x="152" y="83"/>
                    </a:lnTo>
                    <a:lnTo>
                      <a:pt x="134" y="83"/>
                    </a:lnTo>
                    <a:lnTo>
                      <a:pt x="129" y="73"/>
                    </a:lnTo>
                    <a:lnTo>
                      <a:pt x="120" y="66"/>
                    </a:lnTo>
                    <a:lnTo>
                      <a:pt x="108" y="62"/>
                    </a:lnTo>
                    <a:lnTo>
                      <a:pt x="95" y="64"/>
                    </a:lnTo>
                    <a:lnTo>
                      <a:pt x="83" y="70"/>
                    </a:lnTo>
                    <a:lnTo>
                      <a:pt x="72" y="82"/>
                    </a:lnTo>
                    <a:lnTo>
                      <a:pt x="0" y="79"/>
                    </a:lnTo>
                    <a:lnTo>
                      <a:pt x="0" y="4"/>
                    </a:lnTo>
                    <a:lnTo>
                      <a:pt x="2" y="5"/>
                    </a:lnTo>
                    <a:lnTo>
                      <a:pt x="136" y="5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rgbClr val="EAEAE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49" name="Freeform 37"/>
              <p:cNvSpPr>
                <a:spLocks/>
              </p:cNvSpPr>
              <p:nvPr/>
            </p:nvSpPr>
            <p:spPr bwMode="auto">
              <a:xfrm>
                <a:off x="540" y="3597"/>
                <a:ext cx="63" cy="74"/>
              </a:xfrm>
              <a:custGeom>
                <a:avLst/>
                <a:gdLst>
                  <a:gd name="T0" fmla="*/ 34 w 63"/>
                  <a:gd name="T1" fmla="*/ 74 h 74"/>
                  <a:gd name="T2" fmla="*/ 0 w 63"/>
                  <a:gd name="T3" fmla="*/ 74 h 74"/>
                  <a:gd name="T4" fmla="*/ 3 w 63"/>
                  <a:gd name="T5" fmla="*/ 26 h 74"/>
                  <a:gd name="T6" fmla="*/ 19 w 63"/>
                  <a:gd name="T7" fmla="*/ 22 h 74"/>
                  <a:gd name="T8" fmla="*/ 21 w 63"/>
                  <a:gd name="T9" fmla="*/ 0 h 74"/>
                  <a:gd name="T10" fmla="*/ 63 w 63"/>
                  <a:gd name="T11" fmla="*/ 0 h 74"/>
                  <a:gd name="T12" fmla="*/ 63 w 63"/>
                  <a:gd name="T13" fmla="*/ 74 h 74"/>
                  <a:gd name="T14" fmla="*/ 34 w 63"/>
                  <a:gd name="T15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3" h="74">
                    <a:moveTo>
                      <a:pt x="34" y="74"/>
                    </a:moveTo>
                    <a:lnTo>
                      <a:pt x="0" y="74"/>
                    </a:lnTo>
                    <a:lnTo>
                      <a:pt x="3" y="26"/>
                    </a:lnTo>
                    <a:lnTo>
                      <a:pt x="19" y="22"/>
                    </a:lnTo>
                    <a:lnTo>
                      <a:pt x="21" y="0"/>
                    </a:lnTo>
                    <a:lnTo>
                      <a:pt x="63" y="0"/>
                    </a:lnTo>
                    <a:lnTo>
                      <a:pt x="63" y="74"/>
                    </a:lnTo>
                    <a:lnTo>
                      <a:pt x="34" y="74"/>
                    </a:lnTo>
                    <a:close/>
                  </a:path>
                </a:pathLst>
              </a:custGeom>
              <a:solidFill>
                <a:srgbClr val="EAEAE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0" name="Freeform 38"/>
              <p:cNvSpPr>
                <a:spLocks/>
              </p:cNvSpPr>
              <p:nvPr/>
            </p:nvSpPr>
            <p:spPr bwMode="auto">
              <a:xfrm>
                <a:off x="588" y="3682"/>
                <a:ext cx="16" cy="10"/>
              </a:xfrm>
              <a:custGeom>
                <a:avLst/>
                <a:gdLst>
                  <a:gd name="T0" fmla="*/ 0 w 16"/>
                  <a:gd name="T1" fmla="*/ 5 h 10"/>
                  <a:gd name="T2" fmla="*/ 6 w 16"/>
                  <a:gd name="T3" fmla="*/ 9 h 10"/>
                  <a:gd name="T4" fmla="*/ 11 w 16"/>
                  <a:gd name="T5" fmla="*/ 9 h 10"/>
                  <a:gd name="T6" fmla="*/ 16 w 16"/>
                  <a:gd name="T7" fmla="*/ 10 h 10"/>
                  <a:gd name="T8" fmla="*/ 15 w 16"/>
                  <a:gd name="T9" fmla="*/ 10 h 10"/>
                  <a:gd name="T10" fmla="*/ 15 w 16"/>
                  <a:gd name="T11" fmla="*/ 0 h 10"/>
                  <a:gd name="T12" fmla="*/ 8 w 16"/>
                  <a:gd name="T13" fmla="*/ 1 h 10"/>
                  <a:gd name="T14" fmla="*/ 0 w 16"/>
                  <a:gd name="T15" fmla="*/ 5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" h="10">
                    <a:moveTo>
                      <a:pt x="0" y="5"/>
                    </a:moveTo>
                    <a:lnTo>
                      <a:pt x="6" y="9"/>
                    </a:lnTo>
                    <a:lnTo>
                      <a:pt x="11" y="9"/>
                    </a:lnTo>
                    <a:lnTo>
                      <a:pt x="16" y="10"/>
                    </a:lnTo>
                    <a:lnTo>
                      <a:pt x="15" y="10"/>
                    </a:lnTo>
                    <a:lnTo>
                      <a:pt x="15" y="0"/>
                    </a:lnTo>
                    <a:lnTo>
                      <a:pt x="8" y="1"/>
                    </a:lnTo>
                    <a:lnTo>
                      <a:pt x="0" y="5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1" name="Freeform 39"/>
              <p:cNvSpPr>
                <a:spLocks/>
              </p:cNvSpPr>
              <p:nvPr/>
            </p:nvSpPr>
            <p:spPr bwMode="auto">
              <a:xfrm>
                <a:off x="627" y="3682"/>
                <a:ext cx="20" cy="10"/>
              </a:xfrm>
              <a:custGeom>
                <a:avLst/>
                <a:gdLst>
                  <a:gd name="T0" fmla="*/ 20 w 20"/>
                  <a:gd name="T1" fmla="*/ 3 h 10"/>
                  <a:gd name="T2" fmla="*/ 13 w 20"/>
                  <a:gd name="T3" fmla="*/ 2 h 10"/>
                  <a:gd name="T4" fmla="*/ 7 w 20"/>
                  <a:gd name="T5" fmla="*/ 0 h 10"/>
                  <a:gd name="T6" fmla="*/ 0 w 20"/>
                  <a:gd name="T7" fmla="*/ 0 h 10"/>
                  <a:gd name="T8" fmla="*/ 0 w 20"/>
                  <a:gd name="T9" fmla="*/ 10 h 10"/>
                  <a:gd name="T10" fmla="*/ 8 w 20"/>
                  <a:gd name="T11" fmla="*/ 9 h 10"/>
                  <a:gd name="T12" fmla="*/ 15 w 20"/>
                  <a:gd name="T13" fmla="*/ 7 h 10"/>
                  <a:gd name="T14" fmla="*/ 20 w 20"/>
                  <a:gd name="T15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10">
                    <a:moveTo>
                      <a:pt x="20" y="3"/>
                    </a:moveTo>
                    <a:lnTo>
                      <a:pt x="13" y="2"/>
                    </a:lnTo>
                    <a:lnTo>
                      <a:pt x="7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8" y="9"/>
                    </a:lnTo>
                    <a:lnTo>
                      <a:pt x="15" y="7"/>
                    </a:lnTo>
                    <a:lnTo>
                      <a:pt x="20" y="3"/>
                    </a:lnTo>
                    <a:close/>
                  </a:path>
                </a:pathLst>
              </a:custGeom>
              <a:solidFill>
                <a:srgbClr val="A857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2" name="Freeform 40"/>
              <p:cNvSpPr>
                <a:spLocks/>
              </p:cNvSpPr>
              <p:nvPr/>
            </p:nvSpPr>
            <p:spPr bwMode="auto">
              <a:xfrm>
                <a:off x="652" y="3654"/>
                <a:ext cx="111" cy="114"/>
              </a:xfrm>
              <a:custGeom>
                <a:avLst/>
                <a:gdLst>
                  <a:gd name="T0" fmla="*/ 69 w 111"/>
                  <a:gd name="T1" fmla="*/ 112 h 114"/>
                  <a:gd name="T2" fmla="*/ 72 w 111"/>
                  <a:gd name="T3" fmla="*/ 108 h 114"/>
                  <a:gd name="T4" fmla="*/ 72 w 111"/>
                  <a:gd name="T5" fmla="*/ 103 h 114"/>
                  <a:gd name="T6" fmla="*/ 71 w 111"/>
                  <a:gd name="T7" fmla="*/ 96 h 114"/>
                  <a:gd name="T8" fmla="*/ 71 w 111"/>
                  <a:gd name="T9" fmla="*/ 91 h 114"/>
                  <a:gd name="T10" fmla="*/ 72 w 111"/>
                  <a:gd name="T11" fmla="*/ 86 h 114"/>
                  <a:gd name="T12" fmla="*/ 76 w 111"/>
                  <a:gd name="T13" fmla="*/ 79 h 114"/>
                  <a:gd name="T14" fmla="*/ 87 w 111"/>
                  <a:gd name="T15" fmla="*/ 73 h 114"/>
                  <a:gd name="T16" fmla="*/ 96 w 111"/>
                  <a:gd name="T17" fmla="*/ 64 h 114"/>
                  <a:gd name="T18" fmla="*/ 105 w 111"/>
                  <a:gd name="T19" fmla="*/ 56 h 114"/>
                  <a:gd name="T20" fmla="*/ 109 w 111"/>
                  <a:gd name="T21" fmla="*/ 46 h 114"/>
                  <a:gd name="T22" fmla="*/ 111 w 111"/>
                  <a:gd name="T23" fmla="*/ 33 h 114"/>
                  <a:gd name="T24" fmla="*/ 109 w 111"/>
                  <a:gd name="T25" fmla="*/ 21 h 114"/>
                  <a:gd name="T26" fmla="*/ 104 w 111"/>
                  <a:gd name="T27" fmla="*/ 11 h 114"/>
                  <a:gd name="T28" fmla="*/ 95 w 111"/>
                  <a:gd name="T29" fmla="*/ 4 h 114"/>
                  <a:gd name="T30" fmla="*/ 83 w 111"/>
                  <a:gd name="T31" fmla="*/ 0 h 114"/>
                  <a:gd name="T32" fmla="*/ 70 w 111"/>
                  <a:gd name="T33" fmla="*/ 2 h 114"/>
                  <a:gd name="T34" fmla="*/ 58 w 111"/>
                  <a:gd name="T35" fmla="*/ 8 h 114"/>
                  <a:gd name="T36" fmla="*/ 47 w 111"/>
                  <a:gd name="T37" fmla="*/ 20 h 114"/>
                  <a:gd name="T38" fmla="*/ 43 w 111"/>
                  <a:gd name="T39" fmla="*/ 30 h 114"/>
                  <a:gd name="T40" fmla="*/ 39 w 111"/>
                  <a:gd name="T41" fmla="*/ 43 h 114"/>
                  <a:gd name="T42" fmla="*/ 37 w 111"/>
                  <a:gd name="T43" fmla="*/ 53 h 114"/>
                  <a:gd name="T44" fmla="*/ 14 w 111"/>
                  <a:gd name="T45" fmla="*/ 50 h 114"/>
                  <a:gd name="T46" fmla="*/ 0 w 111"/>
                  <a:gd name="T47" fmla="*/ 50 h 114"/>
                  <a:gd name="T48" fmla="*/ 2 w 111"/>
                  <a:gd name="T49" fmla="*/ 56 h 114"/>
                  <a:gd name="T50" fmla="*/ 8 w 111"/>
                  <a:gd name="T51" fmla="*/ 69 h 114"/>
                  <a:gd name="T52" fmla="*/ 17 w 111"/>
                  <a:gd name="T53" fmla="*/ 77 h 114"/>
                  <a:gd name="T54" fmla="*/ 25 w 111"/>
                  <a:gd name="T55" fmla="*/ 83 h 114"/>
                  <a:gd name="T56" fmla="*/ 43 w 111"/>
                  <a:gd name="T57" fmla="*/ 79 h 114"/>
                  <a:gd name="T58" fmla="*/ 57 w 111"/>
                  <a:gd name="T59" fmla="*/ 74 h 114"/>
                  <a:gd name="T60" fmla="*/ 63 w 111"/>
                  <a:gd name="T61" fmla="*/ 70 h 114"/>
                  <a:gd name="T62" fmla="*/ 69 w 111"/>
                  <a:gd name="T63" fmla="*/ 65 h 114"/>
                  <a:gd name="T64" fmla="*/ 66 w 111"/>
                  <a:gd name="T65" fmla="*/ 63 h 114"/>
                  <a:gd name="T66" fmla="*/ 62 w 111"/>
                  <a:gd name="T67" fmla="*/ 60 h 114"/>
                  <a:gd name="T68" fmla="*/ 58 w 111"/>
                  <a:gd name="T69" fmla="*/ 57 h 114"/>
                  <a:gd name="T70" fmla="*/ 57 w 111"/>
                  <a:gd name="T71" fmla="*/ 44 h 114"/>
                  <a:gd name="T72" fmla="*/ 60 w 111"/>
                  <a:gd name="T73" fmla="*/ 34 h 114"/>
                  <a:gd name="T74" fmla="*/ 65 w 111"/>
                  <a:gd name="T75" fmla="*/ 26 h 114"/>
                  <a:gd name="T76" fmla="*/ 71 w 111"/>
                  <a:gd name="T77" fmla="*/ 21 h 114"/>
                  <a:gd name="T78" fmla="*/ 80 w 111"/>
                  <a:gd name="T79" fmla="*/ 20 h 114"/>
                  <a:gd name="T80" fmla="*/ 89 w 111"/>
                  <a:gd name="T81" fmla="*/ 22 h 114"/>
                  <a:gd name="T82" fmla="*/ 93 w 111"/>
                  <a:gd name="T83" fmla="*/ 29 h 114"/>
                  <a:gd name="T84" fmla="*/ 95 w 111"/>
                  <a:gd name="T85" fmla="*/ 38 h 114"/>
                  <a:gd name="T86" fmla="*/ 89 w 111"/>
                  <a:gd name="T87" fmla="*/ 47 h 114"/>
                  <a:gd name="T88" fmla="*/ 79 w 111"/>
                  <a:gd name="T89" fmla="*/ 59 h 114"/>
                  <a:gd name="T90" fmla="*/ 69 w 111"/>
                  <a:gd name="T91" fmla="*/ 65 h 114"/>
                  <a:gd name="T92" fmla="*/ 69 w 111"/>
                  <a:gd name="T93" fmla="*/ 77 h 114"/>
                  <a:gd name="T94" fmla="*/ 66 w 111"/>
                  <a:gd name="T95" fmla="*/ 85 h 114"/>
                  <a:gd name="T96" fmla="*/ 54 w 111"/>
                  <a:gd name="T97" fmla="*/ 96 h 114"/>
                  <a:gd name="T98" fmla="*/ 54 w 111"/>
                  <a:gd name="T99" fmla="*/ 101 h 114"/>
                  <a:gd name="T100" fmla="*/ 56 w 111"/>
                  <a:gd name="T101" fmla="*/ 107 h 114"/>
                  <a:gd name="T102" fmla="*/ 57 w 111"/>
                  <a:gd name="T103" fmla="*/ 109 h 114"/>
                  <a:gd name="T104" fmla="*/ 60 w 111"/>
                  <a:gd name="T105" fmla="*/ 112 h 114"/>
                  <a:gd name="T106" fmla="*/ 63 w 111"/>
                  <a:gd name="T107" fmla="*/ 114 h 114"/>
                  <a:gd name="T108" fmla="*/ 69 w 111"/>
                  <a:gd name="T109" fmla="*/ 11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11" h="114">
                    <a:moveTo>
                      <a:pt x="69" y="112"/>
                    </a:moveTo>
                    <a:lnTo>
                      <a:pt x="72" y="108"/>
                    </a:lnTo>
                    <a:lnTo>
                      <a:pt x="72" y="103"/>
                    </a:lnTo>
                    <a:lnTo>
                      <a:pt x="71" y="96"/>
                    </a:lnTo>
                    <a:lnTo>
                      <a:pt x="71" y="91"/>
                    </a:lnTo>
                    <a:lnTo>
                      <a:pt x="72" y="86"/>
                    </a:lnTo>
                    <a:lnTo>
                      <a:pt x="76" y="79"/>
                    </a:lnTo>
                    <a:lnTo>
                      <a:pt x="87" y="73"/>
                    </a:lnTo>
                    <a:lnTo>
                      <a:pt x="96" y="64"/>
                    </a:lnTo>
                    <a:lnTo>
                      <a:pt x="105" y="56"/>
                    </a:lnTo>
                    <a:lnTo>
                      <a:pt x="109" y="46"/>
                    </a:lnTo>
                    <a:lnTo>
                      <a:pt x="111" y="33"/>
                    </a:lnTo>
                    <a:lnTo>
                      <a:pt x="109" y="21"/>
                    </a:lnTo>
                    <a:lnTo>
                      <a:pt x="104" y="11"/>
                    </a:lnTo>
                    <a:lnTo>
                      <a:pt x="95" y="4"/>
                    </a:lnTo>
                    <a:lnTo>
                      <a:pt x="83" y="0"/>
                    </a:lnTo>
                    <a:lnTo>
                      <a:pt x="70" y="2"/>
                    </a:lnTo>
                    <a:lnTo>
                      <a:pt x="58" y="8"/>
                    </a:lnTo>
                    <a:lnTo>
                      <a:pt x="47" y="20"/>
                    </a:lnTo>
                    <a:lnTo>
                      <a:pt x="43" y="30"/>
                    </a:lnTo>
                    <a:lnTo>
                      <a:pt x="39" y="43"/>
                    </a:lnTo>
                    <a:lnTo>
                      <a:pt x="37" y="53"/>
                    </a:lnTo>
                    <a:lnTo>
                      <a:pt x="14" y="50"/>
                    </a:lnTo>
                    <a:lnTo>
                      <a:pt x="0" y="50"/>
                    </a:lnTo>
                    <a:lnTo>
                      <a:pt x="2" y="56"/>
                    </a:lnTo>
                    <a:lnTo>
                      <a:pt x="8" y="69"/>
                    </a:lnTo>
                    <a:lnTo>
                      <a:pt x="17" y="77"/>
                    </a:lnTo>
                    <a:lnTo>
                      <a:pt x="25" y="83"/>
                    </a:lnTo>
                    <a:lnTo>
                      <a:pt x="43" y="79"/>
                    </a:lnTo>
                    <a:lnTo>
                      <a:pt x="57" y="74"/>
                    </a:lnTo>
                    <a:lnTo>
                      <a:pt x="63" y="70"/>
                    </a:lnTo>
                    <a:lnTo>
                      <a:pt x="69" y="65"/>
                    </a:lnTo>
                    <a:lnTo>
                      <a:pt x="66" y="63"/>
                    </a:lnTo>
                    <a:lnTo>
                      <a:pt x="62" y="60"/>
                    </a:lnTo>
                    <a:lnTo>
                      <a:pt x="58" y="57"/>
                    </a:lnTo>
                    <a:lnTo>
                      <a:pt x="57" y="44"/>
                    </a:lnTo>
                    <a:lnTo>
                      <a:pt x="60" y="34"/>
                    </a:lnTo>
                    <a:lnTo>
                      <a:pt x="65" y="26"/>
                    </a:lnTo>
                    <a:lnTo>
                      <a:pt x="71" y="21"/>
                    </a:lnTo>
                    <a:lnTo>
                      <a:pt x="80" y="20"/>
                    </a:lnTo>
                    <a:lnTo>
                      <a:pt x="89" y="22"/>
                    </a:lnTo>
                    <a:lnTo>
                      <a:pt x="93" y="29"/>
                    </a:lnTo>
                    <a:lnTo>
                      <a:pt x="95" y="38"/>
                    </a:lnTo>
                    <a:lnTo>
                      <a:pt x="89" y="47"/>
                    </a:lnTo>
                    <a:lnTo>
                      <a:pt x="79" y="59"/>
                    </a:lnTo>
                    <a:lnTo>
                      <a:pt x="69" y="65"/>
                    </a:lnTo>
                    <a:lnTo>
                      <a:pt x="69" y="77"/>
                    </a:lnTo>
                    <a:lnTo>
                      <a:pt x="66" y="85"/>
                    </a:lnTo>
                    <a:lnTo>
                      <a:pt x="54" y="96"/>
                    </a:lnTo>
                    <a:lnTo>
                      <a:pt x="54" y="101"/>
                    </a:lnTo>
                    <a:lnTo>
                      <a:pt x="56" y="107"/>
                    </a:lnTo>
                    <a:lnTo>
                      <a:pt x="57" y="109"/>
                    </a:lnTo>
                    <a:lnTo>
                      <a:pt x="60" y="112"/>
                    </a:lnTo>
                    <a:lnTo>
                      <a:pt x="63" y="114"/>
                    </a:lnTo>
                    <a:lnTo>
                      <a:pt x="69" y="112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3" name="Freeform 41"/>
              <p:cNvSpPr>
                <a:spLocks/>
              </p:cNvSpPr>
              <p:nvPr/>
            </p:nvSpPr>
            <p:spPr bwMode="auto">
              <a:xfrm>
                <a:off x="518" y="3719"/>
                <a:ext cx="203" cy="48"/>
              </a:xfrm>
              <a:custGeom>
                <a:avLst/>
                <a:gdLst>
                  <a:gd name="T0" fmla="*/ 203 w 203"/>
                  <a:gd name="T1" fmla="*/ 0 h 48"/>
                  <a:gd name="T2" fmla="*/ 197 w 203"/>
                  <a:gd name="T3" fmla="*/ 5 h 48"/>
                  <a:gd name="T4" fmla="*/ 191 w 203"/>
                  <a:gd name="T5" fmla="*/ 9 h 48"/>
                  <a:gd name="T6" fmla="*/ 177 w 203"/>
                  <a:gd name="T7" fmla="*/ 14 h 48"/>
                  <a:gd name="T8" fmla="*/ 159 w 203"/>
                  <a:gd name="T9" fmla="*/ 18 h 48"/>
                  <a:gd name="T10" fmla="*/ 118 w 203"/>
                  <a:gd name="T11" fmla="*/ 21 h 48"/>
                  <a:gd name="T12" fmla="*/ 51 w 203"/>
                  <a:gd name="T13" fmla="*/ 21 h 48"/>
                  <a:gd name="T14" fmla="*/ 43 w 203"/>
                  <a:gd name="T15" fmla="*/ 18 h 48"/>
                  <a:gd name="T16" fmla="*/ 33 w 203"/>
                  <a:gd name="T17" fmla="*/ 18 h 48"/>
                  <a:gd name="T18" fmla="*/ 21 w 203"/>
                  <a:gd name="T19" fmla="*/ 16 h 48"/>
                  <a:gd name="T20" fmla="*/ 12 w 203"/>
                  <a:gd name="T21" fmla="*/ 12 h 48"/>
                  <a:gd name="T22" fmla="*/ 4 w 203"/>
                  <a:gd name="T23" fmla="*/ 9 h 48"/>
                  <a:gd name="T24" fmla="*/ 0 w 203"/>
                  <a:gd name="T25" fmla="*/ 5 h 48"/>
                  <a:gd name="T26" fmla="*/ 0 w 203"/>
                  <a:gd name="T27" fmla="*/ 14 h 48"/>
                  <a:gd name="T28" fmla="*/ 3 w 203"/>
                  <a:gd name="T29" fmla="*/ 21 h 48"/>
                  <a:gd name="T30" fmla="*/ 9 w 203"/>
                  <a:gd name="T31" fmla="*/ 30 h 48"/>
                  <a:gd name="T32" fmla="*/ 20 w 203"/>
                  <a:gd name="T33" fmla="*/ 36 h 48"/>
                  <a:gd name="T34" fmla="*/ 30 w 203"/>
                  <a:gd name="T35" fmla="*/ 40 h 48"/>
                  <a:gd name="T36" fmla="*/ 39 w 203"/>
                  <a:gd name="T37" fmla="*/ 43 h 48"/>
                  <a:gd name="T38" fmla="*/ 47 w 203"/>
                  <a:gd name="T39" fmla="*/ 44 h 48"/>
                  <a:gd name="T40" fmla="*/ 69 w 203"/>
                  <a:gd name="T41" fmla="*/ 47 h 48"/>
                  <a:gd name="T42" fmla="*/ 100 w 203"/>
                  <a:gd name="T43" fmla="*/ 48 h 48"/>
                  <a:gd name="T44" fmla="*/ 131 w 203"/>
                  <a:gd name="T45" fmla="*/ 47 h 48"/>
                  <a:gd name="T46" fmla="*/ 159 w 203"/>
                  <a:gd name="T47" fmla="*/ 43 h 48"/>
                  <a:gd name="T48" fmla="*/ 171 w 203"/>
                  <a:gd name="T49" fmla="*/ 40 h 48"/>
                  <a:gd name="T50" fmla="*/ 181 w 203"/>
                  <a:gd name="T51" fmla="*/ 36 h 48"/>
                  <a:gd name="T52" fmla="*/ 188 w 203"/>
                  <a:gd name="T53" fmla="*/ 31 h 48"/>
                  <a:gd name="T54" fmla="*/ 200 w 203"/>
                  <a:gd name="T55" fmla="*/ 20 h 48"/>
                  <a:gd name="T56" fmla="*/ 203 w 203"/>
                  <a:gd name="T57" fmla="*/ 12 h 48"/>
                  <a:gd name="T58" fmla="*/ 203 w 203"/>
                  <a:gd name="T59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03" h="48">
                    <a:moveTo>
                      <a:pt x="203" y="0"/>
                    </a:moveTo>
                    <a:lnTo>
                      <a:pt x="197" y="5"/>
                    </a:lnTo>
                    <a:lnTo>
                      <a:pt x="191" y="9"/>
                    </a:lnTo>
                    <a:lnTo>
                      <a:pt x="177" y="14"/>
                    </a:lnTo>
                    <a:lnTo>
                      <a:pt x="159" y="18"/>
                    </a:lnTo>
                    <a:lnTo>
                      <a:pt x="118" y="21"/>
                    </a:lnTo>
                    <a:lnTo>
                      <a:pt x="51" y="21"/>
                    </a:lnTo>
                    <a:lnTo>
                      <a:pt x="43" y="18"/>
                    </a:lnTo>
                    <a:lnTo>
                      <a:pt x="33" y="18"/>
                    </a:lnTo>
                    <a:lnTo>
                      <a:pt x="21" y="16"/>
                    </a:lnTo>
                    <a:lnTo>
                      <a:pt x="12" y="12"/>
                    </a:lnTo>
                    <a:lnTo>
                      <a:pt x="4" y="9"/>
                    </a:lnTo>
                    <a:lnTo>
                      <a:pt x="0" y="5"/>
                    </a:lnTo>
                    <a:lnTo>
                      <a:pt x="0" y="14"/>
                    </a:lnTo>
                    <a:lnTo>
                      <a:pt x="3" y="21"/>
                    </a:lnTo>
                    <a:lnTo>
                      <a:pt x="9" y="30"/>
                    </a:lnTo>
                    <a:lnTo>
                      <a:pt x="20" y="36"/>
                    </a:lnTo>
                    <a:lnTo>
                      <a:pt x="30" y="40"/>
                    </a:lnTo>
                    <a:lnTo>
                      <a:pt x="39" y="43"/>
                    </a:lnTo>
                    <a:lnTo>
                      <a:pt x="47" y="44"/>
                    </a:lnTo>
                    <a:lnTo>
                      <a:pt x="69" y="47"/>
                    </a:lnTo>
                    <a:lnTo>
                      <a:pt x="100" y="48"/>
                    </a:lnTo>
                    <a:lnTo>
                      <a:pt x="131" y="47"/>
                    </a:lnTo>
                    <a:lnTo>
                      <a:pt x="159" y="43"/>
                    </a:lnTo>
                    <a:lnTo>
                      <a:pt x="171" y="40"/>
                    </a:lnTo>
                    <a:lnTo>
                      <a:pt x="181" y="36"/>
                    </a:lnTo>
                    <a:lnTo>
                      <a:pt x="188" y="31"/>
                    </a:lnTo>
                    <a:lnTo>
                      <a:pt x="200" y="20"/>
                    </a:lnTo>
                    <a:lnTo>
                      <a:pt x="203" y="12"/>
                    </a:lnTo>
                    <a:lnTo>
                      <a:pt x="203" y="0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4" name="Freeform 42"/>
              <p:cNvSpPr>
                <a:spLocks/>
              </p:cNvSpPr>
              <p:nvPr/>
            </p:nvSpPr>
            <p:spPr bwMode="auto">
              <a:xfrm>
                <a:off x="551" y="3762"/>
                <a:ext cx="133" cy="30"/>
              </a:xfrm>
              <a:custGeom>
                <a:avLst/>
                <a:gdLst>
                  <a:gd name="T0" fmla="*/ 101 w 133"/>
                  <a:gd name="T1" fmla="*/ 27 h 30"/>
                  <a:gd name="T2" fmla="*/ 72 w 133"/>
                  <a:gd name="T3" fmla="*/ 30 h 30"/>
                  <a:gd name="T4" fmla="*/ 43 w 133"/>
                  <a:gd name="T5" fmla="*/ 27 h 30"/>
                  <a:gd name="T6" fmla="*/ 27 w 133"/>
                  <a:gd name="T7" fmla="*/ 26 h 30"/>
                  <a:gd name="T8" fmla="*/ 14 w 133"/>
                  <a:gd name="T9" fmla="*/ 23 h 30"/>
                  <a:gd name="T10" fmla="*/ 5 w 133"/>
                  <a:gd name="T11" fmla="*/ 19 h 30"/>
                  <a:gd name="T12" fmla="*/ 0 w 133"/>
                  <a:gd name="T13" fmla="*/ 14 h 30"/>
                  <a:gd name="T14" fmla="*/ 1 w 133"/>
                  <a:gd name="T15" fmla="*/ 8 h 30"/>
                  <a:gd name="T16" fmla="*/ 5 w 133"/>
                  <a:gd name="T17" fmla="*/ 4 h 30"/>
                  <a:gd name="T18" fmla="*/ 14 w 133"/>
                  <a:gd name="T19" fmla="*/ 1 h 30"/>
                  <a:gd name="T20" fmla="*/ 36 w 133"/>
                  <a:gd name="T21" fmla="*/ 4 h 30"/>
                  <a:gd name="T22" fmla="*/ 67 w 133"/>
                  <a:gd name="T23" fmla="*/ 5 h 30"/>
                  <a:gd name="T24" fmla="*/ 98 w 133"/>
                  <a:gd name="T25" fmla="*/ 4 h 30"/>
                  <a:gd name="T26" fmla="*/ 126 w 133"/>
                  <a:gd name="T27" fmla="*/ 0 h 30"/>
                  <a:gd name="T28" fmla="*/ 131 w 133"/>
                  <a:gd name="T29" fmla="*/ 4 h 30"/>
                  <a:gd name="T30" fmla="*/ 133 w 133"/>
                  <a:gd name="T31" fmla="*/ 9 h 30"/>
                  <a:gd name="T32" fmla="*/ 132 w 133"/>
                  <a:gd name="T33" fmla="*/ 14 h 30"/>
                  <a:gd name="T34" fmla="*/ 127 w 133"/>
                  <a:gd name="T35" fmla="*/ 19 h 30"/>
                  <a:gd name="T36" fmla="*/ 115 w 133"/>
                  <a:gd name="T37" fmla="*/ 25 h 30"/>
                  <a:gd name="T38" fmla="*/ 101 w 133"/>
                  <a:gd name="T39" fmla="*/ 27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3" h="30">
                    <a:moveTo>
                      <a:pt x="101" y="27"/>
                    </a:moveTo>
                    <a:lnTo>
                      <a:pt x="72" y="30"/>
                    </a:lnTo>
                    <a:lnTo>
                      <a:pt x="43" y="27"/>
                    </a:lnTo>
                    <a:lnTo>
                      <a:pt x="27" y="26"/>
                    </a:lnTo>
                    <a:lnTo>
                      <a:pt x="14" y="23"/>
                    </a:lnTo>
                    <a:lnTo>
                      <a:pt x="5" y="19"/>
                    </a:lnTo>
                    <a:lnTo>
                      <a:pt x="0" y="14"/>
                    </a:lnTo>
                    <a:lnTo>
                      <a:pt x="1" y="8"/>
                    </a:lnTo>
                    <a:lnTo>
                      <a:pt x="5" y="4"/>
                    </a:lnTo>
                    <a:lnTo>
                      <a:pt x="14" y="1"/>
                    </a:lnTo>
                    <a:lnTo>
                      <a:pt x="36" y="4"/>
                    </a:lnTo>
                    <a:lnTo>
                      <a:pt x="67" y="5"/>
                    </a:lnTo>
                    <a:lnTo>
                      <a:pt x="98" y="4"/>
                    </a:lnTo>
                    <a:lnTo>
                      <a:pt x="126" y="0"/>
                    </a:lnTo>
                    <a:lnTo>
                      <a:pt x="131" y="4"/>
                    </a:lnTo>
                    <a:lnTo>
                      <a:pt x="133" y="9"/>
                    </a:lnTo>
                    <a:lnTo>
                      <a:pt x="132" y="14"/>
                    </a:lnTo>
                    <a:lnTo>
                      <a:pt x="127" y="19"/>
                    </a:lnTo>
                    <a:lnTo>
                      <a:pt x="115" y="25"/>
                    </a:lnTo>
                    <a:lnTo>
                      <a:pt x="101" y="27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5" name="Freeform 43"/>
              <p:cNvSpPr>
                <a:spLocks/>
              </p:cNvSpPr>
              <p:nvPr/>
            </p:nvSpPr>
            <p:spPr bwMode="auto">
              <a:xfrm>
                <a:off x="561" y="3685"/>
                <a:ext cx="116" cy="55"/>
              </a:xfrm>
              <a:custGeom>
                <a:avLst/>
                <a:gdLst>
                  <a:gd name="T0" fmla="*/ 88 w 116"/>
                  <a:gd name="T1" fmla="*/ 9 h 55"/>
                  <a:gd name="T2" fmla="*/ 86 w 116"/>
                  <a:gd name="T3" fmla="*/ 0 h 55"/>
                  <a:gd name="T4" fmla="*/ 81 w 116"/>
                  <a:gd name="T5" fmla="*/ 4 h 55"/>
                  <a:gd name="T6" fmla="*/ 74 w 116"/>
                  <a:gd name="T7" fmla="*/ 6 h 55"/>
                  <a:gd name="T8" fmla="*/ 66 w 116"/>
                  <a:gd name="T9" fmla="*/ 7 h 55"/>
                  <a:gd name="T10" fmla="*/ 43 w 116"/>
                  <a:gd name="T11" fmla="*/ 7 h 55"/>
                  <a:gd name="T12" fmla="*/ 38 w 116"/>
                  <a:gd name="T13" fmla="*/ 6 h 55"/>
                  <a:gd name="T14" fmla="*/ 33 w 116"/>
                  <a:gd name="T15" fmla="*/ 6 h 55"/>
                  <a:gd name="T16" fmla="*/ 27 w 116"/>
                  <a:gd name="T17" fmla="*/ 2 h 55"/>
                  <a:gd name="T18" fmla="*/ 26 w 116"/>
                  <a:gd name="T19" fmla="*/ 13 h 55"/>
                  <a:gd name="T20" fmla="*/ 23 w 116"/>
                  <a:gd name="T21" fmla="*/ 20 h 55"/>
                  <a:gd name="T22" fmla="*/ 20 w 116"/>
                  <a:gd name="T23" fmla="*/ 32 h 55"/>
                  <a:gd name="T24" fmla="*/ 11 w 116"/>
                  <a:gd name="T25" fmla="*/ 43 h 55"/>
                  <a:gd name="T26" fmla="*/ 7 w 116"/>
                  <a:gd name="T27" fmla="*/ 48 h 55"/>
                  <a:gd name="T28" fmla="*/ 0 w 116"/>
                  <a:gd name="T29" fmla="*/ 52 h 55"/>
                  <a:gd name="T30" fmla="*/ 8 w 116"/>
                  <a:gd name="T31" fmla="*/ 55 h 55"/>
                  <a:gd name="T32" fmla="*/ 75 w 116"/>
                  <a:gd name="T33" fmla="*/ 55 h 55"/>
                  <a:gd name="T34" fmla="*/ 116 w 116"/>
                  <a:gd name="T35" fmla="*/ 52 h 55"/>
                  <a:gd name="T36" fmla="*/ 108 w 116"/>
                  <a:gd name="T37" fmla="*/ 46 h 55"/>
                  <a:gd name="T38" fmla="*/ 99 w 116"/>
                  <a:gd name="T39" fmla="*/ 38 h 55"/>
                  <a:gd name="T40" fmla="*/ 93 w 116"/>
                  <a:gd name="T41" fmla="*/ 25 h 55"/>
                  <a:gd name="T42" fmla="*/ 91 w 116"/>
                  <a:gd name="T43" fmla="*/ 19 h 55"/>
                  <a:gd name="T44" fmla="*/ 88 w 116"/>
                  <a:gd name="T45" fmla="*/ 9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16" h="55">
                    <a:moveTo>
                      <a:pt x="88" y="9"/>
                    </a:moveTo>
                    <a:lnTo>
                      <a:pt x="86" y="0"/>
                    </a:lnTo>
                    <a:lnTo>
                      <a:pt x="81" y="4"/>
                    </a:lnTo>
                    <a:lnTo>
                      <a:pt x="74" y="6"/>
                    </a:lnTo>
                    <a:lnTo>
                      <a:pt x="66" y="7"/>
                    </a:lnTo>
                    <a:lnTo>
                      <a:pt x="43" y="7"/>
                    </a:lnTo>
                    <a:lnTo>
                      <a:pt x="38" y="6"/>
                    </a:lnTo>
                    <a:lnTo>
                      <a:pt x="33" y="6"/>
                    </a:lnTo>
                    <a:lnTo>
                      <a:pt x="27" y="2"/>
                    </a:lnTo>
                    <a:lnTo>
                      <a:pt x="26" y="13"/>
                    </a:lnTo>
                    <a:lnTo>
                      <a:pt x="23" y="20"/>
                    </a:lnTo>
                    <a:lnTo>
                      <a:pt x="20" y="32"/>
                    </a:lnTo>
                    <a:lnTo>
                      <a:pt x="11" y="43"/>
                    </a:lnTo>
                    <a:lnTo>
                      <a:pt x="7" y="48"/>
                    </a:lnTo>
                    <a:lnTo>
                      <a:pt x="0" y="52"/>
                    </a:lnTo>
                    <a:lnTo>
                      <a:pt x="8" y="55"/>
                    </a:lnTo>
                    <a:lnTo>
                      <a:pt x="75" y="55"/>
                    </a:lnTo>
                    <a:lnTo>
                      <a:pt x="116" y="52"/>
                    </a:lnTo>
                    <a:lnTo>
                      <a:pt x="108" y="46"/>
                    </a:lnTo>
                    <a:lnTo>
                      <a:pt x="99" y="38"/>
                    </a:lnTo>
                    <a:lnTo>
                      <a:pt x="93" y="25"/>
                    </a:lnTo>
                    <a:lnTo>
                      <a:pt x="91" y="19"/>
                    </a:lnTo>
                    <a:lnTo>
                      <a:pt x="88" y="9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6" name="Freeform 44"/>
              <p:cNvSpPr>
                <a:spLocks/>
              </p:cNvSpPr>
              <p:nvPr/>
            </p:nvSpPr>
            <p:spPr bwMode="auto">
              <a:xfrm>
                <a:off x="518" y="3705"/>
                <a:ext cx="66" cy="32"/>
              </a:xfrm>
              <a:custGeom>
                <a:avLst/>
                <a:gdLst>
                  <a:gd name="T0" fmla="*/ 12 w 66"/>
                  <a:gd name="T1" fmla="*/ 26 h 32"/>
                  <a:gd name="T2" fmla="*/ 21 w 66"/>
                  <a:gd name="T3" fmla="*/ 30 h 32"/>
                  <a:gd name="T4" fmla="*/ 33 w 66"/>
                  <a:gd name="T5" fmla="*/ 32 h 32"/>
                  <a:gd name="T6" fmla="*/ 43 w 66"/>
                  <a:gd name="T7" fmla="*/ 32 h 32"/>
                  <a:gd name="T8" fmla="*/ 50 w 66"/>
                  <a:gd name="T9" fmla="*/ 28 h 32"/>
                  <a:gd name="T10" fmla="*/ 54 w 66"/>
                  <a:gd name="T11" fmla="*/ 23 h 32"/>
                  <a:gd name="T12" fmla="*/ 63 w 66"/>
                  <a:gd name="T13" fmla="*/ 12 h 32"/>
                  <a:gd name="T14" fmla="*/ 66 w 66"/>
                  <a:gd name="T15" fmla="*/ 0 h 32"/>
                  <a:gd name="T16" fmla="*/ 56 w 66"/>
                  <a:gd name="T17" fmla="*/ 1 h 32"/>
                  <a:gd name="T18" fmla="*/ 38 w 66"/>
                  <a:gd name="T19" fmla="*/ 4 h 32"/>
                  <a:gd name="T20" fmla="*/ 21 w 66"/>
                  <a:gd name="T21" fmla="*/ 6 h 32"/>
                  <a:gd name="T22" fmla="*/ 8 w 66"/>
                  <a:gd name="T23" fmla="*/ 12 h 32"/>
                  <a:gd name="T24" fmla="*/ 2 w 66"/>
                  <a:gd name="T25" fmla="*/ 15 h 32"/>
                  <a:gd name="T26" fmla="*/ 0 w 66"/>
                  <a:gd name="T27" fmla="*/ 19 h 32"/>
                  <a:gd name="T28" fmla="*/ 4 w 66"/>
                  <a:gd name="T29" fmla="*/ 23 h 32"/>
                  <a:gd name="T30" fmla="*/ 12 w 66"/>
                  <a:gd name="T31" fmla="*/ 26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6" h="32">
                    <a:moveTo>
                      <a:pt x="12" y="26"/>
                    </a:moveTo>
                    <a:lnTo>
                      <a:pt x="21" y="30"/>
                    </a:lnTo>
                    <a:lnTo>
                      <a:pt x="33" y="32"/>
                    </a:lnTo>
                    <a:lnTo>
                      <a:pt x="43" y="32"/>
                    </a:lnTo>
                    <a:lnTo>
                      <a:pt x="50" y="28"/>
                    </a:lnTo>
                    <a:lnTo>
                      <a:pt x="54" y="23"/>
                    </a:lnTo>
                    <a:lnTo>
                      <a:pt x="63" y="12"/>
                    </a:lnTo>
                    <a:lnTo>
                      <a:pt x="66" y="0"/>
                    </a:lnTo>
                    <a:lnTo>
                      <a:pt x="56" y="1"/>
                    </a:lnTo>
                    <a:lnTo>
                      <a:pt x="38" y="4"/>
                    </a:lnTo>
                    <a:lnTo>
                      <a:pt x="21" y="6"/>
                    </a:lnTo>
                    <a:lnTo>
                      <a:pt x="8" y="12"/>
                    </a:lnTo>
                    <a:lnTo>
                      <a:pt x="2" y="15"/>
                    </a:lnTo>
                    <a:lnTo>
                      <a:pt x="0" y="19"/>
                    </a:lnTo>
                    <a:lnTo>
                      <a:pt x="4" y="23"/>
                    </a:lnTo>
                    <a:lnTo>
                      <a:pt x="12" y="26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7" name="Freeform 45"/>
              <p:cNvSpPr>
                <a:spLocks/>
              </p:cNvSpPr>
              <p:nvPr/>
            </p:nvSpPr>
            <p:spPr bwMode="auto">
              <a:xfrm>
                <a:off x="701" y="3102"/>
                <a:ext cx="271" cy="495"/>
              </a:xfrm>
              <a:custGeom>
                <a:avLst/>
                <a:gdLst>
                  <a:gd name="T0" fmla="*/ 219 w 271"/>
                  <a:gd name="T1" fmla="*/ 437 h 495"/>
                  <a:gd name="T2" fmla="*/ 256 w 271"/>
                  <a:gd name="T3" fmla="*/ 424 h 495"/>
                  <a:gd name="T4" fmla="*/ 263 w 271"/>
                  <a:gd name="T5" fmla="*/ 419 h 495"/>
                  <a:gd name="T6" fmla="*/ 269 w 271"/>
                  <a:gd name="T7" fmla="*/ 410 h 495"/>
                  <a:gd name="T8" fmla="*/ 271 w 271"/>
                  <a:gd name="T9" fmla="*/ 400 h 495"/>
                  <a:gd name="T10" fmla="*/ 223 w 271"/>
                  <a:gd name="T11" fmla="*/ 7 h 495"/>
                  <a:gd name="T12" fmla="*/ 222 w 271"/>
                  <a:gd name="T13" fmla="*/ 3 h 495"/>
                  <a:gd name="T14" fmla="*/ 214 w 271"/>
                  <a:gd name="T15" fmla="*/ 0 h 495"/>
                  <a:gd name="T16" fmla="*/ 202 w 271"/>
                  <a:gd name="T17" fmla="*/ 0 h 495"/>
                  <a:gd name="T18" fmla="*/ 4 w 271"/>
                  <a:gd name="T19" fmla="*/ 19 h 495"/>
                  <a:gd name="T20" fmla="*/ 4 w 271"/>
                  <a:gd name="T21" fmla="*/ 20 h 495"/>
                  <a:gd name="T22" fmla="*/ 1 w 271"/>
                  <a:gd name="T23" fmla="*/ 24 h 495"/>
                  <a:gd name="T24" fmla="*/ 0 w 271"/>
                  <a:gd name="T25" fmla="*/ 33 h 495"/>
                  <a:gd name="T26" fmla="*/ 0 w 271"/>
                  <a:gd name="T27" fmla="*/ 41 h 495"/>
                  <a:gd name="T28" fmla="*/ 47 w 271"/>
                  <a:gd name="T29" fmla="*/ 476 h 495"/>
                  <a:gd name="T30" fmla="*/ 51 w 271"/>
                  <a:gd name="T31" fmla="*/ 485 h 495"/>
                  <a:gd name="T32" fmla="*/ 56 w 271"/>
                  <a:gd name="T33" fmla="*/ 491 h 495"/>
                  <a:gd name="T34" fmla="*/ 62 w 271"/>
                  <a:gd name="T35" fmla="*/ 495 h 495"/>
                  <a:gd name="T36" fmla="*/ 78 w 271"/>
                  <a:gd name="T37" fmla="*/ 490 h 495"/>
                  <a:gd name="T38" fmla="*/ 219 w 271"/>
                  <a:gd name="T39" fmla="*/ 437 h 4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71" h="495">
                    <a:moveTo>
                      <a:pt x="219" y="437"/>
                    </a:moveTo>
                    <a:lnTo>
                      <a:pt x="256" y="424"/>
                    </a:lnTo>
                    <a:lnTo>
                      <a:pt x="263" y="419"/>
                    </a:lnTo>
                    <a:lnTo>
                      <a:pt x="269" y="410"/>
                    </a:lnTo>
                    <a:lnTo>
                      <a:pt x="271" y="400"/>
                    </a:lnTo>
                    <a:lnTo>
                      <a:pt x="223" y="7"/>
                    </a:lnTo>
                    <a:lnTo>
                      <a:pt x="222" y="3"/>
                    </a:lnTo>
                    <a:lnTo>
                      <a:pt x="214" y="0"/>
                    </a:lnTo>
                    <a:lnTo>
                      <a:pt x="202" y="0"/>
                    </a:lnTo>
                    <a:lnTo>
                      <a:pt x="4" y="19"/>
                    </a:lnTo>
                    <a:lnTo>
                      <a:pt x="4" y="20"/>
                    </a:lnTo>
                    <a:lnTo>
                      <a:pt x="1" y="24"/>
                    </a:lnTo>
                    <a:lnTo>
                      <a:pt x="0" y="33"/>
                    </a:lnTo>
                    <a:lnTo>
                      <a:pt x="0" y="41"/>
                    </a:lnTo>
                    <a:lnTo>
                      <a:pt x="47" y="476"/>
                    </a:lnTo>
                    <a:lnTo>
                      <a:pt x="51" y="485"/>
                    </a:lnTo>
                    <a:lnTo>
                      <a:pt x="56" y="491"/>
                    </a:lnTo>
                    <a:lnTo>
                      <a:pt x="62" y="495"/>
                    </a:lnTo>
                    <a:lnTo>
                      <a:pt x="78" y="490"/>
                    </a:lnTo>
                    <a:lnTo>
                      <a:pt x="219" y="437"/>
                    </a:lnTo>
                    <a:close/>
                  </a:path>
                </a:pathLst>
              </a:custGeom>
              <a:solidFill>
                <a:srgbClr val="EAEAE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8" name="Freeform 46"/>
              <p:cNvSpPr>
                <a:spLocks/>
              </p:cNvSpPr>
              <p:nvPr/>
            </p:nvSpPr>
            <p:spPr bwMode="auto">
              <a:xfrm>
                <a:off x="603" y="3317"/>
                <a:ext cx="24" cy="375"/>
              </a:xfrm>
              <a:custGeom>
                <a:avLst/>
                <a:gdLst>
                  <a:gd name="T0" fmla="*/ 24 w 24"/>
                  <a:gd name="T1" fmla="*/ 375 h 375"/>
                  <a:gd name="T2" fmla="*/ 24 w 24"/>
                  <a:gd name="T3" fmla="*/ 9 h 375"/>
                  <a:gd name="T4" fmla="*/ 0 w 24"/>
                  <a:gd name="T5" fmla="*/ 0 h 375"/>
                  <a:gd name="T6" fmla="*/ 0 w 24"/>
                  <a:gd name="T7" fmla="*/ 375 h 375"/>
                  <a:gd name="T8" fmla="*/ 24 w 24"/>
                  <a:gd name="T9" fmla="*/ 375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375">
                    <a:moveTo>
                      <a:pt x="24" y="375"/>
                    </a:moveTo>
                    <a:lnTo>
                      <a:pt x="24" y="9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24" y="375"/>
                    </a:lnTo>
                    <a:close/>
                  </a:path>
                </a:pathLst>
              </a:custGeom>
              <a:solidFill>
                <a:srgbClr val="0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59" name="Freeform 47"/>
              <p:cNvSpPr>
                <a:spLocks/>
              </p:cNvSpPr>
              <p:nvPr/>
            </p:nvSpPr>
            <p:spPr bwMode="auto">
              <a:xfrm>
                <a:off x="734" y="3120"/>
                <a:ext cx="171" cy="27"/>
              </a:xfrm>
              <a:custGeom>
                <a:avLst/>
                <a:gdLst>
                  <a:gd name="T0" fmla="*/ 169 w 171"/>
                  <a:gd name="T1" fmla="*/ 0 h 27"/>
                  <a:gd name="T2" fmla="*/ 171 w 171"/>
                  <a:gd name="T3" fmla="*/ 6 h 27"/>
                  <a:gd name="T4" fmla="*/ 1 w 171"/>
                  <a:gd name="T5" fmla="*/ 27 h 27"/>
                  <a:gd name="T6" fmla="*/ 0 w 171"/>
                  <a:gd name="T7" fmla="*/ 19 h 27"/>
                  <a:gd name="T8" fmla="*/ 169 w 171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1" h="27">
                    <a:moveTo>
                      <a:pt x="169" y="0"/>
                    </a:moveTo>
                    <a:lnTo>
                      <a:pt x="171" y="6"/>
                    </a:lnTo>
                    <a:lnTo>
                      <a:pt x="1" y="27"/>
                    </a:lnTo>
                    <a:lnTo>
                      <a:pt x="0" y="19"/>
                    </a:lnTo>
                    <a:lnTo>
                      <a:pt x="16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0" name="Freeform 48"/>
              <p:cNvSpPr>
                <a:spLocks/>
              </p:cNvSpPr>
              <p:nvPr/>
            </p:nvSpPr>
            <p:spPr bwMode="auto">
              <a:xfrm>
                <a:off x="731" y="3140"/>
                <a:ext cx="215" cy="410"/>
              </a:xfrm>
              <a:custGeom>
                <a:avLst/>
                <a:gdLst>
                  <a:gd name="T0" fmla="*/ 161 w 215"/>
                  <a:gd name="T1" fmla="*/ 0 h 410"/>
                  <a:gd name="T2" fmla="*/ 167 w 215"/>
                  <a:gd name="T3" fmla="*/ 2 h 410"/>
                  <a:gd name="T4" fmla="*/ 174 w 215"/>
                  <a:gd name="T5" fmla="*/ 6 h 410"/>
                  <a:gd name="T6" fmla="*/ 176 w 215"/>
                  <a:gd name="T7" fmla="*/ 12 h 410"/>
                  <a:gd name="T8" fmla="*/ 215 w 215"/>
                  <a:gd name="T9" fmla="*/ 348 h 410"/>
                  <a:gd name="T10" fmla="*/ 215 w 215"/>
                  <a:gd name="T11" fmla="*/ 355 h 410"/>
                  <a:gd name="T12" fmla="*/ 211 w 215"/>
                  <a:gd name="T13" fmla="*/ 361 h 410"/>
                  <a:gd name="T14" fmla="*/ 204 w 215"/>
                  <a:gd name="T15" fmla="*/ 365 h 410"/>
                  <a:gd name="T16" fmla="*/ 60 w 215"/>
                  <a:gd name="T17" fmla="*/ 410 h 410"/>
                  <a:gd name="T18" fmla="*/ 53 w 215"/>
                  <a:gd name="T19" fmla="*/ 410 h 410"/>
                  <a:gd name="T20" fmla="*/ 47 w 215"/>
                  <a:gd name="T21" fmla="*/ 407 h 410"/>
                  <a:gd name="T22" fmla="*/ 43 w 215"/>
                  <a:gd name="T23" fmla="*/ 400 h 410"/>
                  <a:gd name="T24" fmla="*/ 0 w 215"/>
                  <a:gd name="T25" fmla="*/ 38 h 410"/>
                  <a:gd name="T26" fmla="*/ 1 w 215"/>
                  <a:gd name="T27" fmla="*/ 32 h 410"/>
                  <a:gd name="T28" fmla="*/ 5 w 215"/>
                  <a:gd name="T29" fmla="*/ 25 h 410"/>
                  <a:gd name="T30" fmla="*/ 12 w 215"/>
                  <a:gd name="T31" fmla="*/ 23 h 410"/>
                  <a:gd name="T32" fmla="*/ 161 w 215"/>
                  <a:gd name="T33" fmla="*/ 0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5" h="410">
                    <a:moveTo>
                      <a:pt x="161" y="0"/>
                    </a:moveTo>
                    <a:lnTo>
                      <a:pt x="167" y="2"/>
                    </a:lnTo>
                    <a:lnTo>
                      <a:pt x="174" y="6"/>
                    </a:lnTo>
                    <a:lnTo>
                      <a:pt x="176" y="12"/>
                    </a:lnTo>
                    <a:lnTo>
                      <a:pt x="215" y="348"/>
                    </a:lnTo>
                    <a:lnTo>
                      <a:pt x="215" y="355"/>
                    </a:lnTo>
                    <a:lnTo>
                      <a:pt x="211" y="361"/>
                    </a:lnTo>
                    <a:lnTo>
                      <a:pt x="204" y="365"/>
                    </a:lnTo>
                    <a:lnTo>
                      <a:pt x="60" y="410"/>
                    </a:lnTo>
                    <a:lnTo>
                      <a:pt x="53" y="410"/>
                    </a:lnTo>
                    <a:lnTo>
                      <a:pt x="47" y="407"/>
                    </a:lnTo>
                    <a:lnTo>
                      <a:pt x="43" y="400"/>
                    </a:lnTo>
                    <a:lnTo>
                      <a:pt x="0" y="38"/>
                    </a:lnTo>
                    <a:lnTo>
                      <a:pt x="1" y="32"/>
                    </a:lnTo>
                    <a:lnTo>
                      <a:pt x="5" y="25"/>
                    </a:lnTo>
                    <a:lnTo>
                      <a:pt x="12" y="23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1" name="Freeform 49"/>
              <p:cNvSpPr>
                <a:spLocks/>
              </p:cNvSpPr>
              <p:nvPr/>
            </p:nvSpPr>
            <p:spPr bwMode="auto">
              <a:xfrm>
                <a:off x="426" y="3121"/>
                <a:ext cx="337" cy="476"/>
              </a:xfrm>
              <a:custGeom>
                <a:avLst/>
                <a:gdLst>
                  <a:gd name="T0" fmla="*/ 177 w 337"/>
                  <a:gd name="T1" fmla="*/ 476 h 476"/>
                  <a:gd name="T2" fmla="*/ 177 w 337"/>
                  <a:gd name="T3" fmla="*/ 196 h 476"/>
                  <a:gd name="T4" fmla="*/ 201 w 337"/>
                  <a:gd name="T5" fmla="*/ 205 h 476"/>
                  <a:gd name="T6" fmla="*/ 201 w 337"/>
                  <a:gd name="T7" fmla="*/ 475 h 476"/>
                  <a:gd name="T8" fmla="*/ 203 w 337"/>
                  <a:gd name="T9" fmla="*/ 476 h 476"/>
                  <a:gd name="T10" fmla="*/ 337 w 337"/>
                  <a:gd name="T11" fmla="*/ 476 h 476"/>
                  <a:gd name="T12" fmla="*/ 331 w 337"/>
                  <a:gd name="T13" fmla="*/ 472 h 476"/>
                  <a:gd name="T14" fmla="*/ 326 w 337"/>
                  <a:gd name="T15" fmla="*/ 466 h 476"/>
                  <a:gd name="T16" fmla="*/ 322 w 337"/>
                  <a:gd name="T17" fmla="*/ 457 h 476"/>
                  <a:gd name="T18" fmla="*/ 275 w 337"/>
                  <a:gd name="T19" fmla="*/ 22 h 476"/>
                  <a:gd name="T20" fmla="*/ 275 w 337"/>
                  <a:gd name="T21" fmla="*/ 14 h 476"/>
                  <a:gd name="T22" fmla="*/ 276 w 337"/>
                  <a:gd name="T23" fmla="*/ 5 h 476"/>
                  <a:gd name="T24" fmla="*/ 279 w 337"/>
                  <a:gd name="T25" fmla="*/ 1 h 476"/>
                  <a:gd name="T26" fmla="*/ 279 w 337"/>
                  <a:gd name="T27" fmla="*/ 0 h 476"/>
                  <a:gd name="T28" fmla="*/ 157 w 337"/>
                  <a:gd name="T29" fmla="*/ 51 h 476"/>
                  <a:gd name="T30" fmla="*/ 156 w 337"/>
                  <a:gd name="T31" fmla="*/ 51 h 476"/>
                  <a:gd name="T32" fmla="*/ 13 w 337"/>
                  <a:gd name="T33" fmla="*/ 115 h 476"/>
                  <a:gd name="T34" fmla="*/ 5 w 337"/>
                  <a:gd name="T35" fmla="*/ 122 h 476"/>
                  <a:gd name="T36" fmla="*/ 0 w 337"/>
                  <a:gd name="T37" fmla="*/ 132 h 476"/>
                  <a:gd name="T38" fmla="*/ 0 w 337"/>
                  <a:gd name="T39" fmla="*/ 458 h 476"/>
                  <a:gd name="T40" fmla="*/ 2 w 337"/>
                  <a:gd name="T41" fmla="*/ 467 h 476"/>
                  <a:gd name="T42" fmla="*/ 9 w 337"/>
                  <a:gd name="T43" fmla="*/ 475 h 476"/>
                  <a:gd name="T44" fmla="*/ 21 w 337"/>
                  <a:gd name="T45" fmla="*/ 476 h 476"/>
                  <a:gd name="T46" fmla="*/ 177 w 337"/>
                  <a:gd name="T47" fmla="*/ 476 h 4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37" h="476">
                    <a:moveTo>
                      <a:pt x="177" y="476"/>
                    </a:moveTo>
                    <a:lnTo>
                      <a:pt x="177" y="196"/>
                    </a:lnTo>
                    <a:lnTo>
                      <a:pt x="201" y="205"/>
                    </a:lnTo>
                    <a:lnTo>
                      <a:pt x="201" y="475"/>
                    </a:lnTo>
                    <a:lnTo>
                      <a:pt x="203" y="476"/>
                    </a:lnTo>
                    <a:lnTo>
                      <a:pt x="337" y="476"/>
                    </a:lnTo>
                    <a:lnTo>
                      <a:pt x="331" y="472"/>
                    </a:lnTo>
                    <a:lnTo>
                      <a:pt x="326" y="466"/>
                    </a:lnTo>
                    <a:lnTo>
                      <a:pt x="322" y="457"/>
                    </a:lnTo>
                    <a:lnTo>
                      <a:pt x="275" y="22"/>
                    </a:lnTo>
                    <a:lnTo>
                      <a:pt x="275" y="14"/>
                    </a:lnTo>
                    <a:lnTo>
                      <a:pt x="276" y="5"/>
                    </a:lnTo>
                    <a:lnTo>
                      <a:pt x="279" y="1"/>
                    </a:lnTo>
                    <a:lnTo>
                      <a:pt x="279" y="0"/>
                    </a:lnTo>
                    <a:lnTo>
                      <a:pt x="157" y="51"/>
                    </a:lnTo>
                    <a:lnTo>
                      <a:pt x="156" y="51"/>
                    </a:lnTo>
                    <a:lnTo>
                      <a:pt x="13" y="115"/>
                    </a:lnTo>
                    <a:lnTo>
                      <a:pt x="5" y="122"/>
                    </a:lnTo>
                    <a:lnTo>
                      <a:pt x="0" y="132"/>
                    </a:lnTo>
                    <a:lnTo>
                      <a:pt x="0" y="458"/>
                    </a:lnTo>
                    <a:lnTo>
                      <a:pt x="2" y="467"/>
                    </a:lnTo>
                    <a:lnTo>
                      <a:pt x="9" y="475"/>
                    </a:lnTo>
                    <a:lnTo>
                      <a:pt x="21" y="476"/>
                    </a:lnTo>
                    <a:lnTo>
                      <a:pt x="177" y="476"/>
                    </a:lnTo>
                    <a:close/>
                  </a:path>
                </a:pathLst>
              </a:custGeom>
              <a:solidFill>
                <a:srgbClr val="C0C0C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2" name="Freeform 50"/>
              <p:cNvSpPr>
                <a:spLocks/>
              </p:cNvSpPr>
              <p:nvPr/>
            </p:nvSpPr>
            <p:spPr bwMode="auto">
              <a:xfrm>
                <a:off x="1355" y="2989"/>
                <a:ext cx="81" cy="14"/>
              </a:xfrm>
              <a:custGeom>
                <a:avLst/>
                <a:gdLst>
                  <a:gd name="T0" fmla="*/ 80 w 81"/>
                  <a:gd name="T1" fmla="*/ 0 h 14"/>
                  <a:gd name="T2" fmla="*/ 0 w 81"/>
                  <a:gd name="T3" fmla="*/ 10 h 14"/>
                  <a:gd name="T4" fmla="*/ 0 w 81"/>
                  <a:gd name="T5" fmla="*/ 14 h 14"/>
                  <a:gd name="T6" fmla="*/ 81 w 81"/>
                  <a:gd name="T7" fmla="*/ 2 h 14"/>
                  <a:gd name="T8" fmla="*/ 80 w 81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4">
                    <a:moveTo>
                      <a:pt x="80" y="0"/>
                    </a:moveTo>
                    <a:lnTo>
                      <a:pt x="0" y="10"/>
                    </a:lnTo>
                    <a:lnTo>
                      <a:pt x="0" y="14"/>
                    </a:lnTo>
                    <a:lnTo>
                      <a:pt x="81" y="2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3" name="Freeform 51"/>
              <p:cNvSpPr>
                <a:spLocks/>
              </p:cNvSpPr>
              <p:nvPr/>
            </p:nvSpPr>
            <p:spPr bwMode="auto">
              <a:xfrm>
                <a:off x="1325" y="3064"/>
                <a:ext cx="26" cy="6"/>
              </a:xfrm>
              <a:custGeom>
                <a:avLst/>
                <a:gdLst>
                  <a:gd name="T0" fmla="*/ 0 w 26"/>
                  <a:gd name="T1" fmla="*/ 0 h 6"/>
                  <a:gd name="T2" fmla="*/ 26 w 26"/>
                  <a:gd name="T3" fmla="*/ 1 h 6"/>
                  <a:gd name="T4" fmla="*/ 6 w 26"/>
                  <a:gd name="T5" fmla="*/ 6 h 6"/>
                  <a:gd name="T6" fmla="*/ 0 w 26"/>
                  <a:gd name="T7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6">
                    <a:moveTo>
                      <a:pt x="0" y="0"/>
                    </a:moveTo>
                    <a:lnTo>
                      <a:pt x="26" y="1"/>
                    </a:lnTo>
                    <a:lnTo>
                      <a:pt x="6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857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4" name="Freeform 52"/>
              <p:cNvSpPr>
                <a:spLocks/>
              </p:cNvSpPr>
              <p:nvPr/>
            </p:nvSpPr>
            <p:spPr bwMode="auto">
              <a:xfrm>
                <a:off x="1592" y="2990"/>
                <a:ext cx="14" cy="48"/>
              </a:xfrm>
              <a:custGeom>
                <a:avLst/>
                <a:gdLst>
                  <a:gd name="T0" fmla="*/ 5 w 14"/>
                  <a:gd name="T1" fmla="*/ 0 h 48"/>
                  <a:gd name="T2" fmla="*/ 9 w 14"/>
                  <a:gd name="T3" fmla="*/ 12 h 48"/>
                  <a:gd name="T4" fmla="*/ 9 w 14"/>
                  <a:gd name="T5" fmla="*/ 23 h 48"/>
                  <a:gd name="T6" fmla="*/ 5 w 14"/>
                  <a:gd name="T7" fmla="*/ 36 h 48"/>
                  <a:gd name="T8" fmla="*/ 0 w 14"/>
                  <a:gd name="T9" fmla="*/ 48 h 48"/>
                  <a:gd name="T10" fmla="*/ 9 w 14"/>
                  <a:gd name="T11" fmla="*/ 39 h 48"/>
                  <a:gd name="T12" fmla="*/ 13 w 14"/>
                  <a:gd name="T13" fmla="*/ 30 h 48"/>
                  <a:gd name="T14" fmla="*/ 14 w 14"/>
                  <a:gd name="T15" fmla="*/ 19 h 48"/>
                  <a:gd name="T16" fmla="*/ 12 w 14"/>
                  <a:gd name="T17" fmla="*/ 8 h 48"/>
                  <a:gd name="T18" fmla="*/ 5 w 14"/>
                  <a:gd name="T19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48">
                    <a:moveTo>
                      <a:pt x="5" y="0"/>
                    </a:moveTo>
                    <a:lnTo>
                      <a:pt x="9" y="12"/>
                    </a:lnTo>
                    <a:lnTo>
                      <a:pt x="9" y="23"/>
                    </a:lnTo>
                    <a:lnTo>
                      <a:pt x="5" y="36"/>
                    </a:lnTo>
                    <a:lnTo>
                      <a:pt x="0" y="48"/>
                    </a:lnTo>
                    <a:lnTo>
                      <a:pt x="9" y="39"/>
                    </a:lnTo>
                    <a:lnTo>
                      <a:pt x="13" y="30"/>
                    </a:lnTo>
                    <a:lnTo>
                      <a:pt x="14" y="19"/>
                    </a:lnTo>
                    <a:lnTo>
                      <a:pt x="12" y="8"/>
                    </a:lnTo>
                    <a:lnTo>
                      <a:pt x="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5" name="Freeform 53"/>
              <p:cNvSpPr>
                <a:spLocks/>
              </p:cNvSpPr>
              <p:nvPr/>
            </p:nvSpPr>
            <p:spPr bwMode="auto">
              <a:xfrm>
                <a:off x="1604" y="3009"/>
                <a:ext cx="9" cy="39"/>
              </a:xfrm>
              <a:custGeom>
                <a:avLst/>
                <a:gdLst>
                  <a:gd name="T0" fmla="*/ 0 w 9"/>
                  <a:gd name="T1" fmla="*/ 39 h 39"/>
                  <a:gd name="T2" fmla="*/ 9 w 9"/>
                  <a:gd name="T3" fmla="*/ 32 h 39"/>
                  <a:gd name="T4" fmla="*/ 7 w 9"/>
                  <a:gd name="T5" fmla="*/ 16 h 39"/>
                  <a:gd name="T6" fmla="*/ 5 w 9"/>
                  <a:gd name="T7" fmla="*/ 0 h 39"/>
                  <a:gd name="T8" fmla="*/ 0 w 9"/>
                  <a:gd name="T9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39">
                    <a:moveTo>
                      <a:pt x="0" y="39"/>
                    </a:moveTo>
                    <a:lnTo>
                      <a:pt x="9" y="32"/>
                    </a:lnTo>
                    <a:lnTo>
                      <a:pt x="7" y="16"/>
                    </a:lnTo>
                    <a:lnTo>
                      <a:pt x="5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6" name="Freeform 54"/>
              <p:cNvSpPr>
                <a:spLocks/>
              </p:cNvSpPr>
              <p:nvPr/>
            </p:nvSpPr>
            <p:spPr bwMode="auto">
              <a:xfrm>
                <a:off x="1471" y="3064"/>
                <a:ext cx="22" cy="45"/>
              </a:xfrm>
              <a:custGeom>
                <a:avLst/>
                <a:gdLst>
                  <a:gd name="T0" fmla="*/ 22 w 22"/>
                  <a:gd name="T1" fmla="*/ 0 h 45"/>
                  <a:gd name="T2" fmla="*/ 18 w 22"/>
                  <a:gd name="T3" fmla="*/ 13 h 45"/>
                  <a:gd name="T4" fmla="*/ 16 w 22"/>
                  <a:gd name="T5" fmla="*/ 26 h 45"/>
                  <a:gd name="T6" fmla="*/ 7 w 22"/>
                  <a:gd name="T7" fmla="*/ 39 h 45"/>
                  <a:gd name="T8" fmla="*/ 0 w 22"/>
                  <a:gd name="T9" fmla="*/ 45 h 45"/>
                  <a:gd name="T10" fmla="*/ 7 w 22"/>
                  <a:gd name="T11" fmla="*/ 32 h 45"/>
                  <a:gd name="T12" fmla="*/ 12 w 22"/>
                  <a:gd name="T13" fmla="*/ 17 h 45"/>
                  <a:gd name="T14" fmla="*/ 13 w 22"/>
                  <a:gd name="T15" fmla="*/ 6 h 45"/>
                  <a:gd name="T16" fmla="*/ 22 w 22"/>
                  <a:gd name="T17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" h="45">
                    <a:moveTo>
                      <a:pt x="22" y="0"/>
                    </a:moveTo>
                    <a:lnTo>
                      <a:pt x="18" y="13"/>
                    </a:lnTo>
                    <a:lnTo>
                      <a:pt x="16" y="26"/>
                    </a:lnTo>
                    <a:lnTo>
                      <a:pt x="7" y="39"/>
                    </a:lnTo>
                    <a:lnTo>
                      <a:pt x="0" y="45"/>
                    </a:lnTo>
                    <a:lnTo>
                      <a:pt x="7" y="32"/>
                    </a:lnTo>
                    <a:lnTo>
                      <a:pt x="12" y="17"/>
                    </a:lnTo>
                    <a:lnTo>
                      <a:pt x="13" y="6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A857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7" name="Freeform 55"/>
              <p:cNvSpPr>
                <a:spLocks/>
              </p:cNvSpPr>
              <p:nvPr/>
            </p:nvSpPr>
            <p:spPr bwMode="auto">
              <a:xfrm>
                <a:off x="607" y="3227"/>
                <a:ext cx="23" cy="81"/>
              </a:xfrm>
              <a:custGeom>
                <a:avLst/>
                <a:gdLst>
                  <a:gd name="T0" fmla="*/ 12 w 23"/>
                  <a:gd name="T1" fmla="*/ 0 h 81"/>
                  <a:gd name="T2" fmla="*/ 6 w 23"/>
                  <a:gd name="T3" fmla="*/ 21 h 81"/>
                  <a:gd name="T4" fmla="*/ 2 w 23"/>
                  <a:gd name="T5" fmla="*/ 34 h 81"/>
                  <a:gd name="T6" fmla="*/ 1 w 23"/>
                  <a:gd name="T7" fmla="*/ 46 h 81"/>
                  <a:gd name="T8" fmla="*/ 0 w 23"/>
                  <a:gd name="T9" fmla="*/ 55 h 81"/>
                  <a:gd name="T10" fmla="*/ 1 w 23"/>
                  <a:gd name="T11" fmla="*/ 65 h 81"/>
                  <a:gd name="T12" fmla="*/ 1 w 23"/>
                  <a:gd name="T13" fmla="*/ 72 h 81"/>
                  <a:gd name="T14" fmla="*/ 3 w 23"/>
                  <a:gd name="T15" fmla="*/ 76 h 81"/>
                  <a:gd name="T16" fmla="*/ 7 w 23"/>
                  <a:gd name="T17" fmla="*/ 80 h 81"/>
                  <a:gd name="T18" fmla="*/ 11 w 23"/>
                  <a:gd name="T19" fmla="*/ 81 h 81"/>
                  <a:gd name="T20" fmla="*/ 15 w 23"/>
                  <a:gd name="T21" fmla="*/ 80 h 81"/>
                  <a:gd name="T22" fmla="*/ 19 w 23"/>
                  <a:gd name="T23" fmla="*/ 76 h 81"/>
                  <a:gd name="T24" fmla="*/ 20 w 23"/>
                  <a:gd name="T25" fmla="*/ 69 h 81"/>
                  <a:gd name="T26" fmla="*/ 23 w 23"/>
                  <a:gd name="T27" fmla="*/ 63 h 81"/>
                  <a:gd name="T28" fmla="*/ 23 w 23"/>
                  <a:gd name="T29" fmla="*/ 51 h 81"/>
                  <a:gd name="T30" fmla="*/ 20 w 23"/>
                  <a:gd name="T31" fmla="*/ 39 h 81"/>
                  <a:gd name="T32" fmla="*/ 18 w 23"/>
                  <a:gd name="T33" fmla="*/ 20 h 81"/>
                  <a:gd name="T34" fmla="*/ 12 w 23"/>
                  <a:gd name="T35" fmla="*/ 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3" h="81">
                    <a:moveTo>
                      <a:pt x="12" y="0"/>
                    </a:moveTo>
                    <a:lnTo>
                      <a:pt x="6" y="21"/>
                    </a:lnTo>
                    <a:lnTo>
                      <a:pt x="2" y="34"/>
                    </a:lnTo>
                    <a:lnTo>
                      <a:pt x="1" y="46"/>
                    </a:lnTo>
                    <a:lnTo>
                      <a:pt x="0" y="55"/>
                    </a:lnTo>
                    <a:lnTo>
                      <a:pt x="1" y="65"/>
                    </a:lnTo>
                    <a:lnTo>
                      <a:pt x="1" y="72"/>
                    </a:lnTo>
                    <a:lnTo>
                      <a:pt x="3" y="76"/>
                    </a:lnTo>
                    <a:lnTo>
                      <a:pt x="7" y="80"/>
                    </a:lnTo>
                    <a:lnTo>
                      <a:pt x="11" y="81"/>
                    </a:lnTo>
                    <a:lnTo>
                      <a:pt x="15" y="80"/>
                    </a:lnTo>
                    <a:lnTo>
                      <a:pt x="19" y="76"/>
                    </a:lnTo>
                    <a:lnTo>
                      <a:pt x="20" y="69"/>
                    </a:lnTo>
                    <a:lnTo>
                      <a:pt x="23" y="63"/>
                    </a:lnTo>
                    <a:lnTo>
                      <a:pt x="23" y="51"/>
                    </a:lnTo>
                    <a:lnTo>
                      <a:pt x="20" y="39"/>
                    </a:lnTo>
                    <a:lnTo>
                      <a:pt x="18" y="2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FF24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8" name="Freeform 56"/>
              <p:cNvSpPr>
                <a:spLocks/>
              </p:cNvSpPr>
              <p:nvPr/>
            </p:nvSpPr>
            <p:spPr bwMode="auto">
              <a:xfrm>
                <a:off x="1429" y="3307"/>
                <a:ext cx="25" cy="129"/>
              </a:xfrm>
              <a:custGeom>
                <a:avLst/>
                <a:gdLst>
                  <a:gd name="T0" fmla="*/ 1 w 25"/>
                  <a:gd name="T1" fmla="*/ 129 h 129"/>
                  <a:gd name="T2" fmla="*/ 3 w 25"/>
                  <a:gd name="T3" fmla="*/ 75 h 129"/>
                  <a:gd name="T4" fmla="*/ 9 w 25"/>
                  <a:gd name="T5" fmla="*/ 44 h 129"/>
                  <a:gd name="T6" fmla="*/ 15 w 25"/>
                  <a:gd name="T7" fmla="*/ 19 h 129"/>
                  <a:gd name="T8" fmla="*/ 25 w 25"/>
                  <a:gd name="T9" fmla="*/ 0 h 129"/>
                  <a:gd name="T10" fmla="*/ 19 w 25"/>
                  <a:gd name="T11" fmla="*/ 6 h 129"/>
                  <a:gd name="T12" fmla="*/ 9 w 25"/>
                  <a:gd name="T13" fmla="*/ 19 h 129"/>
                  <a:gd name="T14" fmla="*/ 1 w 25"/>
                  <a:gd name="T15" fmla="*/ 37 h 129"/>
                  <a:gd name="T16" fmla="*/ 0 w 25"/>
                  <a:gd name="T17" fmla="*/ 89 h 129"/>
                  <a:gd name="T18" fmla="*/ 1 w 25"/>
                  <a:gd name="T19" fmla="*/ 12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" h="129">
                    <a:moveTo>
                      <a:pt x="1" y="129"/>
                    </a:moveTo>
                    <a:lnTo>
                      <a:pt x="3" y="75"/>
                    </a:lnTo>
                    <a:lnTo>
                      <a:pt x="9" y="44"/>
                    </a:lnTo>
                    <a:lnTo>
                      <a:pt x="15" y="19"/>
                    </a:lnTo>
                    <a:lnTo>
                      <a:pt x="25" y="0"/>
                    </a:lnTo>
                    <a:lnTo>
                      <a:pt x="19" y="6"/>
                    </a:lnTo>
                    <a:lnTo>
                      <a:pt x="9" y="19"/>
                    </a:lnTo>
                    <a:lnTo>
                      <a:pt x="1" y="37"/>
                    </a:lnTo>
                    <a:lnTo>
                      <a:pt x="0" y="89"/>
                    </a:lnTo>
                    <a:lnTo>
                      <a:pt x="1" y="12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69" name="Freeform 57"/>
              <p:cNvSpPr>
                <a:spLocks/>
              </p:cNvSpPr>
              <p:nvPr/>
            </p:nvSpPr>
            <p:spPr bwMode="auto">
              <a:xfrm>
                <a:off x="1601" y="3018"/>
                <a:ext cx="48" cy="42"/>
              </a:xfrm>
              <a:custGeom>
                <a:avLst/>
                <a:gdLst>
                  <a:gd name="T0" fmla="*/ 27 w 48"/>
                  <a:gd name="T1" fmla="*/ 12 h 42"/>
                  <a:gd name="T2" fmla="*/ 12 w 48"/>
                  <a:gd name="T3" fmla="*/ 23 h 42"/>
                  <a:gd name="T4" fmla="*/ 3 w 48"/>
                  <a:gd name="T5" fmla="*/ 30 h 42"/>
                  <a:gd name="T6" fmla="*/ 0 w 48"/>
                  <a:gd name="T7" fmla="*/ 41 h 42"/>
                  <a:gd name="T8" fmla="*/ 9 w 48"/>
                  <a:gd name="T9" fmla="*/ 42 h 42"/>
                  <a:gd name="T10" fmla="*/ 26 w 48"/>
                  <a:gd name="T11" fmla="*/ 42 h 42"/>
                  <a:gd name="T12" fmla="*/ 43 w 48"/>
                  <a:gd name="T13" fmla="*/ 38 h 42"/>
                  <a:gd name="T14" fmla="*/ 48 w 48"/>
                  <a:gd name="T15" fmla="*/ 36 h 42"/>
                  <a:gd name="T16" fmla="*/ 45 w 48"/>
                  <a:gd name="T17" fmla="*/ 20 h 42"/>
                  <a:gd name="T18" fmla="*/ 48 w 48"/>
                  <a:gd name="T19" fmla="*/ 0 h 42"/>
                  <a:gd name="T20" fmla="*/ 27 w 48"/>
                  <a:gd name="T21" fmla="*/ 1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8" h="42">
                    <a:moveTo>
                      <a:pt x="27" y="12"/>
                    </a:moveTo>
                    <a:lnTo>
                      <a:pt x="12" y="23"/>
                    </a:lnTo>
                    <a:lnTo>
                      <a:pt x="3" y="30"/>
                    </a:lnTo>
                    <a:lnTo>
                      <a:pt x="0" y="41"/>
                    </a:lnTo>
                    <a:lnTo>
                      <a:pt x="9" y="42"/>
                    </a:lnTo>
                    <a:lnTo>
                      <a:pt x="26" y="42"/>
                    </a:lnTo>
                    <a:lnTo>
                      <a:pt x="43" y="38"/>
                    </a:lnTo>
                    <a:lnTo>
                      <a:pt x="48" y="36"/>
                    </a:lnTo>
                    <a:lnTo>
                      <a:pt x="45" y="20"/>
                    </a:lnTo>
                    <a:lnTo>
                      <a:pt x="48" y="0"/>
                    </a:lnTo>
                    <a:lnTo>
                      <a:pt x="27" y="1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0" name="Freeform 58"/>
              <p:cNvSpPr>
                <a:spLocks/>
              </p:cNvSpPr>
              <p:nvPr/>
            </p:nvSpPr>
            <p:spPr bwMode="auto">
              <a:xfrm>
                <a:off x="1358" y="3104"/>
                <a:ext cx="233" cy="170"/>
              </a:xfrm>
              <a:custGeom>
                <a:avLst/>
                <a:gdLst>
                  <a:gd name="T0" fmla="*/ 233 w 233"/>
                  <a:gd name="T1" fmla="*/ 13 h 170"/>
                  <a:gd name="T2" fmla="*/ 205 w 233"/>
                  <a:gd name="T3" fmla="*/ 21 h 170"/>
                  <a:gd name="T4" fmla="*/ 168 w 233"/>
                  <a:gd name="T5" fmla="*/ 39 h 170"/>
                  <a:gd name="T6" fmla="*/ 125 w 233"/>
                  <a:gd name="T7" fmla="*/ 62 h 170"/>
                  <a:gd name="T8" fmla="*/ 67 w 233"/>
                  <a:gd name="T9" fmla="*/ 100 h 170"/>
                  <a:gd name="T10" fmla="*/ 0 w 233"/>
                  <a:gd name="T11" fmla="*/ 170 h 170"/>
                  <a:gd name="T12" fmla="*/ 47 w 233"/>
                  <a:gd name="T13" fmla="*/ 105 h 170"/>
                  <a:gd name="T14" fmla="*/ 60 w 233"/>
                  <a:gd name="T15" fmla="*/ 90 h 170"/>
                  <a:gd name="T16" fmla="*/ 108 w 233"/>
                  <a:gd name="T17" fmla="*/ 61 h 170"/>
                  <a:gd name="T18" fmla="*/ 163 w 233"/>
                  <a:gd name="T19" fmla="*/ 33 h 170"/>
                  <a:gd name="T20" fmla="*/ 230 w 233"/>
                  <a:gd name="T21" fmla="*/ 0 h 170"/>
                  <a:gd name="T22" fmla="*/ 233 w 233"/>
                  <a:gd name="T23" fmla="*/ 13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3" h="170">
                    <a:moveTo>
                      <a:pt x="233" y="13"/>
                    </a:moveTo>
                    <a:lnTo>
                      <a:pt x="205" y="21"/>
                    </a:lnTo>
                    <a:lnTo>
                      <a:pt x="168" y="39"/>
                    </a:lnTo>
                    <a:lnTo>
                      <a:pt x="125" y="62"/>
                    </a:lnTo>
                    <a:lnTo>
                      <a:pt x="67" y="100"/>
                    </a:lnTo>
                    <a:lnTo>
                      <a:pt x="0" y="170"/>
                    </a:lnTo>
                    <a:lnTo>
                      <a:pt x="47" y="105"/>
                    </a:lnTo>
                    <a:lnTo>
                      <a:pt x="60" y="90"/>
                    </a:lnTo>
                    <a:lnTo>
                      <a:pt x="108" y="61"/>
                    </a:lnTo>
                    <a:lnTo>
                      <a:pt x="163" y="33"/>
                    </a:lnTo>
                    <a:lnTo>
                      <a:pt x="230" y="0"/>
                    </a:lnTo>
                    <a:lnTo>
                      <a:pt x="233" y="1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1" name="Freeform 59"/>
              <p:cNvSpPr>
                <a:spLocks/>
              </p:cNvSpPr>
              <p:nvPr/>
            </p:nvSpPr>
            <p:spPr bwMode="auto">
              <a:xfrm>
                <a:off x="1268" y="3331"/>
                <a:ext cx="127" cy="144"/>
              </a:xfrm>
              <a:custGeom>
                <a:avLst/>
                <a:gdLst>
                  <a:gd name="T0" fmla="*/ 0 w 127"/>
                  <a:gd name="T1" fmla="*/ 144 h 144"/>
                  <a:gd name="T2" fmla="*/ 5 w 127"/>
                  <a:gd name="T3" fmla="*/ 127 h 144"/>
                  <a:gd name="T4" fmla="*/ 14 w 127"/>
                  <a:gd name="T5" fmla="*/ 110 h 144"/>
                  <a:gd name="T6" fmla="*/ 28 w 127"/>
                  <a:gd name="T7" fmla="*/ 88 h 144"/>
                  <a:gd name="T8" fmla="*/ 48 w 127"/>
                  <a:gd name="T9" fmla="*/ 62 h 144"/>
                  <a:gd name="T10" fmla="*/ 84 w 127"/>
                  <a:gd name="T11" fmla="*/ 27 h 144"/>
                  <a:gd name="T12" fmla="*/ 125 w 127"/>
                  <a:gd name="T13" fmla="*/ 0 h 144"/>
                  <a:gd name="T14" fmla="*/ 127 w 127"/>
                  <a:gd name="T15" fmla="*/ 9 h 144"/>
                  <a:gd name="T16" fmla="*/ 110 w 127"/>
                  <a:gd name="T17" fmla="*/ 22 h 144"/>
                  <a:gd name="T18" fmla="*/ 92 w 127"/>
                  <a:gd name="T19" fmla="*/ 33 h 144"/>
                  <a:gd name="T20" fmla="*/ 61 w 127"/>
                  <a:gd name="T21" fmla="*/ 59 h 144"/>
                  <a:gd name="T22" fmla="*/ 48 w 127"/>
                  <a:gd name="T23" fmla="*/ 73 h 144"/>
                  <a:gd name="T24" fmla="*/ 26 w 127"/>
                  <a:gd name="T25" fmla="*/ 100 h 144"/>
                  <a:gd name="T26" fmla="*/ 9 w 127"/>
                  <a:gd name="T27" fmla="*/ 127 h 144"/>
                  <a:gd name="T28" fmla="*/ 0 w 127"/>
                  <a:gd name="T29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144">
                    <a:moveTo>
                      <a:pt x="0" y="144"/>
                    </a:moveTo>
                    <a:lnTo>
                      <a:pt x="5" y="127"/>
                    </a:lnTo>
                    <a:lnTo>
                      <a:pt x="14" y="110"/>
                    </a:lnTo>
                    <a:lnTo>
                      <a:pt x="28" y="88"/>
                    </a:lnTo>
                    <a:lnTo>
                      <a:pt x="48" y="62"/>
                    </a:lnTo>
                    <a:lnTo>
                      <a:pt x="84" y="27"/>
                    </a:lnTo>
                    <a:lnTo>
                      <a:pt x="125" y="0"/>
                    </a:lnTo>
                    <a:lnTo>
                      <a:pt x="127" y="9"/>
                    </a:lnTo>
                    <a:lnTo>
                      <a:pt x="110" y="22"/>
                    </a:lnTo>
                    <a:lnTo>
                      <a:pt x="92" y="33"/>
                    </a:lnTo>
                    <a:lnTo>
                      <a:pt x="61" y="59"/>
                    </a:lnTo>
                    <a:lnTo>
                      <a:pt x="48" y="73"/>
                    </a:lnTo>
                    <a:lnTo>
                      <a:pt x="26" y="100"/>
                    </a:lnTo>
                    <a:lnTo>
                      <a:pt x="9" y="127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2" name="Freeform 60"/>
              <p:cNvSpPr>
                <a:spLocks/>
              </p:cNvSpPr>
              <p:nvPr/>
            </p:nvSpPr>
            <p:spPr bwMode="auto">
              <a:xfrm>
                <a:off x="1386" y="3292"/>
                <a:ext cx="40" cy="15"/>
              </a:xfrm>
              <a:custGeom>
                <a:avLst/>
                <a:gdLst>
                  <a:gd name="T0" fmla="*/ 40 w 40"/>
                  <a:gd name="T1" fmla="*/ 2 h 15"/>
                  <a:gd name="T2" fmla="*/ 0 w 40"/>
                  <a:gd name="T3" fmla="*/ 4 h 15"/>
                  <a:gd name="T4" fmla="*/ 6 w 40"/>
                  <a:gd name="T5" fmla="*/ 13 h 15"/>
                  <a:gd name="T6" fmla="*/ 28 w 40"/>
                  <a:gd name="T7" fmla="*/ 15 h 15"/>
                  <a:gd name="T8" fmla="*/ 39 w 40"/>
                  <a:gd name="T9" fmla="*/ 0 h 15"/>
                  <a:gd name="T10" fmla="*/ 40 w 40"/>
                  <a:gd name="T11" fmla="*/ 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" h="15">
                    <a:moveTo>
                      <a:pt x="40" y="2"/>
                    </a:moveTo>
                    <a:lnTo>
                      <a:pt x="0" y="4"/>
                    </a:lnTo>
                    <a:lnTo>
                      <a:pt x="6" y="13"/>
                    </a:lnTo>
                    <a:lnTo>
                      <a:pt x="28" y="15"/>
                    </a:lnTo>
                    <a:lnTo>
                      <a:pt x="39" y="0"/>
                    </a:lnTo>
                    <a:lnTo>
                      <a:pt x="40" y="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3" name="Freeform 61"/>
              <p:cNvSpPr>
                <a:spLocks/>
              </p:cNvSpPr>
              <p:nvPr/>
            </p:nvSpPr>
            <p:spPr bwMode="auto">
              <a:xfrm>
                <a:off x="1594" y="3059"/>
                <a:ext cx="26" cy="28"/>
              </a:xfrm>
              <a:custGeom>
                <a:avLst/>
                <a:gdLst>
                  <a:gd name="T0" fmla="*/ 16 w 26"/>
                  <a:gd name="T1" fmla="*/ 1 h 28"/>
                  <a:gd name="T2" fmla="*/ 7 w 26"/>
                  <a:gd name="T3" fmla="*/ 0 h 28"/>
                  <a:gd name="T4" fmla="*/ 0 w 26"/>
                  <a:gd name="T5" fmla="*/ 24 h 28"/>
                  <a:gd name="T6" fmla="*/ 13 w 26"/>
                  <a:gd name="T7" fmla="*/ 28 h 28"/>
                  <a:gd name="T8" fmla="*/ 20 w 26"/>
                  <a:gd name="T9" fmla="*/ 20 h 28"/>
                  <a:gd name="T10" fmla="*/ 26 w 26"/>
                  <a:gd name="T11" fmla="*/ 4 h 28"/>
                  <a:gd name="T12" fmla="*/ 16 w 26"/>
                  <a:gd name="T13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8">
                    <a:moveTo>
                      <a:pt x="16" y="1"/>
                    </a:moveTo>
                    <a:lnTo>
                      <a:pt x="7" y="0"/>
                    </a:lnTo>
                    <a:lnTo>
                      <a:pt x="0" y="24"/>
                    </a:lnTo>
                    <a:lnTo>
                      <a:pt x="13" y="28"/>
                    </a:lnTo>
                    <a:lnTo>
                      <a:pt x="20" y="20"/>
                    </a:lnTo>
                    <a:lnTo>
                      <a:pt x="26" y="4"/>
                    </a:lnTo>
                    <a:lnTo>
                      <a:pt x="16" y="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4" name="Freeform 62"/>
              <p:cNvSpPr>
                <a:spLocks/>
              </p:cNvSpPr>
              <p:nvPr/>
            </p:nvSpPr>
            <p:spPr bwMode="auto">
              <a:xfrm>
                <a:off x="1338" y="2859"/>
                <a:ext cx="35" cy="14"/>
              </a:xfrm>
              <a:custGeom>
                <a:avLst/>
                <a:gdLst>
                  <a:gd name="T0" fmla="*/ 0 w 35"/>
                  <a:gd name="T1" fmla="*/ 14 h 14"/>
                  <a:gd name="T2" fmla="*/ 17 w 35"/>
                  <a:gd name="T3" fmla="*/ 4 h 14"/>
                  <a:gd name="T4" fmla="*/ 30 w 35"/>
                  <a:gd name="T5" fmla="*/ 0 h 14"/>
                  <a:gd name="T6" fmla="*/ 35 w 35"/>
                  <a:gd name="T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14">
                    <a:moveTo>
                      <a:pt x="0" y="14"/>
                    </a:moveTo>
                    <a:lnTo>
                      <a:pt x="17" y="4"/>
                    </a:lnTo>
                    <a:lnTo>
                      <a:pt x="30" y="0"/>
                    </a:lnTo>
                    <a:lnTo>
                      <a:pt x="3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5" name="Line 63"/>
              <p:cNvSpPr>
                <a:spLocks noChangeShapeType="1"/>
              </p:cNvSpPr>
              <p:nvPr/>
            </p:nvSpPr>
            <p:spPr bwMode="auto">
              <a:xfrm>
                <a:off x="1562" y="3087"/>
                <a:ext cx="1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6" name="Freeform 64"/>
              <p:cNvSpPr>
                <a:spLocks/>
              </p:cNvSpPr>
              <p:nvPr/>
            </p:nvSpPr>
            <p:spPr bwMode="auto">
              <a:xfrm>
                <a:off x="1527" y="3052"/>
                <a:ext cx="49" cy="24"/>
              </a:xfrm>
              <a:custGeom>
                <a:avLst/>
                <a:gdLst>
                  <a:gd name="T0" fmla="*/ 0 w 49"/>
                  <a:gd name="T1" fmla="*/ 0 h 24"/>
                  <a:gd name="T2" fmla="*/ 5 w 49"/>
                  <a:gd name="T3" fmla="*/ 7 h 24"/>
                  <a:gd name="T4" fmla="*/ 13 w 49"/>
                  <a:gd name="T5" fmla="*/ 14 h 24"/>
                  <a:gd name="T6" fmla="*/ 23 w 49"/>
                  <a:gd name="T7" fmla="*/ 20 h 24"/>
                  <a:gd name="T8" fmla="*/ 27 w 49"/>
                  <a:gd name="T9" fmla="*/ 21 h 24"/>
                  <a:gd name="T10" fmla="*/ 32 w 49"/>
                  <a:gd name="T11" fmla="*/ 22 h 24"/>
                  <a:gd name="T12" fmla="*/ 39 w 49"/>
                  <a:gd name="T13" fmla="*/ 24 h 24"/>
                  <a:gd name="T14" fmla="*/ 49 w 49"/>
                  <a:gd name="T15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" h="24">
                    <a:moveTo>
                      <a:pt x="0" y="0"/>
                    </a:moveTo>
                    <a:lnTo>
                      <a:pt x="5" y="7"/>
                    </a:lnTo>
                    <a:lnTo>
                      <a:pt x="13" y="14"/>
                    </a:lnTo>
                    <a:lnTo>
                      <a:pt x="23" y="20"/>
                    </a:lnTo>
                    <a:lnTo>
                      <a:pt x="27" y="21"/>
                    </a:lnTo>
                    <a:lnTo>
                      <a:pt x="32" y="22"/>
                    </a:lnTo>
                    <a:lnTo>
                      <a:pt x="39" y="24"/>
                    </a:lnTo>
                    <a:lnTo>
                      <a:pt x="49" y="2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7" name="Freeform 65"/>
              <p:cNvSpPr>
                <a:spLocks/>
              </p:cNvSpPr>
              <p:nvPr/>
            </p:nvSpPr>
            <p:spPr bwMode="auto">
              <a:xfrm>
                <a:off x="1436" y="2991"/>
                <a:ext cx="92" cy="14"/>
              </a:xfrm>
              <a:custGeom>
                <a:avLst/>
                <a:gdLst>
                  <a:gd name="T0" fmla="*/ 0 w 92"/>
                  <a:gd name="T1" fmla="*/ 0 h 14"/>
                  <a:gd name="T2" fmla="*/ 13 w 92"/>
                  <a:gd name="T3" fmla="*/ 8 h 14"/>
                  <a:gd name="T4" fmla="*/ 29 w 92"/>
                  <a:gd name="T5" fmla="*/ 13 h 14"/>
                  <a:gd name="T6" fmla="*/ 47 w 92"/>
                  <a:gd name="T7" fmla="*/ 14 h 14"/>
                  <a:gd name="T8" fmla="*/ 68 w 92"/>
                  <a:gd name="T9" fmla="*/ 14 h 14"/>
                  <a:gd name="T10" fmla="*/ 87 w 92"/>
                  <a:gd name="T11" fmla="*/ 11 h 14"/>
                  <a:gd name="T12" fmla="*/ 92 w 92"/>
                  <a:gd name="T13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" h="14">
                    <a:moveTo>
                      <a:pt x="0" y="0"/>
                    </a:moveTo>
                    <a:lnTo>
                      <a:pt x="13" y="8"/>
                    </a:lnTo>
                    <a:lnTo>
                      <a:pt x="29" y="13"/>
                    </a:lnTo>
                    <a:lnTo>
                      <a:pt x="47" y="14"/>
                    </a:lnTo>
                    <a:lnTo>
                      <a:pt x="68" y="14"/>
                    </a:lnTo>
                    <a:lnTo>
                      <a:pt x="87" y="11"/>
                    </a:lnTo>
                    <a:lnTo>
                      <a:pt x="92" y="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8" name="Freeform 66"/>
              <p:cNvSpPr>
                <a:spLocks/>
              </p:cNvSpPr>
              <p:nvPr/>
            </p:nvSpPr>
            <p:spPr bwMode="auto">
              <a:xfrm>
                <a:off x="1495" y="3015"/>
                <a:ext cx="22" cy="3"/>
              </a:xfrm>
              <a:custGeom>
                <a:avLst/>
                <a:gdLst>
                  <a:gd name="T0" fmla="*/ 0 w 22"/>
                  <a:gd name="T1" fmla="*/ 3 h 3"/>
                  <a:gd name="T2" fmla="*/ 15 w 22"/>
                  <a:gd name="T3" fmla="*/ 2 h 3"/>
                  <a:gd name="T4" fmla="*/ 22 w 22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" h="3">
                    <a:moveTo>
                      <a:pt x="0" y="3"/>
                    </a:moveTo>
                    <a:lnTo>
                      <a:pt x="15" y="2"/>
                    </a:lnTo>
                    <a:lnTo>
                      <a:pt x="2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79" name="Freeform 67"/>
              <p:cNvSpPr>
                <a:spLocks/>
              </p:cNvSpPr>
              <p:nvPr/>
            </p:nvSpPr>
            <p:spPr bwMode="auto">
              <a:xfrm>
                <a:off x="1403" y="2881"/>
                <a:ext cx="13" cy="36"/>
              </a:xfrm>
              <a:custGeom>
                <a:avLst/>
                <a:gdLst>
                  <a:gd name="T0" fmla="*/ 0 w 13"/>
                  <a:gd name="T1" fmla="*/ 0 h 36"/>
                  <a:gd name="T2" fmla="*/ 6 w 13"/>
                  <a:gd name="T3" fmla="*/ 5 h 36"/>
                  <a:gd name="T4" fmla="*/ 13 w 13"/>
                  <a:gd name="T5" fmla="*/ 17 h 36"/>
                  <a:gd name="T6" fmla="*/ 13 w 13"/>
                  <a:gd name="T7" fmla="*/ 30 h 36"/>
                  <a:gd name="T8" fmla="*/ 9 w 13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36">
                    <a:moveTo>
                      <a:pt x="0" y="0"/>
                    </a:moveTo>
                    <a:lnTo>
                      <a:pt x="6" y="5"/>
                    </a:lnTo>
                    <a:lnTo>
                      <a:pt x="13" y="17"/>
                    </a:lnTo>
                    <a:lnTo>
                      <a:pt x="13" y="30"/>
                    </a:lnTo>
                    <a:lnTo>
                      <a:pt x="9" y="3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0" name="Freeform 68"/>
              <p:cNvSpPr>
                <a:spLocks/>
              </p:cNvSpPr>
              <p:nvPr/>
            </p:nvSpPr>
            <p:spPr bwMode="auto">
              <a:xfrm>
                <a:off x="1471" y="3065"/>
                <a:ext cx="15" cy="5"/>
              </a:xfrm>
              <a:custGeom>
                <a:avLst/>
                <a:gdLst>
                  <a:gd name="T0" fmla="*/ 15 w 15"/>
                  <a:gd name="T1" fmla="*/ 5 h 5"/>
                  <a:gd name="T2" fmla="*/ 8 w 15"/>
                  <a:gd name="T3" fmla="*/ 5 h 5"/>
                  <a:gd name="T4" fmla="*/ 0 w 15"/>
                  <a:gd name="T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" h="5">
                    <a:moveTo>
                      <a:pt x="15" y="5"/>
                    </a:moveTo>
                    <a:lnTo>
                      <a:pt x="8" y="5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1" name="Freeform 69"/>
              <p:cNvSpPr>
                <a:spLocks/>
              </p:cNvSpPr>
              <p:nvPr/>
            </p:nvSpPr>
            <p:spPr bwMode="auto">
              <a:xfrm>
                <a:off x="1528" y="3041"/>
                <a:ext cx="17" cy="16"/>
              </a:xfrm>
              <a:custGeom>
                <a:avLst/>
                <a:gdLst>
                  <a:gd name="T0" fmla="*/ 17 w 17"/>
                  <a:gd name="T1" fmla="*/ 16 h 16"/>
                  <a:gd name="T2" fmla="*/ 12 w 17"/>
                  <a:gd name="T3" fmla="*/ 9 h 16"/>
                  <a:gd name="T4" fmla="*/ 6 w 17"/>
                  <a:gd name="T5" fmla="*/ 3 h 16"/>
                  <a:gd name="T6" fmla="*/ 0 w 17"/>
                  <a:gd name="T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16">
                    <a:moveTo>
                      <a:pt x="17" y="16"/>
                    </a:moveTo>
                    <a:lnTo>
                      <a:pt x="12" y="9"/>
                    </a:lnTo>
                    <a:lnTo>
                      <a:pt x="6" y="3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2" name="Freeform 70"/>
              <p:cNvSpPr>
                <a:spLocks/>
              </p:cNvSpPr>
              <p:nvPr/>
            </p:nvSpPr>
            <p:spPr bwMode="auto">
              <a:xfrm>
                <a:off x="1545" y="3057"/>
                <a:ext cx="16" cy="29"/>
              </a:xfrm>
              <a:custGeom>
                <a:avLst/>
                <a:gdLst>
                  <a:gd name="T0" fmla="*/ 0 w 16"/>
                  <a:gd name="T1" fmla="*/ 0 h 29"/>
                  <a:gd name="T2" fmla="*/ 9 w 16"/>
                  <a:gd name="T3" fmla="*/ 16 h 29"/>
                  <a:gd name="T4" fmla="*/ 16 w 16"/>
                  <a:gd name="T5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" h="29">
                    <a:moveTo>
                      <a:pt x="0" y="0"/>
                    </a:moveTo>
                    <a:lnTo>
                      <a:pt x="9" y="16"/>
                    </a:lnTo>
                    <a:lnTo>
                      <a:pt x="16" y="2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3" name="Freeform 71"/>
              <p:cNvSpPr>
                <a:spLocks/>
              </p:cNvSpPr>
              <p:nvPr/>
            </p:nvSpPr>
            <p:spPr bwMode="auto">
              <a:xfrm>
                <a:off x="1514" y="3042"/>
                <a:ext cx="45" cy="15"/>
              </a:xfrm>
              <a:custGeom>
                <a:avLst/>
                <a:gdLst>
                  <a:gd name="T0" fmla="*/ 0 w 45"/>
                  <a:gd name="T1" fmla="*/ 0 h 15"/>
                  <a:gd name="T2" fmla="*/ 13 w 45"/>
                  <a:gd name="T3" fmla="*/ 10 h 15"/>
                  <a:gd name="T4" fmla="*/ 32 w 45"/>
                  <a:gd name="T5" fmla="*/ 15 h 15"/>
                  <a:gd name="T6" fmla="*/ 45 w 45"/>
                  <a:gd name="T7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" h="15">
                    <a:moveTo>
                      <a:pt x="0" y="0"/>
                    </a:moveTo>
                    <a:lnTo>
                      <a:pt x="13" y="10"/>
                    </a:lnTo>
                    <a:lnTo>
                      <a:pt x="32" y="15"/>
                    </a:lnTo>
                    <a:lnTo>
                      <a:pt x="45" y="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4" name="Freeform 72"/>
              <p:cNvSpPr>
                <a:spLocks/>
              </p:cNvSpPr>
              <p:nvPr/>
            </p:nvSpPr>
            <p:spPr bwMode="auto">
              <a:xfrm>
                <a:off x="1493" y="3030"/>
                <a:ext cx="17" cy="34"/>
              </a:xfrm>
              <a:custGeom>
                <a:avLst/>
                <a:gdLst>
                  <a:gd name="T0" fmla="*/ 17 w 17"/>
                  <a:gd name="T1" fmla="*/ 0 h 34"/>
                  <a:gd name="T2" fmla="*/ 4 w 17"/>
                  <a:gd name="T3" fmla="*/ 27 h 34"/>
                  <a:gd name="T4" fmla="*/ 0 w 17"/>
                  <a:gd name="T5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34">
                    <a:moveTo>
                      <a:pt x="17" y="0"/>
                    </a:moveTo>
                    <a:lnTo>
                      <a:pt x="4" y="27"/>
                    </a:lnTo>
                    <a:lnTo>
                      <a:pt x="0" y="3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5" name="Line 73"/>
              <p:cNvSpPr>
                <a:spLocks noChangeShapeType="1"/>
              </p:cNvSpPr>
              <p:nvPr/>
            </p:nvSpPr>
            <p:spPr bwMode="auto">
              <a:xfrm>
                <a:off x="1510" y="3030"/>
                <a:ext cx="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6" name="Freeform 74"/>
              <p:cNvSpPr>
                <a:spLocks/>
              </p:cNvSpPr>
              <p:nvPr/>
            </p:nvSpPr>
            <p:spPr bwMode="auto">
              <a:xfrm>
                <a:off x="1510" y="3017"/>
                <a:ext cx="22" cy="16"/>
              </a:xfrm>
              <a:custGeom>
                <a:avLst/>
                <a:gdLst>
                  <a:gd name="T0" fmla="*/ 0 w 22"/>
                  <a:gd name="T1" fmla="*/ 0 h 16"/>
                  <a:gd name="T2" fmla="*/ 5 w 22"/>
                  <a:gd name="T3" fmla="*/ 5 h 16"/>
                  <a:gd name="T4" fmla="*/ 13 w 22"/>
                  <a:gd name="T5" fmla="*/ 12 h 16"/>
                  <a:gd name="T6" fmla="*/ 22 w 2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16">
                    <a:moveTo>
                      <a:pt x="0" y="0"/>
                    </a:moveTo>
                    <a:lnTo>
                      <a:pt x="5" y="5"/>
                    </a:lnTo>
                    <a:lnTo>
                      <a:pt x="13" y="12"/>
                    </a:lnTo>
                    <a:lnTo>
                      <a:pt x="22" y="1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7" name="Line 75"/>
              <p:cNvSpPr>
                <a:spLocks noChangeShapeType="1"/>
              </p:cNvSpPr>
              <p:nvPr/>
            </p:nvSpPr>
            <p:spPr bwMode="auto">
              <a:xfrm flipH="1">
                <a:off x="1513" y="3022"/>
                <a:ext cx="2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8" name="Line 76"/>
              <p:cNvSpPr>
                <a:spLocks noChangeShapeType="1"/>
              </p:cNvSpPr>
              <p:nvPr/>
            </p:nvSpPr>
            <p:spPr bwMode="auto">
              <a:xfrm flipH="1">
                <a:off x="1334" y="3082"/>
                <a:ext cx="5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89" name="Freeform 77"/>
              <p:cNvSpPr>
                <a:spLocks/>
              </p:cNvSpPr>
              <p:nvPr/>
            </p:nvSpPr>
            <p:spPr bwMode="auto">
              <a:xfrm>
                <a:off x="1349" y="3059"/>
                <a:ext cx="6" cy="15"/>
              </a:xfrm>
              <a:custGeom>
                <a:avLst/>
                <a:gdLst>
                  <a:gd name="T0" fmla="*/ 0 w 6"/>
                  <a:gd name="T1" fmla="*/ 0 h 15"/>
                  <a:gd name="T2" fmla="*/ 2 w 6"/>
                  <a:gd name="T3" fmla="*/ 6 h 15"/>
                  <a:gd name="T4" fmla="*/ 4 w 6"/>
                  <a:gd name="T5" fmla="*/ 11 h 15"/>
                  <a:gd name="T6" fmla="*/ 6 w 6"/>
                  <a:gd name="T7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15">
                    <a:moveTo>
                      <a:pt x="0" y="0"/>
                    </a:moveTo>
                    <a:lnTo>
                      <a:pt x="2" y="6"/>
                    </a:lnTo>
                    <a:lnTo>
                      <a:pt x="4" y="11"/>
                    </a:lnTo>
                    <a:lnTo>
                      <a:pt x="6" y="1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0" name="Freeform 78"/>
              <p:cNvSpPr>
                <a:spLocks/>
              </p:cNvSpPr>
              <p:nvPr/>
            </p:nvSpPr>
            <p:spPr bwMode="auto">
              <a:xfrm>
                <a:off x="1347" y="2996"/>
                <a:ext cx="2" cy="26"/>
              </a:xfrm>
              <a:custGeom>
                <a:avLst/>
                <a:gdLst>
                  <a:gd name="T0" fmla="*/ 1 w 2"/>
                  <a:gd name="T1" fmla="*/ 0 h 26"/>
                  <a:gd name="T2" fmla="*/ 2 w 2"/>
                  <a:gd name="T3" fmla="*/ 6 h 26"/>
                  <a:gd name="T4" fmla="*/ 2 w 2"/>
                  <a:gd name="T5" fmla="*/ 19 h 26"/>
                  <a:gd name="T6" fmla="*/ 0 w 2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6">
                    <a:moveTo>
                      <a:pt x="1" y="0"/>
                    </a:moveTo>
                    <a:lnTo>
                      <a:pt x="2" y="6"/>
                    </a:lnTo>
                    <a:lnTo>
                      <a:pt x="2" y="19"/>
                    </a:lnTo>
                    <a:lnTo>
                      <a:pt x="0" y="2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1" name="Line 79"/>
              <p:cNvSpPr>
                <a:spLocks noChangeShapeType="1"/>
              </p:cNvSpPr>
              <p:nvPr/>
            </p:nvSpPr>
            <p:spPr bwMode="auto">
              <a:xfrm flipH="1" flipV="1">
                <a:off x="1346" y="2985"/>
                <a:ext cx="9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2" name="Freeform 80"/>
              <p:cNvSpPr>
                <a:spLocks/>
              </p:cNvSpPr>
              <p:nvPr/>
            </p:nvSpPr>
            <p:spPr bwMode="auto">
              <a:xfrm>
                <a:off x="1353" y="2989"/>
                <a:ext cx="4" cy="6"/>
              </a:xfrm>
              <a:custGeom>
                <a:avLst/>
                <a:gdLst>
                  <a:gd name="T0" fmla="*/ 0 w 4"/>
                  <a:gd name="T1" fmla="*/ 6 h 6"/>
                  <a:gd name="T2" fmla="*/ 4 w 4"/>
                  <a:gd name="T3" fmla="*/ 1 h 6"/>
                  <a:gd name="T4" fmla="*/ 2 w 4"/>
                  <a:gd name="T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6">
                    <a:moveTo>
                      <a:pt x="0" y="6"/>
                    </a:moveTo>
                    <a:lnTo>
                      <a:pt x="4" y="1"/>
                    </a:lnTo>
                    <a:lnTo>
                      <a:pt x="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3" name="Freeform 81"/>
              <p:cNvSpPr>
                <a:spLocks/>
              </p:cNvSpPr>
              <p:nvPr/>
            </p:nvSpPr>
            <p:spPr bwMode="auto">
              <a:xfrm>
                <a:off x="1330" y="2957"/>
                <a:ext cx="6" cy="29"/>
              </a:xfrm>
              <a:custGeom>
                <a:avLst/>
                <a:gdLst>
                  <a:gd name="T0" fmla="*/ 3 w 6"/>
                  <a:gd name="T1" fmla="*/ 0 h 29"/>
                  <a:gd name="T2" fmla="*/ 5 w 6"/>
                  <a:gd name="T3" fmla="*/ 8 h 29"/>
                  <a:gd name="T4" fmla="*/ 6 w 6"/>
                  <a:gd name="T5" fmla="*/ 20 h 29"/>
                  <a:gd name="T6" fmla="*/ 0 w 6"/>
                  <a:gd name="T7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29">
                    <a:moveTo>
                      <a:pt x="3" y="0"/>
                    </a:moveTo>
                    <a:lnTo>
                      <a:pt x="5" y="8"/>
                    </a:lnTo>
                    <a:lnTo>
                      <a:pt x="6" y="20"/>
                    </a:lnTo>
                    <a:lnTo>
                      <a:pt x="0" y="2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4" name="Line 82"/>
              <p:cNvSpPr>
                <a:spLocks noChangeShapeType="1"/>
              </p:cNvSpPr>
              <p:nvPr/>
            </p:nvSpPr>
            <p:spPr bwMode="auto">
              <a:xfrm>
                <a:off x="1344" y="2960"/>
                <a:ext cx="13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5" name="Freeform 83"/>
              <p:cNvSpPr>
                <a:spLocks/>
              </p:cNvSpPr>
              <p:nvPr/>
            </p:nvSpPr>
            <p:spPr bwMode="auto">
              <a:xfrm>
                <a:off x="1353" y="2989"/>
                <a:ext cx="2" cy="6"/>
              </a:xfrm>
              <a:custGeom>
                <a:avLst/>
                <a:gdLst>
                  <a:gd name="T0" fmla="*/ 2 w 2"/>
                  <a:gd name="T1" fmla="*/ 0 h 6"/>
                  <a:gd name="T2" fmla="*/ 0 w 2"/>
                  <a:gd name="T3" fmla="*/ 1 h 6"/>
                  <a:gd name="T4" fmla="*/ 0 w 2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6">
                    <a:moveTo>
                      <a:pt x="2" y="0"/>
                    </a:moveTo>
                    <a:lnTo>
                      <a:pt x="0" y="1"/>
                    </a:lnTo>
                    <a:lnTo>
                      <a:pt x="0" y="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6" name="Freeform 84"/>
              <p:cNvSpPr>
                <a:spLocks/>
              </p:cNvSpPr>
              <p:nvPr/>
            </p:nvSpPr>
            <p:spPr bwMode="auto">
              <a:xfrm>
                <a:off x="1348" y="2961"/>
                <a:ext cx="7" cy="28"/>
              </a:xfrm>
              <a:custGeom>
                <a:avLst/>
                <a:gdLst>
                  <a:gd name="T0" fmla="*/ 0 w 7"/>
                  <a:gd name="T1" fmla="*/ 0 h 28"/>
                  <a:gd name="T2" fmla="*/ 0 w 7"/>
                  <a:gd name="T3" fmla="*/ 12 h 28"/>
                  <a:gd name="T4" fmla="*/ 5 w 7"/>
                  <a:gd name="T5" fmla="*/ 17 h 28"/>
                  <a:gd name="T6" fmla="*/ 7 w 7"/>
                  <a:gd name="T7" fmla="*/ 25 h 28"/>
                  <a:gd name="T8" fmla="*/ 7 w 7"/>
                  <a:gd name="T9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28">
                    <a:moveTo>
                      <a:pt x="0" y="0"/>
                    </a:moveTo>
                    <a:lnTo>
                      <a:pt x="0" y="12"/>
                    </a:lnTo>
                    <a:lnTo>
                      <a:pt x="5" y="17"/>
                    </a:lnTo>
                    <a:lnTo>
                      <a:pt x="7" y="25"/>
                    </a:lnTo>
                    <a:lnTo>
                      <a:pt x="7" y="2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7" name="Freeform 85"/>
              <p:cNvSpPr>
                <a:spLocks/>
              </p:cNvSpPr>
              <p:nvPr/>
            </p:nvSpPr>
            <p:spPr bwMode="auto">
              <a:xfrm>
                <a:off x="1353" y="2961"/>
                <a:ext cx="26" cy="8"/>
              </a:xfrm>
              <a:custGeom>
                <a:avLst/>
                <a:gdLst>
                  <a:gd name="T0" fmla="*/ 0 w 26"/>
                  <a:gd name="T1" fmla="*/ 0 h 8"/>
                  <a:gd name="T2" fmla="*/ 12 w 26"/>
                  <a:gd name="T3" fmla="*/ 6 h 8"/>
                  <a:gd name="T4" fmla="*/ 16 w 26"/>
                  <a:gd name="T5" fmla="*/ 8 h 8"/>
                  <a:gd name="T6" fmla="*/ 26 w 26"/>
                  <a:gd name="T7" fmla="*/ 8 h 8"/>
                  <a:gd name="T8" fmla="*/ 20 w 26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8">
                    <a:moveTo>
                      <a:pt x="0" y="0"/>
                    </a:moveTo>
                    <a:lnTo>
                      <a:pt x="12" y="6"/>
                    </a:lnTo>
                    <a:lnTo>
                      <a:pt x="16" y="8"/>
                    </a:lnTo>
                    <a:lnTo>
                      <a:pt x="26" y="8"/>
                    </a:lnTo>
                    <a:lnTo>
                      <a:pt x="2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8" name="Line 86"/>
              <p:cNvSpPr>
                <a:spLocks noChangeShapeType="1"/>
              </p:cNvSpPr>
              <p:nvPr/>
            </p:nvSpPr>
            <p:spPr bwMode="auto">
              <a:xfrm>
                <a:off x="1335" y="2956"/>
                <a:ext cx="9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399" name="Line 87"/>
              <p:cNvSpPr>
                <a:spLocks noChangeShapeType="1"/>
              </p:cNvSpPr>
              <p:nvPr/>
            </p:nvSpPr>
            <p:spPr bwMode="auto">
              <a:xfrm>
                <a:off x="1334" y="2947"/>
                <a:ext cx="6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0" name="Line 88"/>
              <p:cNvSpPr>
                <a:spLocks noChangeShapeType="1"/>
              </p:cNvSpPr>
              <p:nvPr/>
            </p:nvSpPr>
            <p:spPr bwMode="auto">
              <a:xfrm>
                <a:off x="1343" y="2951"/>
                <a:ext cx="8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1" name="Freeform 89"/>
              <p:cNvSpPr>
                <a:spLocks/>
              </p:cNvSpPr>
              <p:nvPr/>
            </p:nvSpPr>
            <p:spPr bwMode="auto">
              <a:xfrm>
                <a:off x="1349" y="2952"/>
                <a:ext cx="24" cy="12"/>
              </a:xfrm>
              <a:custGeom>
                <a:avLst/>
                <a:gdLst>
                  <a:gd name="T0" fmla="*/ 0 w 24"/>
                  <a:gd name="T1" fmla="*/ 0 h 12"/>
                  <a:gd name="T2" fmla="*/ 8 w 24"/>
                  <a:gd name="T3" fmla="*/ 4 h 12"/>
                  <a:gd name="T4" fmla="*/ 17 w 24"/>
                  <a:gd name="T5" fmla="*/ 5 h 12"/>
                  <a:gd name="T6" fmla="*/ 24 w 24"/>
                  <a:gd name="T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12">
                    <a:moveTo>
                      <a:pt x="0" y="0"/>
                    </a:moveTo>
                    <a:lnTo>
                      <a:pt x="8" y="4"/>
                    </a:lnTo>
                    <a:lnTo>
                      <a:pt x="17" y="5"/>
                    </a:lnTo>
                    <a:lnTo>
                      <a:pt x="24" y="12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2" name="Line 90"/>
              <p:cNvSpPr>
                <a:spLocks noChangeShapeType="1"/>
              </p:cNvSpPr>
              <p:nvPr/>
            </p:nvSpPr>
            <p:spPr bwMode="auto">
              <a:xfrm flipV="1">
                <a:off x="1357" y="2986"/>
                <a:ext cx="17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3" name="Line 91"/>
              <p:cNvSpPr>
                <a:spLocks noChangeShapeType="1"/>
              </p:cNvSpPr>
              <p:nvPr/>
            </p:nvSpPr>
            <p:spPr bwMode="auto">
              <a:xfrm>
                <a:off x="1333" y="2957"/>
                <a:ext cx="9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4" name="Freeform 92"/>
              <p:cNvSpPr>
                <a:spLocks/>
              </p:cNvSpPr>
              <p:nvPr/>
            </p:nvSpPr>
            <p:spPr bwMode="auto">
              <a:xfrm>
                <a:off x="569" y="3691"/>
                <a:ext cx="25" cy="49"/>
              </a:xfrm>
              <a:custGeom>
                <a:avLst/>
                <a:gdLst>
                  <a:gd name="T0" fmla="*/ 25 w 25"/>
                  <a:gd name="T1" fmla="*/ 0 h 49"/>
                  <a:gd name="T2" fmla="*/ 25 w 25"/>
                  <a:gd name="T3" fmla="*/ 10 h 49"/>
                  <a:gd name="T4" fmla="*/ 22 w 25"/>
                  <a:gd name="T5" fmla="*/ 20 h 49"/>
                  <a:gd name="T6" fmla="*/ 15 w 25"/>
                  <a:gd name="T7" fmla="*/ 32 h 49"/>
                  <a:gd name="T8" fmla="*/ 9 w 25"/>
                  <a:gd name="T9" fmla="*/ 40 h 49"/>
                  <a:gd name="T10" fmla="*/ 0 w 25"/>
                  <a:gd name="T11" fmla="*/ 4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" h="49">
                    <a:moveTo>
                      <a:pt x="25" y="0"/>
                    </a:moveTo>
                    <a:lnTo>
                      <a:pt x="25" y="10"/>
                    </a:lnTo>
                    <a:lnTo>
                      <a:pt x="22" y="20"/>
                    </a:lnTo>
                    <a:lnTo>
                      <a:pt x="15" y="32"/>
                    </a:lnTo>
                    <a:lnTo>
                      <a:pt x="9" y="40"/>
                    </a:lnTo>
                    <a:lnTo>
                      <a:pt x="0" y="4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5" name="Freeform 93"/>
              <p:cNvSpPr>
                <a:spLocks/>
              </p:cNvSpPr>
              <p:nvPr/>
            </p:nvSpPr>
            <p:spPr bwMode="auto">
              <a:xfrm>
                <a:off x="578" y="3691"/>
                <a:ext cx="21" cy="49"/>
              </a:xfrm>
              <a:custGeom>
                <a:avLst/>
                <a:gdLst>
                  <a:gd name="T0" fmla="*/ 21 w 21"/>
                  <a:gd name="T1" fmla="*/ 0 h 49"/>
                  <a:gd name="T2" fmla="*/ 19 w 21"/>
                  <a:gd name="T3" fmla="*/ 13 h 49"/>
                  <a:gd name="T4" fmla="*/ 16 w 21"/>
                  <a:gd name="T5" fmla="*/ 24 h 49"/>
                  <a:gd name="T6" fmla="*/ 10 w 21"/>
                  <a:gd name="T7" fmla="*/ 33 h 49"/>
                  <a:gd name="T8" fmla="*/ 5 w 21"/>
                  <a:gd name="T9" fmla="*/ 42 h 49"/>
                  <a:gd name="T10" fmla="*/ 0 w 21"/>
                  <a:gd name="T11" fmla="*/ 4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" h="49">
                    <a:moveTo>
                      <a:pt x="21" y="0"/>
                    </a:moveTo>
                    <a:lnTo>
                      <a:pt x="19" y="13"/>
                    </a:lnTo>
                    <a:lnTo>
                      <a:pt x="16" y="24"/>
                    </a:lnTo>
                    <a:lnTo>
                      <a:pt x="10" y="33"/>
                    </a:lnTo>
                    <a:lnTo>
                      <a:pt x="5" y="42"/>
                    </a:lnTo>
                    <a:lnTo>
                      <a:pt x="0" y="4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6" name="Freeform 94"/>
              <p:cNvSpPr>
                <a:spLocks/>
              </p:cNvSpPr>
              <p:nvPr/>
            </p:nvSpPr>
            <p:spPr bwMode="auto">
              <a:xfrm>
                <a:off x="1046" y="3456"/>
                <a:ext cx="38" cy="14"/>
              </a:xfrm>
              <a:custGeom>
                <a:avLst/>
                <a:gdLst>
                  <a:gd name="T0" fmla="*/ 0 w 38"/>
                  <a:gd name="T1" fmla="*/ 14 h 14"/>
                  <a:gd name="T2" fmla="*/ 19 w 38"/>
                  <a:gd name="T3" fmla="*/ 5 h 14"/>
                  <a:gd name="T4" fmla="*/ 38 w 38"/>
                  <a:gd name="T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14">
                    <a:moveTo>
                      <a:pt x="0" y="14"/>
                    </a:moveTo>
                    <a:lnTo>
                      <a:pt x="19" y="5"/>
                    </a:lnTo>
                    <a:lnTo>
                      <a:pt x="3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7" name="Freeform 95"/>
              <p:cNvSpPr>
                <a:spLocks/>
              </p:cNvSpPr>
              <p:nvPr/>
            </p:nvSpPr>
            <p:spPr bwMode="auto">
              <a:xfrm>
                <a:off x="1276" y="3307"/>
                <a:ext cx="178" cy="459"/>
              </a:xfrm>
              <a:custGeom>
                <a:avLst/>
                <a:gdLst>
                  <a:gd name="T0" fmla="*/ 0 w 178"/>
                  <a:gd name="T1" fmla="*/ 459 h 459"/>
                  <a:gd name="T2" fmla="*/ 14 w 178"/>
                  <a:gd name="T3" fmla="*/ 445 h 459"/>
                  <a:gd name="T4" fmla="*/ 24 w 178"/>
                  <a:gd name="T5" fmla="*/ 433 h 459"/>
                  <a:gd name="T6" fmla="*/ 41 w 178"/>
                  <a:gd name="T7" fmla="*/ 415 h 459"/>
                  <a:gd name="T8" fmla="*/ 54 w 178"/>
                  <a:gd name="T9" fmla="*/ 395 h 459"/>
                  <a:gd name="T10" fmla="*/ 76 w 178"/>
                  <a:gd name="T11" fmla="*/ 373 h 459"/>
                  <a:gd name="T12" fmla="*/ 89 w 178"/>
                  <a:gd name="T13" fmla="*/ 359 h 459"/>
                  <a:gd name="T14" fmla="*/ 95 w 178"/>
                  <a:gd name="T15" fmla="*/ 364 h 459"/>
                  <a:gd name="T16" fmla="*/ 103 w 178"/>
                  <a:gd name="T17" fmla="*/ 372 h 459"/>
                  <a:gd name="T18" fmla="*/ 101 w 178"/>
                  <a:gd name="T19" fmla="*/ 363 h 459"/>
                  <a:gd name="T20" fmla="*/ 94 w 178"/>
                  <a:gd name="T21" fmla="*/ 354 h 459"/>
                  <a:gd name="T22" fmla="*/ 101 w 178"/>
                  <a:gd name="T23" fmla="*/ 345 h 459"/>
                  <a:gd name="T24" fmla="*/ 103 w 178"/>
                  <a:gd name="T25" fmla="*/ 333 h 459"/>
                  <a:gd name="T26" fmla="*/ 114 w 178"/>
                  <a:gd name="T27" fmla="*/ 290 h 459"/>
                  <a:gd name="T28" fmla="*/ 123 w 178"/>
                  <a:gd name="T29" fmla="*/ 267 h 459"/>
                  <a:gd name="T30" fmla="*/ 130 w 178"/>
                  <a:gd name="T31" fmla="*/ 253 h 459"/>
                  <a:gd name="T32" fmla="*/ 140 w 178"/>
                  <a:gd name="T33" fmla="*/ 245 h 459"/>
                  <a:gd name="T34" fmla="*/ 143 w 178"/>
                  <a:gd name="T35" fmla="*/ 242 h 459"/>
                  <a:gd name="T36" fmla="*/ 162 w 178"/>
                  <a:gd name="T37" fmla="*/ 247 h 459"/>
                  <a:gd name="T38" fmla="*/ 159 w 178"/>
                  <a:gd name="T39" fmla="*/ 240 h 459"/>
                  <a:gd name="T40" fmla="*/ 150 w 178"/>
                  <a:gd name="T41" fmla="*/ 221 h 459"/>
                  <a:gd name="T42" fmla="*/ 156 w 178"/>
                  <a:gd name="T43" fmla="*/ 215 h 459"/>
                  <a:gd name="T44" fmla="*/ 154 w 178"/>
                  <a:gd name="T45" fmla="*/ 157 h 459"/>
                  <a:gd name="T46" fmla="*/ 154 w 178"/>
                  <a:gd name="T47" fmla="*/ 129 h 459"/>
                  <a:gd name="T48" fmla="*/ 156 w 178"/>
                  <a:gd name="T49" fmla="*/ 75 h 459"/>
                  <a:gd name="T50" fmla="*/ 162 w 178"/>
                  <a:gd name="T51" fmla="*/ 44 h 459"/>
                  <a:gd name="T52" fmla="*/ 168 w 178"/>
                  <a:gd name="T53" fmla="*/ 19 h 459"/>
                  <a:gd name="T54" fmla="*/ 178 w 178"/>
                  <a:gd name="T55" fmla="*/ 0 h 459"/>
                  <a:gd name="T56" fmla="*/ 172 w 178"/>
                  <a:gd name="T57" fmla="*/ 6 h 459"/>
                  <a:gd name="T58" fmla="*/ 162 w 178"/>
                  <a:gd name="T59" fmla="*/ 19 h 459"/>
                  <a:gd name="T60" fmla="*/ 154 w 178"/>
                  <a:gd name="T61" fmla="*/ 37 h 459"/>
                  <a:gd name="T62" fmla="*/ 153 w 178"/>
                  <a:gd name="T63" fmla="*/ 89 h 459"/>
                  <a:gd name="T64" fmla="*/ 154 w 178"/>
                  <a:gd name="T65" fmla="*/ 129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78" h="459">
                    <a:moveTo>
                      <a:pt x="0" y="459"/>
                    </a:moveTo>
                    <a:lnTo>
                      <a:pt x="14" y="445"/>
                    </a:lnTo>
                    <a:lnTo>
                      <a:pt x="24" y="433"/>
                    </a:lnTo>
                    <a:lnTo>
                      <a:pt x="41" y="415"/>
                    </a:lnTo>
                    <a:lnTo>
                      <a:pt x="54" y="395"/>
                    </a:lnTo>
                    <a:lnTo>
                      <a:pt x="76" y="373"/>
                    </a:lnTo>
                    <a:lnTo>
                      <a:pt x="89" y="359"/>
                    </a:lnTo>
                    <a:lnTo>
                      <a:pt x="95" y="364"/>
                    </a:lnTo>
                    <a:lnTo>
                      <a:pt x="103" y="372"/>
                    </a:lnTo>
                    <a:lnTo>
                      <a:pt x="101" y="363"/>
                    </a:lnTo>
                    <a:lnTo>
                      <a:pt x="94" y="354"/>
                    </a:lnTo>
                    <a:lnTo>
                      <a:pt x="101" y="345"/>
                    </a:lnTo>
                    <a:lnTo>
                      <a:pt x="103" y="333"/>
                    </a:lnTo>
                    <a:lnTo>
                      <a:pt x="114" y="290"/>
                    </a:lnTo>
                    <a:lnTo>
                      <a:pt x="123" y="267"/>
                    </a:lnTo>
                    <a:lnTo>
                      <a:pt x="130" y="253"/>
                    </a:lnTo>
                    <a:lnTo>
                      <a:pt x="140" y="245"/>
                    </a:lnTo>
                    <a:lnTo>
                      <a:pt x="143" y="242"/>
                    </a:lnTo>
                    <a:lnTo>
                      <a:pt x="162" y="247"/>
                    </a:lnTo>
                    <a:lnTo>
                      <a:pt x="159" y="240"/>
                    </a:lnTo>
                    <a:lnTo>
                      <a:pt x="150" y="221"/>
                    </a:lnTo>
                    <a:lnTo>
                      <a:pt x="156" y="215"/>
                    </a:lnTo>
                    <a:lnTo>
                      <a:pt x="154" y="157"/>
                    </a:lnTo>
                    <a:lnTo>
                      <a:pt x="154" y="129"/>
                    </a:lnTo>
                    <a:lnTo>
                      <a:pt x="156" y="75"/>
                    </a:lnTo>
                    <a:lnTo>
                      <a:pt x="162" y="44"/>
                    </a:lnTo>
                    <a:lnTo>
                      <a:pt x="168" y="19"/>
                    </a:lnTo>
                    <a:lnTo>
                      <a:pt x="178" y="0"/>
                    </a:lnTo>
                    <a:lnTo>
                      <a:pt x="172" y="6"/>
                    </a:lnTo>
                    <a:lnTo>
                      <a:pt x="162" y="19"/>
                    </a:lnTo>
                    <a:lnTo>
                      <a:pt x="154" y="37"/>
                    </a:lnTo>
                    <a:lnTo>
                      <a:pt x="153" y="89"/>
                    </a:lnTo>
                    <a:lnTo>
                      <a:pt x="154" y="12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8" name="Freeform 96"/>
              <p:cNvSpPr>
                <a:spLocks/>
              </p:cNvSpPr>
              <p:nvPr/>
            </p:nvSpPr>
            <p:spPr bwMode="auto">
              <a:xfrm>
                <a:off x="1670" y="3195"/>
                <a:ext cx="29" cy="35"/>
              </a:xfrm>
              <a:custGeom>
                <a:avLst/>
                <a:gdLst>
                  <a:gd name="T0" fmla="*/ 29 w 29"/>
                  <a:gd name="T1" fmla="*/ 35 h 35"/>
                  <a:gd name="T2" fmla="*/ 15 w 29"/>
                  <a:gd name="T3" fmla="*/ 23 h 35"/>
                  <a:gd name="T4" fmla="*/ 6 w 29"/>
                  <a:gd name="T5" fmla="*/ 12 h 35"/>
                  <a:gd name="T6" fmla="*/ 0 w 29"/>
                  <a:gd name="T7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35">
                    <a:moveTo>
                      <a:pt x="29" y="35"/>
                    </a:moveTo>
                    <a:lnTo>
                      <a:pt x="15" y="23"/>
                    </a:lnTo>
                    <a:lnTo>
                      <a:pt x="6" y="12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09" name="Freeform 97"/>
              <p:cNvSpPr>
                <a:spLocks/>
              </p:cNvSpPr>
              <p:nvPr/>
            </p:nvSpPr>
            <p:spPr bwMode="auto">
              <a:xfrm>
                <a:off x="766" y="3201"/>
                <a:ext cx="41" cy="21"/>
              </a:xfrm>
              <a:custGeom>
                <a:avLst/>
                <a:gdLst>
                  <a:gd name="T0" fmla="*/ 0 w 41"/>
                  <a:gd name="T1" fmla="*/ 21 h 21"/>
                  <a:gd name="T2" fmla="*/ 5 w 41"/>
                  <a:gd name="T3" fmla="*/ 11 h 21"/>
                  <a:gd name="T4" fmla="*/ 12 w 41"/>
                  <a:gd name="T5" fmla="*/ 6 h 21"/>
                  <a:gd name="T6" fmla="*/ 18 w 41"/>
                  <a:gd name="T7" fmla="*/ 0 h 21"/>
                  <a:gd name="T8" fmla="*/ 29 w 41"/>
                  <a:gd name="T9" fmla="*/ 0 h 21"/>
                  <a:gd name="T10" fmla="*/ 35 w 41"/>
                  <a:gd name="T11" fmla="*/ 3 h 21"/>
                  <a:gd name="T12" fmla="*/ 40 w 41"/>
                  <a:gd name="T13" fmla="*/ 10 h 21"/>
                  <a:gd name="T14" fmla="*/ 41 w 41"/>
                  <a:gd name="T15" fmla="*/ 16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21">
                    <a:moveTo>
                      <a:pt x="0" y="21"/>
                    </a:moveTo>
                    <a:lnTo>
                      <a:pt x="5" y="11"/>
                    </a:lnTo>
                    <a:lnTo>
                      <a:pt x="12" y="6"/>
                    </a:lnTo>
                    <a:lnTo>
                      <a:pt x="18" y="0"/>
                    </a:lnTo>
                    <a:lnTo>
                      <a:pt x="29" y="0"/>
                    </a:lnTo>
                    <a:lnTo>
                      <a:pt x="35" y="3"/>
                    </a:lnTo>
                    <a:lnTo>
                      <a:pt x="40" y="10"/>
                    </a:lnTo>
                    <a:lnTo>
                      <a:pt x="41" y="16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0" name="Freeform 98"/>
              <p:cNvSpPr>
                <a:spLocks/>
              </p:cNvSpPr>
              <p:nvPr/>
            </p:nvSpPr>
            <p:spPr bwMode="auto">
              <a:xfrm>
                <a:off x="807" y="3201"/>
                <a:ext cx="42" cy="21"/>
              </a:xfrm>
              <a:custGeom>
                <a:avLst/>
                <a:gdLst>
                  <a:gd name="T0" fmla="*/ 42 w 42"/>
                  <a:gd name="T1" fmla="*/ 21 h 21"/>
                  <a:gd name="T2" fmla="*/ 37 w 42"/>
                  <a:gd name="T3" fmla="*/ 12 h 21"/>
                  <a:gd name="T4" fmla="*/ 30 w 42"/>
                  <a:gd name="T5" fmla="*/ 6 h 21"/>
                  <a:gd name="T6" fmla="*/ 23 w 42"/>
                  <a:gd name="T7" fmla="*/ 2 h 21"/>
                  <a:gd name="T8" fmla="*/ 15 w 42"/>
                  <a:gd name="T9" fmla="*/ 0 h 21"/>
                  <a:gd name="T10" fmla="*/ 7 w 42"/>
                  <a:gd name="T11" fmla="*/ 3 h 21"/>
                  <a:gd name="T12" fmla="*/ 2 w 42"/>
                  <a:gd name="T13" fmla="*/ 10 h 21"/>
                  <a:gd name="T14" fmla="*/ 0 w 42"/>
                  <a:gd name="T15" fmla="*/ 16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" h="21">
                    <a:moveTo>
                      <a:pt x="42" y="21"/>
                    </a:moveTo>
                    <a:lnTo>
                      <a:pt x="37" y="12"/>
                    </a:lnTo>
                    <a:lnTo>
                      <a:pt x="30" y="6"/>
                    </a:lnTo>
                    <a:lnTo>
                      <a:pt x="23" y="2"/>
                    </a:lnTo>
                    <a:lnTo>
                      <a:pt x="15" y="0"/>
                    </a:lnTo>
                    <a:lnTo>
                      <a:pt x="7" y="3"/>
                    </a:lnTo>
                    <a:lnTo>
                      <a:pt x="2" y="10"/>
                    </a:lnTo>
                    <a:lnTo>
                      <a:pt x="0" y="16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1" name="Freeform 99"/>
              <p:cNvSpPr>
                <a:spLocks/>
              </p:cNvSpPr>
              <p:nvPr/>
            </p:nvSpPr>
            <p:spPr bwMode="auto">
              <a:xfrm>
                <a:off x="807" y="3207"/>
                <a:ext cx="35" cy="32"/>
              </a:xfrm>
              <a:custGeom>
                <a:avLst/>
                <a:gdLst>
                  <a:gd name="T0" fmla="*/ 35 w 35"/>
                  <a:gd name="T1" fmla="*/ 32 h 32"/>
                  <a:gd name="T2" fmla="*/ 33 w 35"/>
                  <a:gd name="T3" fmla="*/ 19 h 32"/>
                  <a:gd name="T4" fmla="*/ 29 w 35"/>
                  <a:gd name="T5" fmla="*/ 10 h 32"/>
                  <a:gd name="T6" fmla="*/ 24 w 35"/>
                  <a:gd name="T7" fmla="*/ 4 h 32"/>
                  <a:gd name="T8" fmla="*/ 19 w 35"/>
                  <a:gd name="T9" fmla="*/ 0 h 32"/>
                  <a:gd name="T10" fmla="*/ 11 w 35"/>
                  <a:gd name="T11" fmla="*/ 0 h 32"/>
                  <a:gd name="T12" fmla="*/ 4 w 35"/>
                  <a:gd name="T13" fmla="*/ 5 h 32"/>
                  <a:gd name="T14" fmla="*/ 0 w 35"/>
                  <a:gd name="T15" fmla="*/ 1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32">
                    <a:moveTo>
                      <a:pt x="35" y="32"/>
                    </a:moveTo>
                    <a:lnTo>
                      <a:pt x="33" y="19"/>
                    </a:lnTo>
                    <a:lnTo>
                      <a:pt x="29" y="10"/>
                    </a:lnTo>
                    <a:lnTo>
                      <a:pt x="24" y="4"/>
                    </a:lnTo>
                    <a:lnTo>
                      <a:pt x="19" y="0"/>
                    </a:lnTo>
                    <a:lnTo>
                      <a:pt x="11" y="0"/>
                    </a:lnTo>
                    <a:lnTo>
                      <a:pt x="4" y="5"/>
                    </a:lnTo>
                    <a:lnTo>
                      <a:pt x="0" y="10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2" name="Freeform 100"/>
              <p:cNvSpPr>
                <a:spLocks/>
              </p:cNvSpPr>
              <p:nvPr/>
            </p:nvSpPr>
            <p:spPr bwMode="auto">
              <a:xfrm>
                <a:off x="774" y="3207"/>
                <a:ext cx="33" cy="32"/>
              </a:xfrm>
              <a:custGeom>
                <a:avLst/>
                <a:gdLst>
                  <a:gd name="T0" fmla="*/ 0 w 33"/>
                  <a:gd name="T1" fmla="*/ 32 h 32"/>
                  <a:gd name="T2" fmla="*/ 2 w 33"/>
                  <a:gd name="T3" fmla="*/ 19 h 32"/>
                  <a:gd name="T4" fmla="*/ 6 w 33"/>
                  <a:gd name="T5" fmla="*/ 10 h 32"/>
                  <a:gd name="T6" fmla="*/ 10 w 33"/>
                  <a:gd name="T7" fmla="*/ 4 h 32"/>
                  <a:gd name="T8" fmla="*/ 17 w 33"/>
                  <a:gd name="T9" fmla="*/ 0 h 32"/>
                  <a:gd name="T10" fmla="*/ 23 w 33"/>
                  <a:gd name="T11" fmla="*/ 0 h 32"/>
                  <a:gd name="T12" fmla="*/ 30 w 33"/>
                  <a:gd name="T13" fmla="*/ 5 h 32"/>
                  <a:gd name="T14" fmla="*/ 33 w 33"/>
                  <a:gd name="T15" fmla="*/ 1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3" h="32">
                    <a:moveTo>
                      <a:pt x="0" y="32"/>
                    </a:moveTo>
                    <a:lnTo>
                      <a:pt x="2" y="19"/>
                    </a:lnTo>
                    <a:lnTo>
                      <a:pt x="6" y="10"/>
                    </a:lnTo>
                    <a:lnTo>
                      <a:pt x="10" y="4"/>
                    </a:lnTo>
                    <a:lnTo>
                      <a:pt x="17" y="0"/>
                    </a:lnTo>
                    <a:lnTo>
                      <a:pt x="23" y="0"/>
                    </a:lnTo>
                    <a:lnTo>
                      <a:pt x="30" y="5"/>
                    </a:lnTo>
                    <a:lnTo>
                      <a:pt x="33" y="10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3" name="Freeform 101"/>
              <p:cNvSpPr>
                <a:spLocks/>
              </p:cNvSpPr>
              <p:nvPr/>
            </p:nvSpPr>
            <p:spPr bwMode="auto">
              <a:xfrm>
                <a:off x="807" y="3190"/>
                <a:ext cx="29" cy="27"/>
              </a:xfrm>
              <a:custGeom>
                <a:avLst/>
                <a:gdLst>
                  <a:gd name="T0" fmla="*/ 0 w 29"/>
                  <a:gd name="T1" fmla="*/ 27 h 27"/>
                  <a:gd name="T2" fmla="*/ 0 w 29"/>
                  <a:gd name="T3" fmla="*/ 19 h 27"/>
                  <a:gd name="T4" fmla="*/ 3 w 29"/>
                  <a:gd name="T5" fmla="*/ 11 h 27"/>
                  <a:gd name="T6" fmla="*/ 7 w 29"/>
                  <a:gd name="T7" fmla="*/ 5 h 27"/>
                  <a:gd name="T8" fmla="*/ 15 w 29"/>
                  <a:gd name="T9" fmla="*/ 1 h 27"/>
                  <a:gd name="T10" fmla="*/ 23 w 29"/>
                  <a:gd name="T11" fmla="*/ 0 h 27"/>
                  <a:gd name="T12" fmla="*/ 29 w 29"/>
                  <a:gd name="T13" fmla="*/ 2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27">
                    <a:moveTo>
                      <a:pt x="0" y="27"/>
                    </a:moveTo>
                    <a:lnTo>
                      <a:pt x="0" y="19"/>
                    </a:lnTo>
                    <a:lnTo>
                      <a:pt x="3" y="11"/>
                    </a:lnTo>
                    <a:lnTo>
                      <a:pt x="7" y="5"/>
                    </a:lnTo>
                    <a:lnTo>
                      <a:pt x="15" y="1"/>
                    </a:lnTo>
                    <a:lnTo>
                      <a:pt x="23" y="0"/>
                    </a:lnTo>
                    <a:lnTo>
                      <a:pt x="29" y="2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4" name="Freeform 102"/>
              <p:cNvSpPr>
                <a:spLocks/>
              </p:cNvSpPr>
              <p:nvPr/>
            </p:nvSpPr>
            <p:spPr bwMode="auto">
              <a:xfrm>
                <a:off x="776" y="3188"/>
                <a:ext cx="31" cy="29"/>
              </a:xfrm>
              <a:custGeom>
                <a:avLst/>
                <a:gdLst>
                  <a:gd name="T0" fmla="*/ 31 w 31"/>
                  <a:gd name="T1" fmla="*/ 29 h 29"/>
                  <a:gd name="T2" fmla="*/ 30 w 31"/>
                  <a:gd name="T3" fmla="*/ 17 h 29"/>
                  <a:gd name="T4" fmla="*/ 26 w 31"/>
                  <a:gd name="T5" fmla="*/ 10 h 29"/>
                  <a:gd name="T6" fmla="*/ 21 w 31"/>
                  <a:gd name="T7" fmla="*/ 4 h 29"/>
                  <a:gd name="T8" fmla="*/ 13 w 31"/>
                  <a:gd name="T9" fmla="*/ 0 h 29"/>
                  <a:gd name="T10" fmla="*/ 7 w 31"/>
                  <a:gd name="T11" fmla="*/ 2 h 29"/>
                  <a:gd name="T12" fmla="*/ 3 w 31"/>
                  <a:gd name="T13" fmla="*/ 6 h 29"/>
                  <a:gd name="T14" fmla="*/ 0 w 31"/>
                  <a:gd name="T15" fmla="*/ 11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29">
                    <a:moveTo>
                      <a:pt x="31" y="29"/>
                    </a:moveTo>
                    <a:lnTo>
                      <a:pt x="30" y="17"/>
                    </a:lnTo>
                    <a:lnTo>
                      <a:pt x="26" y="10"/>
                    </a:lnTo>
                    <a:lnTo>
                      <a:pt x="21" y="4"/>
                    </a:lnTo>
                    <a:lnTo>
                      <a:pt x="13" y="0"/>
                    </a:lnTo>
                    <a:lnTo>
                      <a:pt x="7" y="2"/>
                    </a:lnTo>
                    <a:lnTo>
                      <a:pt x="3" y="6"/>
                    </a:lnTo>
                    <a:lnTo>
                      <a:pt x="0" y="11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5" name="Freeform 103"/>
              <p:cNvSpPr>
                <a:spLocks/>
              </p:cNvSpPr>
              <p:nvPr/>
            </p:nvSpPr>
            <p:spPr bwMode="auto">
              <a:xfrm>
                <a:off x="806" y="3183"/>
                <a:ext cx="7" cy="34"/>
              </a:xfrm>
              <a:custGeom>
                <a:avLst/>
                <a:gdLst>
                  <a:gd name="T0" fmla="*/ 1 w 7"/>
                  <a:gd name="T1" fmla="*/ 34 h 34"/>
                  <a:gd name="T2" fmla="*/ 0 w 7"/>
                  <a:gd name="T3" fmla="*/ 25 h 34"/>
                  <a:gd name="T4" fmla="*/ 0 w 7"/>
                  <a:gd name="T5" fmla="*/ 7 h 34"/>
                  <a:gd name="T6" fmla="*/ 1 w 7"/>
                  <a:gd name="T7" fmla="*/ 2 h 34"/>
                  <a:gd name="T8" fmla="*/ 4 w 7"/>
                  <a:gd name="T9" fmla="*/ 0 h 34"/>
                  <a:gd name="T10" fmla="*/ 7 w 7"/>
                  <a:gd name="T11" fmla="*/ 2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34">
                    <a:moveTo>
                      <a:pt x="1" y="34"/>
                    </a:moveTo>
                    <a:lnTo>
                      <a:pt x="0" y="25"/>
                    </a:lnTo>
                    <a:lnTo>
                      <a:pt x="0" y="7"/>
                    </a:lnTo>
                    <a:lnTo>
                      <a:pt x="1" y="2"/>
                    </a:lnTo>
                    <a:lnTo>
                      <a:pt x="4" y="0"/>
                    </a:lnTo>
                    <a:lnTo>
                      <a:pt x="7" y="2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6" name="Freeform 104"/>
              <p:cNvSpPr>
                <a:spLocks/>
              </p:cNvSpPr>
              <p:nvPr/>
            </p:nvSpPr>
            <p:spPr bwMode="auto">
              <a:xfrm>
                <a:off x="784" y="3216"/>
                <a:ext cx="23" cy="20"/>
              </a:xfrm>
              <a:custGeom>
                <a:avLst/>
                <a:gdLst>
                  <a:gd name="T0" fmla="*/ 23 w 23"/>
                  <a:gd name="T1" fmla="*/ 1 h 20"/>
                  <a:gd name="T2" fmla="*/ 18 w 23"/>
                  <a:gd name="T3" fmla="*/ 0 h 20"/>
                  <a:gd name="T4" fmla="*/ 12 w 23"/>
                  <a:gd name="T5" fmla="*/ 1 h 20"/>
                  <a:gd name="T6" fmla="*/ 7 w 23"/>
                  <a:gd name="T7" fmla="*/ 5 h 20"/>
                  <a:gd name="T8" fmla="*/ 1 w 23"/>
                  <a:gd name="T9" fmla="*/ 14 h 20"/>
                  <a:gd name="T10" fmla="*/ 0 w 23"/>
                  <a:gd name="T11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" h="20">
                    <a:moveTo>
                      <a:pt x="23" y="1"/>
                    </a:moveTo>
                    <a:lnTo>
                      <a:pt x="18" y="0"/>
                    </a:lnTo>
                    <a:lnTo>
                      <a:pt x="12" y="1"/>
                    </a:lnTo>
                    <a:lnTo>
                      <a:pt x="7" y="5"/>
                    </a:lnTo>
                    <a:lnTo>
                      <a:pt x="1" y="14"/>
                    </a:lnTo>
                    <a:lnTo>
                      <a:pt x="0" y="20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7" name="Freeform 105"/>
              <p:cNvSpPr>
                <a:spLocks/>
              </p:cNvSpPr>
              <p:nvPr/>
            </p:nvSpPr>
            <p:spPr bwMode="auto">
              <a:xfrm>
                <a:off x="797" y="3217"/>
                <a:ext cx="10" cy="35"/>
              </a:xfrm>
              <a:custGeom>
                <a:avLst/>
                <a:gdLst>
                  <a:gd name="T0" fmla="*/ 10 w 10"/>
                  <a:gd name="T1" fmla="*/ 0 h 35"/>
                  <a:gd name="T2" fmla="*/ 7 w 10"/>
                  <a:gd name="T3" fmla="*/ 1 h 35"/>
                  <a:gd name="T4" fmla="*/ 4 w 10"/>
                  <a:gd name="T5" fmla="*/ 8 h 35"/>
                  <a:gd name="T6" fmla="*/ 0 w 10"/>
                  <a:gd name="T7" fmla="*/ 19 h 35"/>
                  <a:gd name="T8" fmla="*/ 0 w 10"/>
                  <a:gd name="T9" fmla="*/ 27 h 35"/>
                  <a:gd name="T10" fmla="*/ 1 w 10"/>
                  <a:gd name="T11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" h="35">
                    <a:moveTo>
                      <a:pt x="10" y="0"/>
                    </a:moveTo>
                    <a:lnTo>
                      <a:pt x="7" y="1"/>
                    </a:lnTo>
                    <a:lnTo>
                      <a:pt x="4" y="8"/>
                    </a:lnTo>
                    <a:lnTo>
                      <a:pt x="0" y="19"/>
                    </a:lnTo>
                    <a:lnTo>
                      <a:pt x="0" y="27"/>
                    </a:lnTo>
                    <a:lnTo>
                      <a:pt x="1" y="35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8" name="Freeform 106"/>
              <p:cNvSpPr>
                <a:spLocks/>
              </p:cNvSpPr>
              <p:nvPr/>
            </p:nvSpPr>
            <p:spPr bwMode="auto">
              <a:xfrm>
                <a:off x="807" y="3217"/>
                <a:ext cx="7" cy="44"/>
              </a:xfrm>
              <a:custGeom>
                <a:avLst/>
                <a:gdLst>
                  <a:gd name="T0" fmla="*/ 0 w 7"/>
                  <a:gd name="T1" fmla="*/ 0 h 44"/>
                  <a:gd name="T2" fmla="*/ 4 w 7"/>
                  <a:gd name="T3" fmla="*/ 4 h 44"/>
                  <a:gd name="T4" fmla="*/ 6 w 7"/>
                  <a:gd name="T5" fmla="*/ 8 h 44"/>
                  <a:gd name="T6" fmla="*/ 7 w 7"/>
                  <a:gd name="T7" fmla="*/ 17 h 44"/>
                  <a:gd name="T8" fmla="*/ 7 w 7"/>
                  <a:gd name="T9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44">
                    <a:moveTo>
                      <a:pt x="0" y="0"/>
                    </a:moveTo>
                    <a:lnTo>
                      <a:pt x="4" y="4"/>
                    </a:lnTo>
                    <a:lnTo>
                      <a:pt x="6" y="8"/>
                    </a:lnTo>
                    <a:lnTo>
                      <a:pt x="7" y="17"/>
                    </a:lnTo>
                    <a:lnTo>
                      <a:pt x="7" y="44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19" name="Freeform 107"/>
              <p:cNvSpPr>
                <a:spLocks/>
              </p:cNvSpPr>
              <p:nvPr/>
            </p:nvSpPr>
            <p:spPr bwMode="auto">
              <a:xfrm>
                <a:off x="809" y="3214"/>
                <a:ext cx="23" cy="22"/>
              </a:xfrm>
              <a:custGeom>
                <a:avLst/>
                <a:gdLst>
                  <a:gd name="T0" fmla="*/ 0 w 23"/>
                  <a:gd name="T1" fmla="*/ 3 h 22"/>
                  <a:gd name="T2" fmla="*/ 4 w 23"/>
                  <a:gd name="T3" fmla="*/ 0 h 22"/>
                  <a:gd name="T4" fmla="*/ 10 w 23"/>
                  <a:gd name="T5" fmla="*/ 0 h 22"/>
                  <a:gd name="T6" fmla="*/ 17 w 23"/>
                  <a:gd name="T7" fmla="*/ 4 h 22"/>
                  <a:gd name="T8" fmla="*/ 21 w 23"/>
                  <a:gd name="T9" fmla="*/ 13 h 22"/>
                  <a:gd name="T10" fmla="*/ 23 w 23"/>
                  <a:gd name="T11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" h="22">
                    <a:moveTo>
                      <a:pt x="0" y="3"/>
                    </a:moveTo>
                    <a:lnTo>
                      <a:pt x="4" y="0"/>
                    </a:lnTo>
                    <a:lnTo>
                      <a:pt x="10" y="0"/>
                    </a:lnTo>
                    <a:lnTo>
                      <a:pt x="17" y="4"/>
                    </a:lnTo>
                    <a:lnTo>
                      <a:pt x="21" y="13"/>
                    </a:lnTo>
                    <a:lnTo>
                      <a:pt x="23" y="22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0" name="Freeform 108"/>
              <p:cNvSpPr>
                <a:spLocks/>
              </p:cNvSpPr>
              <p:nvPr/>
            </p:nvSpPr>
            <p:spPr bwMode="auto">
              <a:xfrm>
                <a:off x="795" y="3371"/>
                <a:ext cx="35" cy="21"/>
              </a:xfrm>
              <a:custGeom>
                <a:avLst/>
                <a:gdLst>
                  <a:gd name="T0" fmla="*/ 0 w 35"/>
                  <a:gd name="T1" fmla="*/ 21 h 21"/>
                  <a:gd name="T2" fmla="*/ 3 w 35"/>
                  <a:gd name="T3" fmla="*/ 12 h 21"/>
                  <a:gd name="T4" fmla="*/ 9 w 35"/>
                  <a:gd name="T5" fmla="*/ 7 h 21"/>
                  <a:gd name="T6" fmla="*/ 15 w 35"/>
                  <a:gd name="T7" fmla="*/ 2 h 21"/>
                  <a:gd name="T8" fmla="*/ 23 w 35"/>
                  <a:gd name="T9" fmla="*/ 0 h 21"/>
                  <a:gd name="T10" fmla="*/ 28 w 35"/>
                  <a:gd name="T11" fmla="*/ 4 h 21"/>
                  <a:gd name="T12" fmla="*/ 33 w 35"/>
                  <a:gd name="T13" fmla="*/ 9 h 21"/>
                  <a:gd name="T14" fmla="*/ 35 w 35"/>
                  <a:gd name="T15" fmla="*/ 16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21">
                    <a:moveTo>
                      <a:pt x="0" y="21"/>
                    </a:moveTo>
                    <a:lnTo>
                      <a:pt x="3" y="12"/>
                    </a:lnTo>
                    <a:lnTo>
                      <a:pt x="9" y="7"/>
                    </a:lnTo>
                    <a:lnTo>
                      <a:pt x="15" y="2"/>
                    </a:lnTo>
                    <a:lnTo>
                      <a:pt x="23" y="0"/>
                    </a:lnTo>
                    <a:lnTo>
                      <a:pt x="28" y="4"/>
                    </a:lnTo>
                    <a:lnTo>
                      <a:pt x="33" y="9"/>
                    </a:lnTo>
                    <a:lnTo>
                      <a:pt x="35" y="16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1" name="Freeform 109"/>
              <p:cNvSpPr>
                <a:spLocks/>
              </p:cNvSpPr>
              <p:nvPr/>
            </p:nvSpPr>
            <p:spPr bwMode="auto">
              <a:xfrm>
                <a:off x="830" y="3373"/>
                <a:ext cx="33" cy="19"/>
              </a:xfrm>
              <a:custGeom>
                <a:avLst/>
                <a:gdLst>
                  <a:gd name="T0" fmla="*/ 33 w 33"/>
                  <a:gd name="T1" fmla="*/ 19 h 19"/>
                  <a:gd name="T2" fmla="*/ 29 w 33"/>
                  <a:gd name="T3" fmla="*/ 10 h 19"/>
                  <a:gd name="T4" fmla="*/ 24 w 33"/>
                  <a:gd name="T5" fmla="*/ 5 h 19"/>
                  <a:gd name="T6" fmla="*/ 18 w 33"/>
                  <a:gd name="T7" fmla="*/ 0 h 19"/>
                  <a:gd name="T8" fmla="*/ 11 w 33"/>
                  <a:gd name="T9" fmla="*/ 0 h 19"/>
                  <a:gd name="T10" fmla="*/ 5 w 33"/>
                  <a:gd name="T11" fmla="*/ 2 h 19"/>
                  <a:gd name="T12" fmla="*/ 0 w 33"/>
                  <a:gd name="T13" fmla="*/ 9 h 19"/>
                  <a:gd name="T14" fmla="*/ 0 w 33"/>
                  <a:gd name="T15" fmla="*/ 15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3" h="19">
                    <a:moveTo>
                      <a:pt x="33" y="19"/>
                    </a:moveTo>
                    <a:lnTo>
                      <a:pt x="29" y="10"/>
                    </a:lnTo>
                    <a:lnTo>
                      <a:pt x="24" y="5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5" y="2"/>
                    </a:lnTo>
                    <a:lnTo>
                      <a:pt x="0" y="9"/>
                    </a:lnTo>
                    <a:lnTo>
                      <a:pt x="0" y="15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2" name="Freeform 110"/>
              <p:cNvSpPr>
                <a:spLocks/>
              </p:cNvSpPr>
              <p:nvPr/>
            </p:nvSpPr>
            <p:spPr bwMode="auto">
              <a:xfrm>
                <a:off x="830" y="3378"/>
                <a:ext cx="28" cy="30"/>
              </a:xfrm>
              <a:custGeom>
                <a:avLst/>
                <a:gdLst>
                  <a:gd name="T0" fmla="*/ 28 w 28"/>
                  <a:gd name="T1" fmla="*/ 30 h 30"/>
                  <a:gd name="T2" fmla="*/ 25 w 28"/>
                  <a:gd name="T3" fmla="*/ 18 h 30"/>
                  <a:gd name="T4" fmla="*/ 24 w 28"/>
                  <a:gd name="T5" fmla="*/ 10 h 30"/>
                  <a:gd name="T6" fmla="*/ 19 w 28"/>
                  <a:gd name="T7" fmla="*/ 4 h 30"/>
                  <a:gd name="T8" fmla="*/ 14 w 28"/>
                  <a:gd name="T9" fmla="*/ 0 h 30"/>
                  <a:gd name="T10" fmla="*/ 7 w 28"/>
                  <a:gd name="T11" fmla="*/ 0 h 30"/>
                  <a:gd name="T12" fmla="*/ 2 w 28"/>
                  <a:gd name="T13" fmla="*/ 4 h 30"/>
                  <a:gd name="T14" fmla="*/ 0 w 28"/>
                  <a:gd name="T15" fmla="*/ 9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30">
                    <a:moveTo>
                      <a:pt x="28" y="30"/>
                    </a:moveTo>
                    <a:lnTo>
                      <a:pt x="25" y="18"/>
                    </a:lnTo>
                    <a:lnTo>
                      <a:pt x="24" y="10"/>
                    </a:lnTo>
                    <a:lnTo>
                      <a:pt x="19" y="4"/>
                    </a:lnTo>
                    <a:lnTo>
                      <a:pt x="14" y="0"/>
                    </a:lnTo>
                    <a:lnTo>
                      <a:pt x="7" y="0"/>
                    </a:lnTo>
                    <a:lnTo>
                      <a:pt x="2" y="4"/>
                    </a:lnTo>
                    <a:lnTo>
                      <a:pt x="0" y="9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3" name="Freeform 111"/>
              <p:cNvSpPr>
                <a:spLocks/>
              </p:cNvSpPr>
              <p:nvPr/>
            </p:nvSpPr>
            <p:spPr bwMode="auto">
              <a:xfrm>
                <a:off x="800" y="3378"/>
                <a:ext cx="30" cy="30"/>
              </a:xfrm>
              <a:custGeom>
                <a:avLst/>
                <a:gdLst>
                  <a:gd name="T0" fmla="*/ 0 w 30"/>
                  <a:gd name="T1" fmla="*/ 30 h 30"/>
                  <a:gd name="T2" fmla="*/ 2 w 30"/>
                  <a:gd name="T3" fmla="*/ 18 h 30"/>
                  <a:gd name="T4" fmla="*/ 5 w 30"/>
                  <a:gd name="T5" fmla="*/ 10 h 30"/>
                  <a:gd name="T6" fmla="*/ 9 w 30"/>
                  <a:gd name="T7" fmla="*/ 4 h 30"/>
                  <a:gd name="T8" fmla="*/ 14 w 30"/>
                  <a:gd name="T9" fmla="*/ 0 h 30"/>
                  <a:gd name="T10" fmla="*/ 20 w 30"/>
                  <a:gd name="T11" fmla="*/ 0 h 30"/>
                  <a:gd name="T12" fmla="*/ 26 w 30"/>
                  <a:gd name="T13" fmla="*/ 4 h 30"/>
                  <a:gd name="T14" fmla="*/ 30 w 30"/>
                  <a:gd name="T15" fmla="*/ 9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" h="30">
                    <a:moveTo>
                      <a:pt x="0" y="30"/>
                    </a:moveTo>
                    <a:lnTo>
                      <a:pt x="2" y="18"/>
                    </a:lnTo>
                    <a:lnTo>
                      <a:pt x="5" y="10"/>
                    </a:lnTo>
                    <a:lnTo>
                      <a:pt x="9" y="4"/>
                    </a:lnTo>
                    <a:lnTo>
                      <a:pt x="14" y="0"/>
                    </a:lnTo>
                    <a:lnTo>
                      <a:pt x="20" y="0"/>
                    </a:lnTo>
                    <a:lnTo>
                      <a:pt x="26" y="4"/>
                    </a:lnTo>
                    <a:lnTo>
                      <a:pt x="30" y="9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4" name="Freeform 112"/>
              <p:cNvSpPr>
                <a:spLocks/>
              </p:cNvSpPr>
              <p:nvPr/>
            </p:nvSpPr>
            <p:spPr bwMode="auto">
              <a:xfrm>
                <a:off x="830" y="3361"/>
                <a:ext cx="24" cy="26"/>
              </a:xfrm>
              <a:custGeom>
                <a:avLst/>
                <a:gdLst>
                  <a:gd name="T0" fmla="*/ 0 w 24"/>
                  <a:gd name="T1" fmla="*/ 26 h 26"/>
                  <a:gd name="T2" fmla="*/ 0 w 24"/>
                  <a:gd name="T3" fmla="*/ 19 h 26"/>
                  <a:gd name="T4" fmla="*/ 1 w 24"/>
                  <a:gd name="T5" fmla="*/ 10 h 26"/>
                  <a:gd name="T6" fmla="*/ 5 w 24"/>
                  <a:gd name="T7" fmla="*/ 5 h 26"/>
                  <a:gd name="T8" fmla="*/ 11 w 24"/>
                  <a:gd name="T9" fmla="*/ 0 h 26"/>
                  <a:gd name="T10" fmla="*/ 18 w 24"/>
                  <a:gd name="T11" fmla="*/ 0 h 26"/>
                  <a:gd name="T12" fmla="*/ 24 w 24"/>
                  <a:gd name="T13" fmla="*/ 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26">
                    <a:moveTo>
                      <a:pt x="0" y="26"/>
                    </a:moveTo>
                    <a:lnTo>
                      <a:pt x="0" y="19"/>
                    </a:lnTo>
                    <a:lnTo>
                      <a:pt x="1" y="10"/>
                    </a:lnTo>
                    <a:lnTo>
                      <a:pt x="5" y="5"/>
                    </a:lnTo>
                    <a:lnTo>
                      <a:pt x="11" y="0"/>
                    </a:lnTo>
                    <a:lnTo>
                      <a:pt x="18" y="0"/>
                    </a:lnTo>
                    <a:lnTo>
                      <a:pt x="24" y="1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5" name="Freeform 113"/>
              <p:cNvSpPr>
                <a:spLocks/>
              </p:cNvSpPr>
              <p:nvPr/>
            </p:nvSpPr>
            <p:spPr bwMode="auto">
              <a:xfrm>
                <a:off x="802" y="3361"/>
                <a:ext cx="28" cy="26"/>
              </a:xfrm>
              <a:custGeom>
                <a:avLst/>
                <a:gdLst>
                  <a:gd name="T0" fmla="*/ 28 w 28"/>
                  <a:gd name="T1" fmla="*/ 26 h 26"/>
                  <a:gd name="T2" fmla="*/ 26 w 28"/>
                  <a:gd name="T3" fmla="*/ 14 h 26"/>
                  <a:gd name="T4" fmla="*/ 22 w 28"/>
                  <a:gd name="T5" fmla="*/ 7 h 26"/>
                  <a:gd name="T6" fmla="*/ 17 w 28"/>
                  <a:gd name="T7" fmla="*/ 3 h 26"/>
                  <a:gd name="T8" fmla="*/ 12 w 28"/>
                  <a:gd name="T9" fmla="*/ 0 h 26"/>
                  <a:gd name="T10" fmla="*/ 7 w 28"/>
                  <a:gd name="T11" fmla="*/ 0 h 26"/>
                  <a:gd name="T12" fmla="*/ 2 w 28"/>
                  <a:gd name="T13" fmla="*/ 4 h 26"/>
                  <a:gd name="T14" fmla="*/ 0 w 28"/>
                  <a:gd name="T15" fmla="*/ 9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26">
                    <a:moveTo>
                      <a:pt x="28" y="26"/>
                    </a:moveTo>
                    <a:lnTo>
                      <a:pt x="26" y="14"/>
                    </a:lnTo>
                    <a:lnTo>
                      <a:pt x="22" y="7"/>
                    </a:lnTo>
                    <a:lnTo>
                      <a:pt x="17" y="3"/>
                    </a:lnTo>
                    <a:lnTo>
                      <a:pt x="12" y="0"/>
                    </a:lnTo>
                    <a:lnTo>
                      <a:pt x="7" y="0"/>
                    </a:lnTo>
                    <a:lnTo>
                      <a:pt x="2" y="4"/>
                    </a:lnTo>
                    <a:lnTo>
                      <a:pt x="0" y="9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6" name="Freeform 114"/>
              <p:cNvSpPr>
                <a:spLocks/>
              </p:cNvSpPr>
              <p:nvPr/>
            </p:nvSpPr>
            <p:spPr bwMode="auto">
              <a:xfrm>
                <a:off x="828" y="3355"/>
                <a:ext cx="5" cy="32"/>
              </a:xfrm>
              <a:custGeom>
                <a:avLst/>
                <a:gdLst>
                  <a:gd name="T0" fmla="*/ 2 w 5"/>
                  <a:gd name="T1" fmla="*/ 32 h 32"/>
                  <a:gd name="T2" fmla="*/ 0 w 5"/>
                  <a:gd name="T3" fmla="*/ 23 h 32"/>
                  <a:gd name="T4" fmla="*/ 0 w 5"/>
                  <a:gd name="T5" fmla="*/ 6 h 32"/>
                  <a:gd name="T6" fmla="*/ 2 w 5"/>
                  <a:gd name="T7" fmla="*/ 1 h 32"/>
                  <a:gd name="T8" fmla="*/ 3 w 5"/>
                  <a:gd name="T9" fmla="*/ 0 h 32"/>
                  <a:gd name="T10" fmla="*/ 5 w 5"/>
                  <a:gd name="T11" fmla="*/ 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32">
                    <a:moveTo>
                      <a:pt x="2" y="32"/>
                    </a:moveTo>
                    <a:lnTo>
                      <a:pt x="0" y="23"/>
                    </a:lnTo>
                    <a:lnTo>
                      <a:pt x="0" y="6"/>
                    </a:lnTo>
                    <a:lnTo>
                      <a:pt x="2" y="1"/>
                    </a:lnTo>
                    <a:lnTo>
                      <a:pt x="3" y="0"/>
                    </a:lnTo>
                    <a:lnTo>
                      <a:pt x="5" y="1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7" name="Freeform 115"/>
              <p:cNvSpPr>
                <a:spLocks/>
              </p:cNvSpPr>
              <p:nvPr/>
            </p:nvSpPr>
            <p:spPr bwMode="auto">
              <a:xfrm>
                <a:off x="810" y="3386"/>
                <a:ext cx="20" cy="20"/>
              </a:xfrm>
              <a:custGeom>
                <a:avLst/>
                <a:gdLst>
                  <a:gd name="T0" fmla="*/ 20 w 20"/>
                  <a:gd name="T1" fmla="*/ 1 h 20"/>
                  <a:gd name="T2" fmla="*/ 13 w 20"/>
                  <a:gd name="T3" fmla="*/ 0 h 20"/>
                  <a:gd name="T4" fmla="*/ 9 w 20"/>
                  <a:gd name="T5" fmla="*/ 1 h 20"/>
                  <a:gd name="T6" fmla="*/ 5 w 20"/>
                  <a:gd name="T7" fmla="*/ 5 h 20"/>
                  <a:gd name="T8" fmla="*/ 0 w 20"/>
                  <a:gd name="T9" fmla="*/ 14 h 20"/>
                  <a:gd name="T10" fmla="*/ 0 w 20"/>
                  <a:gd name="T11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" h="20">
                    <a:moveTo>
                      <a:pt x="20" y="1"/>
                    </a:moveTo>
                    <a:lnTo>
                      <a:pt x="13" y="0"/>
                    </a:lnTo>
                    <a:lnTo>
                      <a:pt x="9" y="1"/>
                    </a:lnTo>
                    <a:lnTo>
                      <a:pt x="5" y="5"/>
                    </a:lnTo>
                    <a:lnTo>
                      <a:pt x="0" y="14"/>
                    </a:lnTo>
                    <a:lnTo>
                      <a:pt x="0" y="20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8" name="Freeform 116"/>
              <p:cNvSpPr>
                <a:spLocks/>
              </p:cNvSpPr>
              <p:nvPr/>
            </p:nvSpPr>
            <p:spPr bwMode="auto">
              <a:xfrm>
                <a:off x="820" y="3388"/>
                <a:ext cx="10" cy="34"/>
              </a:xfrm>
              <a:custGeom>
                <a:avLst/>
                <a:gdLst>
                  <a:gd name="T0" fmla="*/ 10 w 10"/>
                  <a:gd name="T1" fmla="*/ 0 h 34"/>
                  <a:gd name="T2" fmla="*/ 6 w 10"/>
                  <a:gd name="T3" fmla="*/ 2 h 34"/>
                  <a:gd name="T4" fmla="*/ 3 w 10"/>
                  <a:gd name="T5" fmla="*/ 7 h 34"/>
                  <a:gd name="T6" fmla="*/ 2 w 10"/>
                  <a:gd name="T7" fmla="*/ 18 h 34"/>
                  <a:gd name="T8" fmla="*/ 0 w 10"/>
                  <a:gd name="T9" fmla="*/ 26 h 34"/>
                  <a:gd name="T10" fmla="*/ 2 w 10"/>
                  <a:gd name="T11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" h="34">
                    <a:moveTo>
                      <a:pt x="10" y="0"/>
                    </a:moveTo>
                    <a:lnTo>
                      <a:pt x="6" y="2"/>
                    </a:lnTo>
                    <a:lnTo>
                      <a:pt x="3" y="7"/>
                    </a:lnTo>
                    <a:lnTo>
                      <a:pt x="2" y="18"/>
                    </a:lnTo>
                    <a:lnTo>
                      <a:pt x="0" y="26"/>
                    </a:lnTo>
                    <a:lnTo>
                      <a:pt x="2" y="34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29" name="Freeform 117"/>
              <p:cNvSpPr>
                <a:spLocks/>
              </p:cNvSpPr>
              <p:nvPr/>
            </p:nvSpPr>
            <p:spPr bwMode="auto">
              <a:xfrm>
                <a:off x="830" y="3387"/>
                <a:ext cx="5" cy="44"/>
              </a:xfrm>
              <a:custGeom>
                <a:avLst/>
                <a:gdLst>
                  <a:gd name="T0" fmla="*/ 0 w 5"/>
                  <a:gd name="T1" fmla="*/ 0 h 44"/>
                  <a:gd name="T2" fmla="*/ 2 w 5"/>
                  <a:gd name="T3" fmla="*/ 4 h 44"/>
                  <a:gd name="T4" fmla="*/ 3 w 5"/>
                  <a:gd name="T5" fmla="*/ 8 h 44"/>
                  <a:gd name="T6" fmla="*/ 5 w 5"/>
                  <a:gd name="T7" fmla="*/ 16 h 44"/>
                  <a:gd name="T8" fmla="*/ 5 w 5"/>
                  <a:gd name="T9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4">
                    <a:moveTo>
                      <a:pt x="0" y="0"/>
                    </a:moveTo>
                    <a:lnTo>
                      <a:pt x="2" y="4"/>
                    </a:lnTo>
                    <a:lnTo>
                      <a:pt x="3" y="8"/>
                    </a:lnTo>
                    <a:lnTo>
                      <a:pt x="5" y="16"/>
                    </a:lnTo>
                    <a:lnTo>
                      <a:pt x="5" y="44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0" name="Freeform 118"/>
              <p:cNvSpPr>
                <a:spLocks/>
              </p:cNvSpPr>
              <p:nvPr/>
            </p:nvSpPr>
            <p:spPr bwMode="auto">
              <a:xfrm>
                <a:off x="830" y="3384"/>
                <a:ext cx="20" cy="22"/>
              </a:xfrm>
              <a:custGeom>
                <a:avLst/>
                <a:gdLst>
                  <a:gd name="T0" fmla="*/ 0 w 20"/>
                  <a:gd name="T1" fmla="*/ 4 h 22"/>
                  <a:gd name="T2" fmla="*/ 3 w 20"/>
                  <a:gd name="T3" fmla="*/ 0 h 22"/>
                  <a:gd name="T4" fmla="*/ 9 w 20"/>
                  <a:gd name="T5" fmla="*/ 0 h 22"/>
                  <a:gd name="T6" fmla="*/ 15 w 20"/>
                  <a:gd name="T7" fmla="*/ 6 h 22"/>
                  <a:gd name="T8" fmla="*/ 19 w 20"/>
                  <a:gd name="T9" fmla="*/ 13 h 22"/>
                  <a:gd name="T10" fmla="*/ 20 w 20"/>
                  <a:gd name="T11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" h="22">
                    <a:moveTo>
                      <a:pt x="0" y="4"/>
                    </a:moveTo>
                    <a:lnTo>
                      <a:pt x="3" y="0"/>
                    </a:lnTo>
                    <a:lnTo>
                      <a:pt x="9" y="0"/>
                    </a:lnTo>
                    <a:lnTo>
                      <a:pt x="15" y="6"/>
                    </a:lnTo>
                    <a:lnTo>
                      <a:pt x="19" y="13"/>
                    </a:lnTo>
                    <a:lnTo>
                      <a:pt x="20" y="22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1" name="Freeform 119"/>
              <p:cNvSpPr>
                <a:spLocks/>
              </p:cNvSpPr>
              <p:nvPr/>
            </p:nvSpPr>
            <p:spPr bwMode="auto">
              <a:xfrm>
                <a:off x="797" y="3281"/>
                <a:ext cx="48" cy="18"/>
              </a:xfrm>
              <a:custGeom>
                <a:avLst/>
                <a:gdLst>
                  <a:gd name="T0" fmla="*/ 48 w 48"/>
                  <a:gd name="T1" fmla="*/ 18 h 18"/>
                  <a:gd name="T2" fmla="*/ 43 w 48"/>
                  <a:gd name="T3" fmla="*/ 9 h 18"/>
                  <a:gd name="T4" fmla="*/ 33 w 48"/>
                  <a:gd name="T5" fmla="*/ 2 h 18"/>
                  <a:gd name="T6" fmla="*/ 21 w 48"/>
                  <a:gd name="T7" fmla="*/ 0 h 18"/>
                  <a:gd name="T8" fmla="*/ 9 w 48"/>
                  <a:gd name="T9" fmla="*/ 1 h 18"/>
                  <a:gd name="T10" fmla="*/ 3 w 48"/>
                  <a:gd name="T11" fmla="*/ 5 h 18"/>
                  <a:gd name="T12" fmla="*/ 0 w 48"/>
                  <a:gd name="T13" fmla="*/ 15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" h="18">
                    <a:moveTo>
                      <a:pt x="48" y="18"/>
                    </a:moveTo>
                    <a:lnTo>
                      <a:pt x="43" y="9"/>
                    </a:lnTo>
                    <a:lnTo>
                      <a:pt x="33" y="2"/>
                    </a:lnTo>
                    <a:lnTo>
                      <a:pt x="21" y="0"/>
                    </a:lnTo>
                    <a:lnTo>
                      <a:pt x="9" y="1"/>
                    </a:lnTo>
                    <a:lnTo>
                      <a:pt x="3" y="5"/>
                    </a:lnTo>
                    <a:lnTo>
                      <a:pt x="0" y="15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2" name="Freeform 120"/>
              <p:cNvSpPr>
                <a:spLocks/>
              </p:cNvSpPr>
              <p:nvPr/>
            </p:nvSpPr>
            <p:spPr bwMode="auto">
              <a:xfrm>
                <a:off x="793" y="3290"/>
                <a:ext cx="52" cy="32"/>
              </a:xfrm>
              <a:custGeom>
                <a:avLst/>
                <a:gdLst>
                  <a:gd name="T0" fmla="*/ 52 w 52"/>
                  <a:gd name="T1" fmla="*/ 9 h 32"/>
                  <a:gd name="T2" fmla="*/ 43 w 52"/>
                  <a:gd name="T3" fmla="*/ 2 h 32"/>
                  <a:gd name="T4" fmla="*/ 29 w 52"/>
                  <a:gd name="T5" fmla="*/ 0 h 32"/>
                  <a:gd name="T6" fmla="*/ 13 w 52"/>
                  <a:gd name="T7" fmla="*/ 2 h 32"/>
                  <a:gd name="T8" fmla="*/ 4 w 52"/>
                  <a:gd name="T9" fmla="*/ 11 h 32"/>
                  <a:gd name="T10" fmla="*/ 2 w 52"/>
                  <a:gd name="T11" fmla="*/ 22 h 32"/>
                  <a:gd name="T12" fmla="*/ 0 w 52"/>
                  <a:gd name="T13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" h="32">
                    <a:moveTo>
                      <a:pt x="52" y="9"/>
                    </a:moveTo>
                    <a:lnTo>
                      <a:pt x="43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11"/>
                    </a:lnTo>
                    <a:lnTo>
                      <a:pt x="2" y="22"/>
                    </a:lnTo>
                    <a:lnTo>
                      <a:pt x="0" y="32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3" name="Freeform 121"/>
              <p:cNvSpPr>
                <a:spLocks/>
              </p:cNvSpPr>
              <p:nvPr/>
            </p:nvSpPr>
            <p:spPr bwMode="auto">
              <a:xfrm>
                <a:off x="810" y="3271"/>
                <a:ext cx="35" cy="28"/>
              </a:xfrm>
              <a:custGeom>
                <a:avLst/>
                <a:gdLst>
                  <a:gd name="T0" fmla="*/ 35 w 35"/>
                  <a:gd name="T1" fmla="*/ 28 h 28"/>
                  <a:gd name="T2" fmla="*/ 32 w 35"/>
                  <a:gd name="T3" fmla="*/ 13 h 28"/>
                  <a:gd name="T4" fmla="*/ 25 w 35"/>
                  <a:gd name="T5" fmla="*/ 6 h 28"/>
                  <a:gd name="T6" fmla="*/ 13 w 35"/>
                  <a:gd name="T7" fmla="*/ 0 h 28"/>
                  <a:gd name="T8" fmla="*/ 7 w 35"/>
                  <a:gd name="T9" fmla="*/ 3 h 28"/>
                  <a:gd name="T10" fmla="*/ 0 w 35"/>
                  <a:gd name="T11" fmla="*/ 15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28">
                    <a:moveTo>
                      <a:pt x="35" y="28"/>
                    </a:moveTo>
                    <a:lnTo>
                      <a:pt x="32" y="13"/>
                    </a:lnTo>
                    <a:lnTo>
                      <a:pt x="25" y="6"/>
                    </a:lnTo>
                    <a:lnTo>
                      <a:pt x="13" y="0"/>
                    </a:lnTo>
                    <a:lnTo>
                      <a:pt x="7" y="3"/>
                    </a:lnTo>
                    <a:lnTo>
                      <a:pt x="0" y="15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4" name="Freeform 122"/>
              <p:cNvSpPr>
                <a:spLocks/>
              </p:cNvSpPr>
              <p:nvPr/>
            </p:nvSpPr>
            <p:spPr bwMode="auto">
              <a:xfrm>
                <a:off x="832" y="3260"/>
                <a:ext cx="14" cy="39"/>
              </a:xfrm>
              <a:custGeom>
                <a:avLst/>
                <a:gdLst>
                  <a:gd name="T0" fmla="*/ 13 w 14"/>
                  <a:gd name="T1" fmla="*/ 39 h 39"/>
                  <a:gd name="T2" fmla="*/ 13 w 14"/>
                  <a:gd name="T3" fmla="*/ 24 h 39"/>
                  <a:gd name="T4" fmla="*/ 14 w 14"/>
                  <a:gd name="T5" fmla="*/ 13 h 39"/>
                  <a:gd name="T6" fmla="*/ 10 w 14"/>
                  <a:gd name="T7" fmla="*/ 2 h 39"/>
                  <a:gd name="T8" fmla="*/ 7 w 14"/>
                  <a:gd name="T9" fmla="*/ 0 h 39"/>
                  <a:gd name="T10" fmla="*/ 0 w 14"/>
                  <a:gd name="T11" fmla="*/ 2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" h="39">
                    <a:moveTo>
                      <a:pt x="13" y="39"/>
                    </a:moveTo>
                    <a:lnTo>
                      <a:pt x="13" y="24"/>
                    </a:lnTo>
                    <a:lnTo>
                      <a:pt x="14" y="13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0" y="2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5" name="Freeform 123"/>
              <p:cNvSpPr>
                <a:spLocks/>
              </p:cNvSpPr>
              <p:nvPr/>
            </p:nvSpPr>
            <p:spPr bwMode="auto">
              <a:xfrm>
                <a:off x="845" y="3269"/>
                <a:ext cx="26" cy="28"/>
              </a:xfrm>
              <a:custGeom>
                <a:avLst/>
                <a:gdLst>
                  <a:gd name="T0" fmla="*/ 0 w 26"/>
                  <a:gd name="T1" fmla="*/ 28 h 28"/>
                  <a:gd name="T2" fmla="*/ 7 w 26"/>
                  <a:gd name="T3" fmla="*/ 12 h 28"/>
                  <a:gd name="T4" fmla="*/ 12 w 26"/>
                  <a:gd name="T5" fmla="*/ 4 h 28"/>
                  <a:gd name="T6" fmla="*/ 16 w 26"/>
                  <a:gd name="T7" fmla="*/ 1 h 28"/>
                  <a:gd name="T8" fmla="*/ 26 w 26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8">
                    <a:moveTo>
                      <a:pt x="0" y="28"/>
                    </a:moveTo>
                    <a:lnTo>
                      <a:pt x="7" y="12"/>
                    </a:lnTo>
                    <a:lnTo>
                      <a:pt x="12" y="4"/>
                    </a:lnTo>
                    <a:lnTo>
                      <a:pt x="16" y="1"/>
                    </a:lnTo>
                    <a:lnTo>
                      <a:pt x="26" y="0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6" name="Freeform 124"/>
              <p:cNvSpPr>
                <a:spLocks/>
              </p:cNvSpPr>
              <p:nvPr/>
            </p:nvSpPr>
            <p:spPr bwMode="auto">
              <a:xfrm>
                <a:off x="845" y="3277"/>
                <a:ext cx="52" cy="22"/>
              </a:xfrm>
              <a:custGeom>
                <a:avLst/>
                <a:gdLst>
                  <a:gd name="T0" fmla="*/ 0 w 52"/>
                  <a:gd name="T1" fmla="*/ 22 h 22"/>
                  <a:gd name="T2" fmla="*/ 9 w 52"/>
                  <a:gd name="T3" fmla="*/ 6 h 22"/>
                  <a:gd name="T4" fmla="*/ 20 w 52"/>
                  <a:gd name="T5" fmla="*/ 2 h 22"/>
                  <a:gd name="T6" fmla="*/ 34 w 52"/>
                  <a:gd name="T7" fmla="*/ 0 h 22"/>
                  <a:gd name="T8" fmla="*/ 44 w 52"/>
                  <a:gd name="T9" fmla="*/ 4 h 22"/>
                  <a:gd name="T10" fmla="*/ 52 w 52"/>
                  <a:gd name="T11" fmla="*/ 14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22">
                    <a:moveTo>
                      <a:pt x="0" y="22"/>
                    </a:moveTo>
                    <a:lnTo>
                      <a:pt x="9" y="6"/>
                    </a:lnTo>
                    <a:lnTo>
                      <a:pt x="20" y="2"/>
                    </a:lnTo>
                    <a:lnTo>
                      <a:pt x="34" y="0"/>
                    </a:lnTo>
                    <a:lnTo>
                      <a:pt x="44" y="4"/>
                    </a:lnTo>
                    <a:lnTo>
                      <a:pt x="52" y="14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7" name="Freeform 125"/>
              <p:cNvSpPr>
                <a:spLocks/>
              </p:cNvSpPr>
              <p:nvPr/>
            </p:nvSpPr>
            <p:spPr bwMode="auto">
              <a:xfrm>
                <a:off x="845" y="3292"/>
                <a:ext cx="69" cy="31"/>
              </a:xfrm>
              <a:custGeom>
                <a:avLst/>
                <a:gdLst>
                  <a:gd name="T0" fmla="*/ 0 w 69"/>
                  <a:gd name="T1" fmla="*/ 7 h 31"/>
                  <a:gd name="T2" fmla="*/ 14 w 69"/>
                  <a:gd name="T3" fmla="*/ 0 h 31"/>
                  <a:gd name="T4" fmla="*/ 47 w 69"/>
                  <a:gd name="T5" fmla="*/ 0 h 31"/>
                  <a:gd name="T6" fmla="*/ 58 w 69"/>
                  <a:gd name="T7" fmla="*/ 7 h 31"/>
                  <a:gd name="T8" fmla="*/ 66 w 69"/>
                  <a:gd name="T9" fmla="*/ 17 h 31"/>
                  <a:gd name="T10" fmla="*/ 69 w 69"/>
                  <a:gd name="T11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9" h="31">
                    <a:moveTo>
                      <a:pt x="0" y="7"/>
                    </a:moveTo>
                    <a:lnTo>
                      <a:pt x="14" y="0"/>
                    </a:lnTo>
                    <a:lnTo>
                      <a:pt x="47" y="0"/>
                    </a:lnTo>
                    <a:lnTo>
                      <a:pt x="58" y="7"/>
                    </a:lnTo>
                    <a:lnTo>
                      <a:pt x="66" y="17"/>
                    </a:lnTo>
                    <a:lnTo>
                      <a:pt x="69" y="31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8" name="Freeform 126"/>
              <p:cNvSpPr>
                <a:spLocks/>
              </p:cNvSpPr>
              <p:nvPr/>
            </p:nvSpPr>
            <p:spPr bwMode="auto">
              <a:xfrm>
                <a:off x="845" y="3296"/>
                <a:ext cx="40" cy="56"/>
              </a:xfrm>
              <a:custGeom>
                <a:avLst/>
                <a:gdLst>
                  <a:gd name="T0" fmla="*/ 0 w 40"/>
                  <a:gd name="T1" fmla="*/ 3 h 56"/>
                  <a:gd name="T2" fmla="*/ 16 w 40"/>
                  <a:gd name="T3" fmla="*/ 0 h 56"/>
                  <a:gd name="T4" fmla="*/ 29 w 40"/>
                  <a:gd name="T5" fmla="*/ 3 h 56"/>
                  <a:gd name="T6" fmla="*/ 38 w 40"/>
                  <a:gd name="T7" fmla="*/ 13 h 56"/>
                  <a:gd name="T8" fmla="*/ 40 w 40"/>
                  <a:gd name="T9" fmla="*/ 30 h 56"/>
                  <a:gd name="T10" fmla="*/ 40 w 40"/>
                  <a:gd name="T11" fmla="*/ 42 h 56"/>
                  <a:gd name="T12" fmla="*/ 36 w 40"/>
                  <a:gd name="T13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56">
                    <a:moveTo>
                      <a:pt x="0" y="3"/>
                    </a:moveTo>
                    <a:lnTo>
                      <a:pt x="16" y="0"/>
                    </a:lnTo>
                    <a:lnTo>
                      <a:pt x="29" y="3"/>
                    </a:lnTo>
                    <a:lnTo>
                      <a:pt x="38" y="13"/>
                    </a:lnTo>
                    <a:lnTo>
                      <a:pt x="40" y="30"/>
                    </a:lnTo>
                    <a:lnTo>
                      <a:pt x="40" y="42"/>
                    </a:lnTo>
                    <a:lnTo>
                      <a:pt x="36" y="56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39" name="Freeform 127"/>
              <p:cNvSpPr>
                <a:spLocks/>
              </p:cNvSpPr>
              <p:nvPr/>
            </p:nvSpPr>
            <p:spPr bwMode="auto">
              <a:xfrm>
                <a:off x="845" y="3300"/>
                <a:ext cx="18" cy="40"/>
              </a:xfrm>
              <a:custGeom>
                <a:avLst/>
                <a:gdLst>
                  <a:gd name="T0" fmla="*/ 0 w 18"/>
                  <a:gd name="T1" fmla="*/ 0 h 40"/>
                  <a:gd name="T2" fmla="*/ 13 w 18"/>
                  <a:gd name="T3" fmla="*/ 3 h 40"/>
                  <a:gd name="T4" fmla="*/ 18 w 18"/>
                  <a:gd name="T5" fmla="*/ 10 h 40"/>
                  <a:gd name="T6" fmla="*/ 18 w 18"/>
                  <a:gd name="T7" fmla="*/ 25 h 40"/>
                  <a:gd name="T8" fmla="*/ 16 w 18"/>
                  <a:gd name="T9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40">
                    <a:moveTo>
                      <a:pt x="0" y="0"/>
                    </a:moveTo>
                    <a:lnTo>
                      <a:pt x="13" y="3"/>
                    </a:lnTo>
                    <a:lnTo>
                      <a:pt x="18" y="10"/>
                    </a:lnTo>
                    <a:lnTo>
                      <a:pt x="18" y="25"/>
                    </a:lnTo>
                    <a:lnTo>
                      <a:pt x="16" y="40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0" name="Freeform 128"/>
              <p:cNvSpPr>
                <a:spLocks/>
              </p:cNvSpPr>
              <p:nvPr/>
            </p:nvSpPr>
            <p:spPr bwMode="auto">
              <a:xfrm>
                <a:off x="844" y="3300"/>
                <a:ext cx="8" cy="44"/>
              </a:xfrm>
              <a:custGeom>
                <a:avLst/>
                <a:gdLst>
                  <a:gd name="T0" fmla="*/ 1 w 8"/>
                  <a:gd name="T1" fmla="*/ 0 h 44"/>
                  <a:gd name="T2" fmla="*/ 6 w 8"/>
                  <a:gd name="T3" fmla="*/ 5 h 44"/>
                  <a:gd name="T4" fmla="*/ 8 w 8"/>
                  <a:gd name="T5" fmla="*/ 18 h 44"/>
                  <a:gd name="T6" fmla="*/ 5 w 8"/>
                  <a:gd name="T7" fmla="*/ 31 h 44"/>
                  <a:gd name="T8" fmla="*/ 0 w 8"/>
                  <a:gd name="T9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4">
                    <a:moveTo>
                      <a:pt x="1" y="0"/>
                    </a:moveTo>
                    <a:lnTo>
                      <a:pt x="6" y="5"/>
                    </a:lnTo>
                    <a:lnTo>
                      <a:pt x="8" y="18"/>
                    </a:lnTo>
                    <a:lnTo>
                      <a:pt x="5" y="31"/>
                    </a:lnTo>
                    <a:lnTo>
                      <a:pt x="0" y="44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1" name="Freeform 129"/>
              <p:cNvSpPr>
                <a:spLocks/>
              </p:cNvSpPr>
              <p:nvPr/>
            </p:nvSpPr>
            <p:spPr bwMode="auto">
              <a:xfrm>
                <a:off x="833" y="3300"/>
                <a:ext cx="12" cy="29"/>
              </a:xfrm>
              <a:custGeom>
                <a:avLst/>
                <a:gdLst>
                  <a:gd name="T0" fmla="*/ 12 w 12"/>
                  <a:gd name="T1" fmla="*/ 0 h 29"/>
                  <a:gd name="T2" fmla="*/ 6 w 12"/>
                  <a:gd name="T3" fmla="*/ 7 h 29"/>
                  <a:gd name="T4" fmla="*/ 0 w 12"/>
                  <a:gd name="T5" fmla="*/ 18 h 29"/>
                  <a:gd name="T6" fmla="*/ 0 w 12"/>
                  <a:gd name="T7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29">
                    <a:moveTo>
                      <a:pt x="12" y="0"/>
                    </a:moveTo>
                    <a:lnTo>
                      <a:pt x="6" y="7"/>
                    </a:lnTo>
                    <a:lnTo>
                      <a:pt x="0" y="18"/>
                    </a:lnTo>
                    <a:lnTo>
                      <a:pt x="0" y="29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2" name="Freeform 130"/>
              <p:cNvSpPr>
                <a:spLocks/>
              </p:cNvSpPr>
              <p:nvPr/>
            </p:nvSpPr>
            <p:spPr bwMode="auto">
              <a:xfrm>
                <a:off x="810" y="3297"/>
                <a:ext cx="35" cy="42"/>
              </a:xfrm>
              <a:custGeom>
                <a:avLst/>
                <a:gdLst>
                  <a:gd name="T0" fmla="*/ 35 w 35"/>
                  <a:gd name="T1" fmla="*/ 3 h 42"/>
                  <a:gd name="T2" fmla="*/ 26 w 35"/>
                  <a:gd name="T3" fmla="*/ 0 h 42"/>
                  <a:gd name="T4" fmla="*/ 13 w 35"/>
                  <a:gd name="T5" fmla="*/ 2 h 42"/>
                  <a:gd name="T6" fmla="*/ 5 w 35"/>
                  <a:gd name="T7" fmla="*/ 10 h 42"/>
                  <a:gd name="T8" fmla="*/ 0 w 35"/>
                  <a:gd name="T9" fmla="*/ 25 h 42"/>
                  <a:gd name="T10" fmla="*/ 3 w 35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42">
                    <a:moveTo>
                      <a:pt x="35" y="3"/>
                    </a:moveTo>
                    <a:lnTo>
                      <a:pt x="26" y="0"/>
                    </a:lnTo>
                    <a:lnTo>
                      <a:pt x="13" y="2"/>
                    </a:lnTo>
                    <a:lnTo>
                      <a:pt x="5" y="10"/>
                    </a:lnTo>
                    <a:lnTo>
                      <a:pt x="0" y="25"/>
                    </a:lnTo>
                    <a:lnTo>
                      <a:pt x="3" y="42"/>
                    </a:lnTo>
                  </a:path>
                </a:pathLst>
              </a:custGeom>
              <a:noFill/>
              <a:ln w="0">
                <a:solidFill>
                  <a:srgbClr val="C2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3" name="Freeform 131"/>
              <p:cNvSpPr>
                <a:spLocks/>
              </p:cNvSpPr>
              <p:nvPr/>
            </p:nvSpPr>
            <p:spPr bwMode="auto">
              <a:xfrm>
                <a:off x="877" y="3444"/>
                <a:ext cx="28" cy="12"/>
              </a:xfrm>
              <a:custGeom>
                <a:avLst/>
                <a:gdLst>
                  <a:gd name="T0" fmla="*/ 0 w 28"/>
                  <a:gd name="T1" fmla="*/ 12 h 12"/>
                  <a:gd name="T2" fmla="*/ 2 w 28"/>
                  <a:gd name="T3" fmla="*/ 5 h 12"/>
                  <a:gd name="T4" fmla="*/ 8 w 28"/>
                  <a:gd name="T5" fmla="*/ 3 h 12"/>
                  <a:gd name="T6" fmla="*/ 16 w 28"/>
                  <a:gd name="T7" fmla="*/ 0 h 12"/>
                  <a:gd name="T8" fmla="*/ 23 w 28"/>
                  <a:gd name="T9" fmla="*/ 1 h 12"/>
                  <a:gd name="T10" fmla="*/ 26 w 28"/>
                  <a:gd name="T11" fmla="*/ 3 h 12"/>
                  <a:gd name="T12" fmla="*/ 28 w 28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2">
                    <a:moveTo>
                      <a:pt x="0" y="12"/>
                    </a:moveTo>
                    <a:lnTo>
                      <a:pt x="2" y="5"/>
                    </a:lnTo>
                    <a:lnTo>
                      <a:pt x="8" y="3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6" y="3"/>
                    </a:lnTo>
                    <a:lnTo>
                      <a:pt x="28" y="9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4" name="Freeform 132"/>
              <p:cNvSpPr>
                <a:spLocks/>
              </p:cNvSpPr>
              <p:nvPr/>
            </p:nvSpPr>
            <p:spPr bwMode="auto">
              <a:xfrm>
                <a:off x="877" y="3449"/>
                <a:ext cx="30" cy="21"/>
              </a:xfrm>
              <a:custGeom>
                <a:avLst/>
                <a:gdLst>
                  <a:gd name="T0" fmla="*/ 0 w 30"/>
                  <a:gd name="T1" fmla="*/ 7 h 21"/>
                  <a:gd name="T2" fmla="*/ 4 w 30"/>
                  <a:gd name="T3" fmla="*/ 3 h 21"/>
                  <a:gd name="T4" fmla="*/ 13 w 30"/>
                  <a:gd name="T5" fmla="*/ 0 h 21"/>
                  <a:gd name="T6" fmla="*/ 23 w 30"/>
                  <a:gd name="T7" fmla="*/ 3 h 21"/>
                  <a:gd name="T8" fmla="*/ 28 w 30"/>
                  <a:gd name="T9" fmla="*/ 8 h 21"/>
                  <a:gd name="T10" fmla="*/ 30 w 30"/>
                  <a:gd name="T11" fmla="*/ 13 h 21"/>
                  <a:gd name="T12" fmla="*/ 30 w 30"/>
                  <a:gd name="T13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21">
                    <a:moveTo>
                      <a:pt x="0" y="7"/>
                    </a:moveTo>
                    <a:lnTo>
                      <a:pt x="4" y="3"/>
                    </a:lnTo>
                    <a:lnTo>
                      <a:pt x="13" y="0"/>
                    </a:lnTo>
                    <a:lnTo>
                      <a:pt x="23" y="3"/>
                    </a:lnTo>
                    <a:lnTo>
                      <a:pt x="28" y="8"/>
                    </a:lnTo>
                    <a:lnTo>
                      <a:pt x="30" y="13"/>
                    </a:lnTo>
                    <a:lnTo>
                      <a:pt x="30" y="21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5" name="Freeform 133"/>
              <p:cNvSpPr>
                <a:spLocks/>
              </p:cNvSpPr>
              <p:nvPr/>
            </p:nvSpPr>
            <p:spPr bwMode="auto">
              <a:xfrm>
                <a:off x="877" y="3439"/>
                <a:ext cx="20" cy="17"/>
              </a:xfrm>
              <a:custGeom>
                <a:avLst/>
                <a:gdLst>
                  <a:gd name="T0" fmla="*/ 0 w 20"/>
                  <a:gd name="T1" fmla="*/ 17 h 17"/>
                  <a:gd name="T2" fmla="*/ 0 w 20"/>
                  <a:gd name="T3" fmla="*/ 8 h 17"/>
                  <a:gd name="T4" fmla="*/ 6 w 20"/>
                  <a:gd name="T5" fmla="*/ 2 h 17"/>
                  <a:gd name="T6" fmla="*/ 13 w 20"/>
                  <a:gd name="T7" fmla="*/ 0 h 17"/>
                  <a:gd name="T8" fmla="*/ 17 w 20"/>
                  <a:gd name="T9" fmla="*/ 1 h 17"/>
                  <a:gd name="T10" fmla="*/ 20 w 20"/>
                  <a:gd name="T11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" h="17">
                    <a:moveTo>
                      <a:pt x="0" y="17"/>
                    </a:moveTo>
                    <a:lnTo>
                      <a:pt x="0" y="8"/>
                    </a:lnTo>
                    <a:lnTo>
                      <a:pt x="6" y="2"/>
                    </a:lnTo>
                    <a:lnTo>
                      <a:pt x="13" y="0"/>
                    </a:lnTo>
                    <a:lnTo>
                      <a:pt x="17" y="1"/>
                    </a:lnTo>
                    <a:lnTo>
                      <a:pt x="20" y="8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6" name="Freeform 134"/>
              <p:cNvSpPr>
                <a:spLocks/>
              </p:cNvSpPr>
              <p:nvPr/>
            </p:nvSpPr>
            <p:spPr bwMode="auto">
              <a:xfrm>
                <a:off x="875" y="3431"/>
                <a:ext cx="9" cy="25"/>
              </a:xfrm>
              <a:custGeom>
                <a:avLst/>
                <a:gdLst>
                  <a:gd name="T0" fmla="*/ 2 w 9"/>
                  <a:gd name="T1" fmla="*/ 25 h 25"/>
                  <a:gd name="T2" fmla="*/ 1 w 9"/>
                  <a:gd name="T3" fmla="*/ 16 h 25"/>
                  <a:gd name="T4" fmla="*/ 0 w 9"/>
                  <a:gd name="T5" fmla="*/ 8 h 25"/>
                  <a:gd name="T6" fmla="*/ 2 w 9"/>
                  <a:gd name="T7" fmla="*/ 3 h 25"/>
                  <a:gd name="T8" fmla="*/ 5 w 9"/>
                  <a:gd name="T9" fmla="*/ 0 h 25"/>
                  <a:gd name="T10" fmla="*/ 9 w 9"/>
                  <a:gd name="T11" fmla="*/ 3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" h="25">
                    <a:moveTo>
                      <a:pt x="2" y="25"/>
                    </a:moveTo>
                    <a:lnTo>
                      <a:pt x="1" y="16"/>
                    </a:lnTo>
                    <a:lnTo>
                      <a:pt x="0" y="8"/>
                    </a:lnTo>
                    <a:lnTo>
                      <a:pt x="2" y="3"/>
                    </a:lnTo>
                    <a:lnTo>
                      <a:pt x="5" y="0"/>
                    </a:lnTo>
                    <a:lnTo>
                      <a:pt x="9" y="3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7" name="Freeform 135"/>
              <p:cNvSpPr>
                <a:spLocks/>
              </p:cNvSpPr>
              <p:nvPr/>
            </p:nvSpPr>
            <p:spPr bwMode="auto">
              <a:xfrm>
                <a:off x="861" y="3438"/>
                <a:ext cx="16" cy="16"/>
              </a:xfrm>
              <a:custGeom>
                <a:avLst/>
                <a:gdLst>
                  <a:gd name="T0" fmla="*/ 16 w 16"/>
                  <a:gd name="T1" fmla="*/ 16 h 16"/>
                  <a:gd name="T2" fmla="*/ 11 w 16"/>
                  <a:gd name="T3" fmla="*/ 6 h 16"/>
                  <a:gd name="T4" fmla="*/ 7 w 16"/>
                  <a:gd name="T5" fmla="*/ 1 h 16"/>
                  <a:gd name="T6" fmla="*/ 6 w 16"/>
                  <a:gd name="T7" fmla="*/ 0 h 16"/>
                  <a:gd name="T8" fmla="*/ 0 w 16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16">
                    <a:moveTo>
                      <a:pt x="16" y="16"/>
                    </a:moveTo>
                    <a:lnTo>
                      <a:pt x="11" y="6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8" name="Freeform 136"/>
              <p:cNvSpPr>
                <a:spLocks/>
              </p:cNvSpPr>
              <p:nvPr/>
            </p:nvSpPr>
            <p:spPr bwMode="auto">
              <a:xfrm>
                <a:off x="845" y="3441"/>
                <a:ext cx="32" cy="15"/>
              </a:xfrm>
              <a:custGeom>
                <a:avLst/>
                <a:gdLst>
                  <a:gd name="T0" fmla="*/ 32 w 32"/>
                  <a:gd name="T1" fmla="*/ 15 h 15"/>
                  <a:gd name="T2" fmla="*/ 26 w 32"/>
                  <a:gd name="T3" fmla="*/ 6 h 15"/>
                  <a:gd name="T4" fmla="*/ 20 w 32"/>
                  <a:gd name="T5" fmla="*/ 2 h 15"/>
                  <a:gd name="T6" fmla="*/ 10 w 32"/>
                  <a:gd name="T7" fmla="*/ 0 h 15"/>
                  <a:gd name="T8" fmla="*/ 4 w 32"/>
                  <a:gd name="T9" fmla="*/ 3 h 15"/>
                  <a:gd name="T10" fmla="*/ 0 w 32"/>
                  <a:gd name="T11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5">
                    <a:moveTo>
                      <a:pt x="32" y="15"/>
                    </a:moveTo>
                    <a:lnTo>
                      <a:pt x="26" y="6"/>
                    </a:lnTo>
                    <a:lnTo>
                      <a:pt x="20" y="2"/>
                    </a:lnTo>
                    <a:lnTo>
                      <a:pt x="10" y="0"/>
                    </a:lnTo>
                    <a:lnTo>
                      <a:pt x="4" y="3"/>
                    </a:lnTo>
                    <a:lnTo>
                      <a:pt x="0" y="10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49" name="Freeform 137"/>
              <p:cNvSpPr>
                <a:spLocks/>
              </p:cNvSpPr>
              <p:nvPr/>
            </p:nvSpPr>
            <p:spPr bwMode="auto">
              <a:xfrm>
                <a:off x="833" y="3452"/>
                <a:ext cx="43" cy="18"/>
              </a:xfrm>
              <a:custGeom>
                <a:avLst/>
                <a:gdLst>
                  <a:gd name="T0" fmla="*/ 43 w 43"/>
                  <a:gd name="T1" fmla="*/ 4 h 18"/>
                  <a:gd name="T2" fmla="*/ 34 w 43"/>
                  <a:gd name="T3" fmla="*/ 0 h 18"/>
                  <a:gd name="T4" fmla="*/ 15 w 43"/>
                  <a:gd name="T5" fmla="*/ 0 h 18"/>
                  <a:gd name="T6" fmla="*/ 8 w 43"/>
                  <a:gd name="T7" fmla="*/ 4 h 18"/>
                  <a:gd name="T8" fmla="*/ 3 w 43"/>
                  <a:gd name="T9" fmla="*/ 10 h 18"/>
                  <a:gd name="T10" fmla="*/ 0 w 43"/>
                  <a:gd name="T11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18">
                    <a:moveTo>
                      <a:pt x="43" y="4"/>
                    </a:moveTo>
                    <a:lnTo>
                      <a:pt x="34" y="0"/>
                    </a:lnTo>
                    <a:lnTo>
                      <a:pt x="15" y="0"/>
                    </a:lnTo>
                    <a:lnTo>
                      <a:pt x="8" y="4"/>
                    </a:lnTo>
                    <a:lnTo>
                      <a:pt x="3" y="10"/>
                    </a:lnTo>
                    <a:lnTo>
                      <a:pt x="0" y="18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0" name="Freeform 138"/>
              <p:cNvSpPr>
                <a:spLocks/>
              </p:cNvSpPr>
              <p:nvPr/>
            </p:nvSpPr>
            <p:spPr bwMode="auto">
              <a:xfrm>
                <a:off x="852" y="3453"/>
                <a:ext cx="25" cy="35"/>
              </a:xfrm>
              <a:custGeom>
                <a:avLst/>
                <a:gdLst>
                  <a:gd name="T0" fmla="*/ 25 w 25"/>
                  <a:gd name="T1" fmla="*/ 3 h 35"/>
                  <a:gd name="T2" fmla="*/ 15 w 25"/>
                  <a:gd name="T3" fmla="*/ 0 h 35"/>
                  <a:gd name="T4" fmla="*/ 6 w 25"/>
                  <a:gd name="T5" fmla="*/ 3 h 35"/>
                  <a:gd name="T6" fmla="*/ 2 w 25"/>
                  <a:gd name="T7" fmla="*/ 9 h 35"/>
                  <a:gd name="T8" fmla="*/ 0 w 25"/>
                  <a:gd name="T9" fmla="*/ 20 h 35"/>
                  <a:gd name="T10" fmla="*/ 0 w 25"/>
                  <a:gd name="T11" fmla="*/ 25 h 35"/>
                  <a:gd name="T12" fmla="*/ 2 w 25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35">
                    <a:moveTo>
                      <a:pt x="25" y="3"/>
                    </a:moveTo>
                    <a:lnTo>
                      <a:pt x="15" y="0"/>
                    </a:lnTo>
                    <a:lnTo>
                      <a:pt x="6" y="3"/>
                    </a:lnTo>
                    <a:lnTo>
                      <a:pt x="2" y="9"/>
                    </a:lnTo>
                    <a:lnTo>
                      <a:pt x="0" y="20"/>
                    </a:lnTo>
                    <a:lnTo>
                      <a:pt x="0" y="25"/>
                    </a:lnTo>
                    <a:lnTo>
                      <a:pt x="2" y="35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1" name="Freeform 139"/>
              <p:cNvSpPr>
                <a:spLocks/>
              </p:cNvSpPr>
              <p:nvPr/>
            </p:nvSpPr>
            <p:spPr bwMode="auto">
              <a:xfrm>
                <a:off x="865" y="3456"/>
                <a:ext cx="11" cy="24"/>
              </a:xfrm>
              <a:custGeom>
                <a:avLst/>
                <a:gdLst>
                  <a:gd name="T0" fmla="*/ 11 w 11"/>
                  <a:gd name="T1" fmla="*/ 0 h 24"/>
                  <a:gd name="T2" fmla="*/ 3 w 11"/>
                  <a:gd name="T3" fmla="*/ 2 h 24"/>
                  <a:gd name="T4" fmla="*/ 0 w 11"/>
                  <a:gd name="T5" fmla="*/ 6 h 24"/>
                  <a:gd name="T6" fmla="*/ 0 w 11"/>
                  <a:gd name="T7" fmla="*/ 15 h 24"/>
                  <a:gd name="T8" fmla="*/ 2 w 11"/>
                  <a:gd name="T9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24">
                    <a:moveTo>
                      <a:pt x="11" y="0"/>
                    </a:moveTo>
                    <a:lnTo>
                      <a:pt x="3" y="2"/>
                    </a:lnTo>
                    <a:lnTo>
                      <a:pt x="0" y="6"/>
                    </a:lnTo>
                    <a:lnTo>
                      <a:pt x="0" y="15"/>
                    </a:lnTo>
                    <a:lnTo>
                      <a:pt x="2" y="24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2" name="Freeform 140"/>
              <p:cNvSpPr>
                <a:spLocks/>
              </p:cNvSpPr>
              <p:nvPr/>
            </p:nvSpPr>
            <p:spPr bwMode="auto">
              <a:xfrm>
                <a:off x="872" y="3456"/>
                <a:ext cx="5" cy="27"/>
              </a:xfrm>
              <a:custGeom>
                <a:avLst/>
                <a:gdLst>
                  <a:gd name="T0" fmla="*/ 5 w 5"/>
                  <a:gd name="T1" fmla="*/ 0 h 27"/>
                  <a:gd name="T2" fmla="*/ 0 w 5"/>
                  <a:gd name="T3" fmla="*/ 4 h 27"/>
                  <a:gd name="T4" fmla="*/ 0 w 5"/>
                  <a:gd name="T5" fmla="*/ 10 h 27"/>
                  <a:gd name="T6" fmla="*/ 2 w 5"/>
                  <a:gd name="T7" fmla="*/ 19 h 27"/>
                  <a:gd name="T8" fmla="*/ 5 w 5"/>
                  <a:gd name="T9" fmla="*/ 27 h 27"/>
                  <a:gd name="T10" fmla="*/ 5 w 5"/>
                  <a:gd name="T11" fmla="*/ 26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27">
                    <a:moveTo>
                      <a:pt x="5" y="0"/>
                    </a:moveTo>
                    <a:lnTo>
                      <a:pt x="0" y="4"/>
                    </a:lnTo>
                    <a:lnTo>
                      <a:pt x="0" y="10"/>
                    </a:lnTo>
                    <a:lnTo>
                      <a:pt x="2" y="19"/>
                    </a:lnTo>
                    <a:lnTo>
                      <a:pt x="5" y="27"/>
                    </a:lnTo>
                    <a:lnTo>
                      <a:pt x="5" y="26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3" name="Freeform 141"/>
              <p:cNvSpPr>
                <a:spLocks/>
              </p:cNvSpPr>
              <p:nvPr/>
            </p:nvSpPr>
            <p:spPr bwMode="auto">
              <a:xfrm>
                <a:off x="877" y="3456"/>
                <a:ext cx="7" cy="18"/>
              </a:xfrm>
              <a:custGeom>
                <a:avLst/>
                <a:gdLst>
                  <a:gd name="T0" fmla="*/ 0 w 7"/>
                  <a:gd name="T1" fmla="*/ 0 h 18"/>
                  <a:gd name="T2" fmla="*/ 3 w 7"/>
                  <a:gd name="T3" fmla="*/ 4 h 18"/>
                  <a:gd name="T4" fmla="*/ 6 w 7"/>
                  <a:gd name="T5" fmla="*/ 10 h 18"/>
                  <a:gd name="T6" fmla="*/ 7 w 7"/>
                  <a:gd name="T7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18">
                    <a:moveTo>
                      <a:pt x="0" y="0"/>
                    </a:moveTo>
                    <a:lnTo>
                      <a:pt x="3" y="4"/>
                    </a:lnTo>
                    <a:lnTo>
                      <a:pt x="6" y="10"/>
                    </a:lnTo>
                    <a:lnTo>
                      <a:pt x="7" y="18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4" name="Freeform 142"/>
              <p:cNvSpPr>
                <a:spLocks/>
              </p:cNvSpPr>
              <p:nvPr/>
            </p:nvSpPr>
            <p:spPr bwMode="auto">
              <a:xfrm>
                <a:off x="877" y="3454"/>
                <a:ext cx="21" cy="25"/>
              </a:xfrm>
              <a:custGeom>
                <a:avLst/>
                <a:gdLst>
                  <a:gd name="T0" fmla="*/ 0 w 21"/>
                  <a:gd name="T1" fmla="*/ 2 h 25"/>
                  <a:gd name="T2" fmla="*/ 4 w 21"/>
                  <a:gd name="T3" fmla="*/ 0 h 25"/>
                  <a:gd name="T4" fmla="*/ 12 w 21"/>
                  <a:gd name="T5" fmla="*/ 2 h 25"/>
                  <a:gd name="T6" fmla="*/ 17 w 21"/>
                  <a:gd name="T7" fmla="*/ 6 h 25"/>
                  <a:gd name="T8" fmla="*/ 21 w 21"/>
                  <a:gd name="T9" fmla="*/ 15 h 25"/>
                  <a:gd name="T10" fmla="*/ 19 w 21"/>
                  <a:gd name="T11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" h="25">
                    <a:moveTo>
                      <a:pt x="0" y="2"/>
                    </a:moveTo>
                    <a:lnTo>
                      <a:pt x="4" y="0"/>
                    </a:lnTo>
                    <a:lnTo>
                      <a:pt x="12" y="2"/>
                    </a:lnTo>
                    <a:lnTo>
                      <a:pt x="17" y="6"/>
                    </a:lnTo>
                    <a:lnTo>
                      <a:pt x="21" y="15"/>
                    </a:lnTo>
                    <a:lnTo>
                      <a:pt x="19" y="25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5" name="Freeform 143"/>
              <p:cNvSpPr>
                <a:spLocks/>
              </p:cNvSpPr>
              <p:nvPr/>
            </p:nvSpPr>
            <p:spPr bwMode="auto">
              <a:xfrm>
                <a:off x="791" y="3217"/>
                <a:ext cx="54" cy="260"/>
              </a:xfrm>
              <a:custGeom>
                <a:avLst/>
                <a:gdLst>
                  <a:gd name="T0" fmla="*/ 15 w 54"/>
                  <a:gd name="T1" fmla="*/ 0 h 260"/>
                  <a:gd name="T2" fmla="*/ 9 w 54"/>
                  <a:gd name="T3" fmla="*/ 21 h 260"/>
                  <a:gd name="T4" fmla="*/ 4 w 54"/>
                  <a:gd name="T5" fmla="*/ 49 h 260"/>
                  <a:gd name="T6" fmla="*/ 0 w 54"/>
                  <a:gd name="T7" fmla="*/ 83 h 260"/>
                  <a:gd name="T8" fmla="*/ 0 w 54"/>
                  <a:gd name="T9" fmla="*/ 174 h 260"/>
                  <a:gd name="T10" fmla="*/ 2 w 54"/>
                  <a:gd name="T11" fmla="*/ 223 h 260"/>
                  <a:gd name="T12" fmla="*/ 6 w 54"/>
                  <a:gd name="T13" fmla="*/ 260 h 260"/>
                  <a:gd name="T14" fmla="*/ 5 w 54"/>
                  <a:gd name="T15" fmla="*/ 232 h 260"/>
                  <a:gd name="T16" fmla="*/ 6 w 54"/>
                  <a:gd name="T17" fmla="*/ 205 h 260"/>
                  <a:gd name="T18" fmla="*/ 9 w 54"/>
                  <a:gd name="T19" fmla="*/ 169 h 260"/>
                  <a:gd name="T20" fmla="*/ 13 w 54"/>
                  <a:gd name="T21" fmla="*/ 141 h 260"/>
                  <a:gd name="T22" fmla="*/ 18 w 54"/>
                  <a:gd name="T23" fmla="*/ 106 h 260"/>
                  <a:gd name="T24" fmla="*/ 24 w 54"/>
                  <a:gd name="T25" fmla="*/ 83 h 260"/>
                  <a:gd name="T26" fmla="*/ 32 w 54"/>
                  <a:gd name="T27" fmla="*/ 70 h 260"/>
                  <a:gd name="T28" fmla="*/ 41 w 54"/>
                  <a:gd name="T29" fmla="*/ 65 h 260"/>
                  <a:gd name="T30" fmla="*/ 49 w 54"/>
                  <a:gd name="T31" fmla="*/ 66 h 260"/>
                  <a:gd name="T32" fmla="*/ 54 w 54"/>
                  <a:gd name="T33" fmla="*/ 79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260">
                    <a:moveTo>
                      <a:pt x="15" y="0"/>
                    </a:moveTo>
                    <a:lnTo>
                      <a:pt x="9" y="21"/>
                    </a:lnTo>
                    <a:lnTo>
                      <a:pt x="4" y="49"/>
                    </a:lnTo>
                    <a:lnTo>
                      <a:pt x="0" y="83"/>
                    </a:lnTo>
                    <a:lnTo>
                      <a:pt x="0" y="174"/>
                    </a:lnTo>
                    <a:lnTo>
                      <a:pt x="2" y="223"/>
                    </a:lnTo>
                    <a:lnTo>
                      <a:pt x="6" y="260"/>
                    </a:lnTo>
                    <a:lnTo>
                      <a:pt x="5" y="232"/>
                    </a:lnTo>
                    <a:lnTo>
                      <a:pt x="6" y="205"/>
                    </a:lnTo>
                    <a:lnTo>
                      <a:pt x="9" y="169"/>
                    </a:lnTo>
                    <a:lnTo>
                      <a:pt x="13" y="141"/>
                    </a:lnTo>
                    <a:lnTo>
                      <a:pt x="18" y="106"/>
                    </a:lnTo>
                    <a:lnTo>
                      <a:pt x="24" y="83"/>
                    </a:lnTo>
                    <a:lnTo>
                      <a:pt x="32" y="70"/>
                    </a:lnTo>
                    <a:lnTo>
                      <a:pt x="41" y="65"/>
                    </a:lnTo>
                    <a:lnTo>
                      <a:pt x="49" y="66"/>
                    </a:lnTo>
                    <a:lnTo>
                      <a:pt x="54" y="79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6" name="Freeform 144"/>
              <p:cNvSpPr>
                <a:spLocks/>
              </p:cNvSpPr>
              <p:nvPr/>
            </p:nvSpPr>
            <p:spPr bwMode="auto">
              <a:xfrm>
                <a:off x="797" y="3387"/>
                <a:ext cx="31" cy="90"/>
              </a:xfrm>
              <a:custGeom>
                <a:avLst/>
                <a:gdLst>
                  <a:gd name="T0" fmla="*/ 0 w 31"/>
                  <a:gd name="T1" fmla="*/ 90 h 90"/>
                  <a:gd name="T2" fmla="*/ 0 w 31"/>
                  <a:gd name="T3" fmla="*/ 66 h 90"/>
                  <a:gd name="T4" fmla="*/ 1 w 31"/>
                  <a:gd name="T5" fmla="*/ 43 h 90"/>
                  <a:gd name="T6" fmla="*/ 5 w 31"/>
                  <a:gd name="T7" fmla="*/ 29 h 90"/>
                  <a:gd name="T8" fmla="*/ 10 w 31"/>
                  <a:gd name="T9" fmla="*/ 14 h 90"/>
                  <a:gd name="T10" fmla="*/ 20 w 31"/>
                  <a:gd name="T11" fmla="*/ 4 h 90"/>
                  <a:gd name="T12" fmla="*/ 31 w 31"/>
                  <a:gd name="T13" fmla="*/ 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" h="90">
                    <a:moveTo>
                      <a:pt x="0" y="90"/>
                    </a:moveTo>
                    <a:lnTo>
                      <a:pt x="0" y="66"/>
                    </a:lnTo>
                    <a:lnTo>
                      <a:pt x="1" y="43"/>
                    </a:lnTo>
                    <a:lnTo>
                      <a:pt x="5" y="29"/>
                    </a:lnTo>
                    <a:lnTo>
                      <a:pt x="10" y="14"/>
                    </a:lnTo>
                    <a:lnTo>
                      <a:pt x="20" y="4"/>
                    </a:lnTo>
                    <a:lnTo>
                      <a:pt x="31" y="0"/>
                    </a:lnTo>
                  </a:path>
                </a:pathLst>
              </a:custGeom>
              <a:noFill/>
              <a:ln w="0">
                <a:solidFill>
                  <a:srgbClr val="FFC2C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7" name="Freeform 145"/>
              <p:cNvSpPr>
                <a:spLocks/>
              </p:cNvSpPr>
              <p:nvPr/>
            </p:nvSpPr>
            <p:spPr bwMode="auto">
              <a:xfrm>
                <a:off x="877" y="3452"/>
                <a:ext cx="43" cy="48"/>
              </a:xfrm>
              <a:custGeom>
                <a:avLst/>
                <a:gdLst>
                  <a:gd name="T0" fmla="*/ 0 w 43"/>
                  <a:gd name="T1" fmla="*/ 4 h 48"/>
                  <a:gd name="T2" fmla="*/ 8 w 43"/>
                  <a:gd name="T3" fmla="*/ 0 h 48"/>
                  <a:gd name="T4" fmla="*/ 20 w 43"/>
                  <a:gd name="T5" fmla="*/ 1 h 48"/>
                  <a:gd name="T6" fmla="*/ 28 w 43"/>
                  <a:gd name="T7" fmla="*/ 10 h 48"/>
                  <a:gd name="T8" fmla="*/ 37 w 43"/>
                  <a:gd name="T9" fmla="*/ 30 h 48"/>
                  <a:gd name="T10" fmla="*/ 43 w 43"/>
                  <a:gd name="T11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48">
                    <a:moveTo>
                      <a:pt x="0" y="4"/>
                    </a:moveTo>
                    <a:lnTo>
                      <a:pt x="8" y="0"/>
                    </a:lnTo>
                    <a:lnTo>
                      <a:pt x="20" y="1"/>
                    </a:lnTo>
                    <a:lnTo>
                      <a:pt x="28" y="10"/>
                    </a:lnTo>
                    <a:lnTo>
                      <a:pt x="37" y="30"/>
                    </a:lnTo>
                    <a:lnTo>
                      <a:pt x="43" y="48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458" name="Freeform 146"/>
              <p:cNvSpPr>
                <a:spLocks/>
              </p:cNvSpPr>
              <p:nvPr/>
            </p:nvSpPr>
            <p:spPr bwMode="auto">
              <a:xfrm>
                <a:off x="1602" y="3383"/>
                <a:ext cx="33" cy="33"/>
              </a:xfrm>
              <a:custGeom>
                <a:avLst/>
                <a:gdLst>
                  <a:gd name="T0" fmla="*/ 30 w 33"/>
                  <a:gd name="T1" fmla="*/ 33 h 33"/>
                  <a:gd name="T2" fmla="*/ 26 w 33"/>
                  <a:gd name="T3" fmla="*/ 25 h 33"/>
                  <a:gd name="T4" fmla="*/ 21 w 33"/>
                  <a:gd name="T5" fmla="*/ 17 h 33"/>
                  <a:gd name="T6" fmla="*/ 5 w 33"/>
                  <a:gd name="T7" fmla="*/ 4 h 33"/>
                  <a:gd name="T8" fmla="*/ 0 w 33"/>
                  <a:gd name="T9" fmla="*/ 0 h 33"/>
                  <a:gd name="T10" fmla="*/ 12 w 33"/>
                  <a:gd name="T11" fmla="*/ 1 h 33"/>
                  <a:gd name="T12" fmla="*/ 24 w 33"/>
                  <a:gd name="T13" fmla="*/ 7 h 33"/>
                  <a:gd name="T14" fmla="*/ 33 w 33"/>
                  <a:gd name="T15" fmla="*/ 1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3" h="33">
                    <a:moveTo>
                      <a:pt x="30" y="33"/>
                    </a:moveTo>
                    <a:lnTo>
                      <a:pt x="26" y="25"/>
                    </a:lnTo>
                    <a:lnTo>
                      <a:pt x="21" y="17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12" y="1"/>
                    </a:lnTo>
                    <a:lnTo>
                      <a:pt x="24" y="7"/>
                    </a:lnTo>
                    <a:lnTo>
                      <a:pt x="33" y="1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269461" name="Picture 149" descr="Корпус-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788" y="751"/>
              <a:ext cx="455" cy="8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9462" name="Rectangle 150"/>
            <p:cNvSpPr>
              <a:spLocks noChangeArrowheads="1"/>
            </p:cNvSpPr>
            <p:nvPr/>
          </p:nvSpPr>
          <p:spPr bwMode="auto">
            <a:xfrm>
              <a:off x="1219" y="832"/>
              <a:ext cx="47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/>
                <a:t>БД</a:t>
              </a:r>
            </a:p>
            <a:p>
              <a:pPr algn="ctr"/>
              <a:r>
                <a:rPr lang="ru-RU" altLang="ru-RU"/>
                <a:t>СКБД </a:t>
              </a:r>
            </a:p>
          </p:txBody>
        </p:sp>
      </p:grpSp>
      <p:grpSp>
        <p:nvGrpSpPr>
          <p:cNvPr id="269463" name="Group 151"/>
          <p:cNvGrpSpPr>
            <a:grpSpLocks noChangeAspect="1"/>
          </p:cNvGrpSpPr>
          <p:nvPr/>
        </p:nvGrpSpPr>
        <p:grpSpPr bwMode="auto">
          <a:xfrm>
            <a:off x="2247901" y="2640013"/>
            <a:ext cx="385763" cy="385762"/>
            <a:chOff x="2816" y="2458"/>
            <a:chExt cx="1728" cy="1728"/>
          </a:xfrm>
        </p:grpSpPr>
        <p:sp>
          <p:nvSpPr>
            <p:cNvPr id="269464" name="Oval 152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69465" name="Group 153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269466" name="Rectangle 154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9467" name="Rectangle 155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69468" name="Freeform 156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9469" name="Rectangle 157"/>
          <p:cNvSpPr>
            <a:spLocks noChangeArrowheads="1"/>
          </p:cNvSpPr>
          <p:nvPr/>
        </p:nvSpPr>
        <p:spPr bwMode="auto">
          <a:xfrm>
            <a:off x="2719389" y="2686051"/>
            <a:ext cx="40544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ru-RU" sz="2400"/>
              <a:t>автономність (незалежність)</a:t>
            </a:r>
          </a:p>
        </p:txBody>
      </p:sp>
      <p:grpSp>
        <p:nvGrpSpPr>
          <p:cNvPr id="269470" name="Group 158"/>
          <p:cNvGrpSpPr>
            <a:grpSpLocks noChangeAspect="1"/>
          </p:cNvGrpSpPr>
          <p:nvPr/>
        </p:nvGrpSpPr>
        <p:grpSpPr bwMode="auto">
          <a:xfrm>
            <a:off x="2239964" y="3140075"/>
            <a:ext cx="395287" cy="395288"/>
            <a:chOff x="552" y="2523"/>
            <a:chExt cx="1728" cy="1728"/>
          </a:xfrm>
        </p:grpSpPr>
        <p:sp>
          <p:nvSpPr>
            <p:cNvPr id="269471" name="Oval 159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9472" name="Rectangle 160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69473" name="Rectangle 161"/>
          <p:cNvSpPr>
            <a:spLocks noChangeArrowheads="1"/>
          </p:cNvSpPr>
          <p:nvPr/>
        </p:nvSpPr>
        <p:spPr bwMode="auto">
          <a:xfrm>
            <a:off x="2708275" y="3162300"/>
            <a:ext cx="7710488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arenR"/>
            </a:pPr>
            <a:r>
              <a:rPr lang="uk-UA" altLang="ru-RU" sz="2400"/>
              <a:t>з БД працює тільки одна людина</a:t>
            </a:r>
          </a:p>
          <a:p>
            <a:pPr>
              <a:buFontTx/>
              <a:buAutoNum type="arabicParenR"/>
            </a:pPr>
            <a:r>
              <a:rPr lang="uk-UA" altLang="ru-RU" sz="2400"/>
              <a:t>складно обновляти при великій кількості користувачів</a:t>
            </a:r>
          </a:p>
          <a:p>
            <a:pPr>
              <a:buFontTx/>
              <a:buAutoNum type="arabicParenR"/>
            </a:pPr>
            <a:r>
              <a:rPr lang="uk-UA" altLang="ru-RU" sz="2400"/>
              <a:t>практично неможливо “стикувати” зміни, які вносять різні користувачі</a:t>
            </a:r>
          </a:p>
        </p:txBody>
      </p:sp>
    </p:spTree>
    <p:extLst>
      <p:ext uri="{BB962C8B-B14F-4D97-AF65-F5344CB8AC3E}">
        <p14:creationId xmlns:p14="http://schemas.microsoft.com/office/powerpoint/2010/main" val="344616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6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69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9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469" grpId="0"/>
      <p:bldP spid="26947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8997" y="190620"/>
            <a:ext cx="116367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Python містить стандартний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Database API 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(</a:t>
            </a:r>
            <a:r>
              <a:rPr lang="ru-RU" sz="2400" i="1" dirty="0" smtClean="0"/>
              <a:t>набір чітко визначених методів для взаємодії різних компонентів, який можна використовувати для отримання доступу до веб-систем, операційних систем, баз даних тощо</a:t>
            </a:r>
            <a:r>
              <a:rPr lang="en-US" sz="2400" i="1" dirty="0" smtClean="0"/>
              <a:t>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в якому вказані деякі стандартні правила підключення до баз даних. 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/>
              <a:t>Й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ого основні функції: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connect()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- створення з’єднання з базою даних. Виклик цієї функції може включати в себе аргументи, на зразок, імені користувача, пароля, адреси сервера та ін.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cursor()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- створення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об’єкта курсору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призначеного для роботи із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запитами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execute()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і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executemany()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- запуск однієї або багато команд SQL.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fetchone()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fetchmany()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і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fetchall()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- отримання результатів роботи функції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execute()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758467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636" y="389299"/>
            <a:ext cx="11343992" cy="578766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/>
              <a:t>Мова запитів </a:t>
            </a:r>
            <a:r>
              <a:rPr lang="en-US" sz="2400" b="1" dirty="0" smtClean="0"/>
              <a:t>SQL</a:t>
            </a:r>
            <a:endParaRPr lang="ru-RU" sz="2400" b="1" dirty="0" smtClean="0"/>
          </a:p>
          <a:p>
            <a:pPr marL="0" indent="0" algn="ctr">
              <a:buNone/>
            </a:pPr>
            <a:endParaRPr lang="ru-RU" sz="2400" b="1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SQL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-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це декларативна універсальна мова реляційних баз даних. Запити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SQL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до бази даних є текстовими рядками, які комп’ютер-клієнт відправляє серверу бази даних, а той, в свою чергу, визначає, що з ними робити далі.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Існують </a:t>
            </a:r>
            <a:r>
              <a:rPr kumimoji="0" lang="ru-RU" alt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дві основні категорії </a:t>
            </a:r>
            <a:r>
              <a:rPr kumimoji="0" lang="ru-RU" alt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SQL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DDL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Data Definition Language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мова визначення даних) - обробляє створення, видалення, обмеження і дозволи для таблиць, баз даних.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DML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Data Manipulation Language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мова маніпулювання даними) - обробляє додавання даних, їх вибірку, оновлення та видалення.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9640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504" y="1172501"/>
            <a:ext cx="11493315" cy="433200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37554" y="455867"/>
            <a:ext cx="35995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Основні команди </a:t>
            </a:r>
            <a:r>
              <a:rPr lang="en-US" sz="2400" b="1" dirty="0" smtClean="0"/>
              <a:t>SQL DDL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699389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636" y="190123"/>
            <a:ext cx="10738164" cy="5787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/>
              <a:t>Основні команди </a:t>
            </a:r>
            <a:r>
              <a:rPr lang="en-US" sz="2400" b="1" dirty="0" smtClean="0"/>
              <a:t>SQL DML</a:t>
            </a:r>
            <a:endParaRPr lang="ru-RU" sz="2400" b="1" dirty="0" smtClean="0"/>
          </a:p>
          <a:p>
            <a:pPr marL="0" indent="0" algn="ctr">
              <a:buNone/>
            </a:pPr>
            <a:endParaRPr lang="ru-RU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989" y="754457"/>
            <a:ext cx="10176095" cy="5978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9612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636" y="389299"/>
            <a:ext cx="10738164" cy="5787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SQLite</a:t>
            </a:r>
            <a:r>
              <a:rPr lang="en-US" dirty="0" smtClean="0"/>
              <a:t> -</a:t>
            </a:r>
            <a:r>
              <a:rPr lang="ru-RU" dirty="0" smtClean="0"/>
              <a:t>це легка реляційна база даних з відкритим початковим кодом.</a:t>
            </a:r>
            <a:endParaRPr lang="en-US" dirty="0" smtClean="0"/>
          </a:p>
          <a:p>
            <a:pPr marL="0" lvl="0" indent="0">
              <a:buNone/>
            </a:pPr>
            <a:r>
              <a:rPr kumimoji="0" lang="ru-RU" alt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Браузери і операційні системи використовують SQLite як вбудовану базу даних.</a:t>
            </a:r>
            <a:endParaRPr kumimoji="0" lang="en-US" alt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>
              <a:buNone/>
            </a:pPr>
            <a:r>
              <a:rPr kumimoji="0" lang="ru-RU" alt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Робота з базою даних починається з виклику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connect()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для встановлення з’єднання з локальним файлом бази даних, який треба створити або використовувати.</a:t>
            </a:r>
            <a:endParaRPr kumimoji="0" lang="en-US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Для прикладу, створимо базу даних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first_year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.db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 База даних буде містити таблицю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studing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з інформацією про предмети, лекції та практики за</a:t>
            </a:r>
            <a:r>
              <a:rPr kumimoji="0" lang="ru-RU" alt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перший рік навчання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 У таблицю будуть входити такі поля: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id - унікальний номер дисципліни (первинний ключ)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discipline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- назва дисциплыни (рядок змінної довжини)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lec_num</a:t>
            </a: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- кількість лекційних занять(ціле число)</a:t>
            </a:r>
            <a:endParaRPr kumimoji="0" lang="en-US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ru-RU" sz="2000" dirty="0" err="1" smtClean="0"/>
              <a:t>lab_num</a:t>
            </a:r>
            <a:r>
              <a:rPr lang="uk-UA" altLang="ru-RU" sz="2000" dirty="0" smtClean="0"/>
              <a:t> – кількість практичних занять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points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– кількість балів, що студент отримує</a:t>
            </a:r>
            <a:r>
              <a:rPr kumimoji="0" lang="ru-RU" alt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за одне лабораторне заняття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(дійсне число)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64872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86350" y="3303507"/>
            <a:ext cx="7662867" cy="34778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'''CREATE TABLE studing (id INT PRIMARY KEY,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solidFill>
                  <a:srgbClr val="C3E88D"/>
                </a:solidFill>
                <a:latin typeface="JetBrains Mono"/>
              </a:rPr>
              <a:t> </a:t>
            </a:r>
            <a:r>
              <a:rPr lang="ru-RU" altLang="ru-RU" sz="2000" dirty="0" smtClean="0">
                <a:solidFill>
                  <a:srgbClr val="C3E88D"/>
                </a:solidFill>
                <a:latin typeface="JetBrains Mono"/>
              </a:rPr>
              <a:t>                                                            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discipline VARCHAR(20),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                                                                lec_num INT,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solidFill>
                  <a:srgbClr val="C3E88D"/>
                </a:solidFill>
                <a:latin typeface="JetBrains Mono"/>
              </a:rPr>
              <a:t> </a:t>
            </a:r>
            <a:r>
              <a:rPr lang="ru-RU" altLang="ru-RU" sz="2000" dirty="0" smtClean="0">
                <a:solidFill>
                  <a:srgbClr val="C3E88D"/>
                </a:solidFill>
                <a:latin typeface="JetBrains Mono"/>
              </a:rPr>
              <a:t>                                                            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lab_num INT,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solidFill>
                  <a:srgbClr val="C3E88D"/>
                </a:solidFill>
                <a:latin typeface="JetBrains Mono"/>
              </a:rPr>
              <a:t> </a:t>
            </a:r>
            <a:r>
              <a:rPr lang="ru-RU" altLang="ru-RU" sz="2000" dirty="0" smtClean="0">
                <a:solidFill>
                  <a:srgbClr val="C3E88D"/>
                </a:solidFill>
                <a:latin typeface="JetBrains Mono"/>
              </a:rPr>
              <a:t>                                                           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points FLOAT)'''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6350" y="262177"/>
            <a:ext cx="117483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1. Імпортуємо бібліотеку, що відповідає типу нашої бази даних (</a:t>
            </a:r>
            <a:r>
              <a:rPr lang="ru-RU" sz="2000" b="1" dirty="0" smtClean="0"/>
              <a:t>sqlite3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2. Створюємо з’єднання з нашою базою даних (у нашому прикладі це створення файла бази даних </a:t>
            </a:r>
            <a:r>
              <a:rPr lang="en-US" sz="2000" b="1" dirty="0" err="1" smtClean="0"/>
              <a:t>first_year</a:t>
            </a:r>
            <a:r>
              <a:rPr lang="ru-RU" sz="2000" b="1" dirty="0" smtClean="0"/>
              <a:t>.db</a:t>
            </a:r>
            <a:r>
              <a:rPr lang="ru-RU" sz="2000" dirty="0" smtClean="0"/>
              <a:t>).</a:t>
            </a:r>
          </a:p>
          <a:p>
            <a:r>
              <a:rPr lang="en-US" sz="2000" dirty="0" smtClean="0"/>
              <a:t>3. </a:t>
            </a:r>
            <a:r>
              <a:rPr lang="ru-RU" sz="2000" dirty="0" smtClean="0"/>
              <a:t>Створюємо курсор - це спеціальний об’єкт (</a:t>
            </a:r>
            <a:r>
              <a:rPr lang="ru-RU" sz="2000" b="1" dirty="0" smtClean="0"/>
              <a:t>curs</a:t>
            </a:r>
            <a:r>
              <a:rPr lang="ru-RU" sz="2000" dirty="0" smtClean="0"/>
              <a:t>), який робить запити і отримує їх результати.</a:t>
            </a:r>
          </a:p>
          <a:p>
            <a:r>
              <a:rPr lang="en-US" sz="2000" dirty="0" smtClean="0"/>
              <a:t>4. </a:t>
            </a:r>
            <a:r>
              <a:rPr lang="ru-RU" sz="2000" dirty="0" smtClean="0"/>
              <a:t>Створюємо таблицю </a:t>
            </a:r>
            <a:r>
              <a:rPr lang="en-US" sz="2000" b="1" dirty="0" err="1" smtClean="0"/>
              <a:t>studing</a:t>
            </a:r>
            <a:r>
              <a:rPr lang="ru-RU" sz="2000" dirty="0" smtClean="0"/>
              <a:t> з відповідними полями.</a:t>
            </a:r>
          </a:p>
          <a:p>
            <a:r>
              <a:rPr lang="en-US" sz="2000" dirty="0" smtClean="0"/>
              <a:t>5. </a:t>
            </a:r>
            <a:r>
              <a:rPr lang="ru-RU" sz="2000" dirty="0" smtClean="0"/>
              <a:t>Якщо ми не просто читаємо дані, а й вносимо зміни у базу даних - необхідно зберегти транзакцію. Рядок </a:t>
            </a:r>
            <a:r>
              <a:rPr lang="ru-RU" sz="2000" b="1" dirty="0" smtClean="0"/>
              <a:t>conn.commit() </a:t>
            </a:r>
            <a:r>
              <a:rPr lang="ru-RU" sz="2000" dirty="0" smtClean="0"/>
              <a:t>дозволяє зберети поточні зміни.</a:t>
            </a:r>
          </a:p>
          <a:p>
            <a:r>
              <a:rPr lang="en-US" sz="2000" dirty="0" smtClean="0"/>
              <a:t>6. </a:t>
            </a:r>
            <a:r>
              <a:rPr lang="ru-RU" sz="2000" dirty="0" smtClean="0"/>
              <a:t>Перед тим, як завершити роботу з SQLite, необхідно </a:t>
            </a:r>
            <a:r>
              <a:rPr lang="ru-RU" sz="2000" b="1" dirty="0" smtClean="0"/>
              <a:t>закрити курсор</a:t>
            </a:r>
            <a:r>
              <a:rPr lang="ru-RU" sz="2000" dirty="0" smtClean="0"/>
              <a:t>.</a:t>
            </a:r>
          </a:p>
          <a:p>
            <a:r>
              <a:rPr lang="en-US" sz="2000" dirty="0" smtClean="0"/>
              <a:t>7. </a:t>
            </a:r>
            <a:r>
              <a:rPr lang="ru-RU" sz="2000" dirty="0" smtClean="0"/>
              <a:t>Перед тим, як завершити роботу з SQLite, необхідно </a:t>
            </a:r>
            <a:r>
              <a:rPr lang="ru-RU" sz="2000" b="1" dirty="0" smtClean="0"/>
              <a:t>закрити з’єднання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0692785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070" y="117696"/>
            <a:ext cx="11841932" cy="5787664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/>
              <a:t>Почнемо заповнювати таблицю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lvl="0" indent="0"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Існує більш безпечний спосіб додавання даних - використовуючи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заповнювач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у вигляді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?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81070" y="372722"/>
            <a:ext cx="8352736" cy="255454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'INSERT INTO studing VALUES(1, "Maths", 12, 18, 2.5)'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'INSERT INTO studing VALUES(2, "Physics", 16, 12, 3.5)'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1070" y="3561152"/>
            <a:ext cx="10627396" cy="317009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'INSERT INTO studing (id, discipline, lec_num, lab_num, points) VALUES(?, ?, ?, ?, ?)'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'Programming'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18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5.0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'INSERT INTO studing (id, discipline, lec_num, lab_num, points) VALUES(?, ?, ?, ?, ?)'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'IttS'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12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5.5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68576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1012" y="124547"/>
            <a:ext cx="1160956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Цього разу у запиті використовувалися п’ять знаків ?, щоб показати, що планується додати п’ять значень, а потім додати ці значення списком у функцію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execute()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/>
              <a:t>Заповнювачі</a:t>
            </a:r>
            <a:r>
              <a:rPr lang="ru-RU" altLang="ru-RU" sz="2000" dirty="0" smtClean="0"/>
              <a:t> </a:t>
            </a:r>
            <a:r>
              <a:rPr lang="ru-RU" altLang="ru-RU" sz="2000" dirty="0"/>
              <a:t>полегшують розставлення лапок і захищають від </a:t>
            </a:r>
            <a:r>
              <a:rPr kumimoji="0" lang="ru-RU" alt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SQL-ін’єкцій.</a:t>
            </a:r>
            <a:r>
              <a:rPr lang="ru-RU" altLang="ru-RU" sz="2000" b="1" dirty="0"/>
              <a:t> </a:t>
            </a:r>
            <a:endParaRPr lang="ru-RU" altLang="ru-RU" sz="2000" b="1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SQL</a:t>
            </a:r>
            <a:r>
              <a:rPr kumimoji="0" lang="ru-RU" alt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ін’єкція - зовнішня атака, поширена в мережі Інтернет, яка впроваджує у систему шкідливі команди SQL.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Також в запиті можна використовувати імена змінних з префіксом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У цьому випадку у запиті слід передати відповідний словник зі значеннями, які вставляються у базу даних, і ключами, що є іменами цих змінних: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000" b="1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0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41012" y="3097835"/>
            <a:ext cx="11464707" cy="286232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"INSERT INTO studing (id, discipline, lec_num, lab_num, points) </a:t>
            </a:r>
            <a:endParaRPr kumimoji="0" lang="en-US" altLang="ru-RU" sz="2000" b="0" i="0" u="none" strike="noStrike" cap="none" normalizeH="0" baseline="0" dirty="0" smtClean="0">
              <a:ln>
                <a:noFill/>
              </a:ln>
              <a:solidFill>
                <a:srgbClr val="C3E88D"/>
              </a:solidFill>
              <a:effectLst/>
              <a:latin typeface="JetBrains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2000" dirty="0">
                <a:solidFill>
                  <a:srgbClr val="C3E88D"/>
                </a:solidFill>
                <a:latin typeface="JetBrains Mono"/>
              </a:rPr>
              <a:t> </a:t>
            </a:r>
            <a:r>
              <a:rPr lang="en-US" altLang="ru-RU" sz="2000" dirty="0" smtClean="0">
                <a:solidFill>
                  <a:srgbClr val="C3E88D"/>
                </a:solidFill>
                <a:latin typeface="JetBrains Mono"/>
              </a:rPr>
              <a:t>                  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VALUES (:idst, :discst, :lecst, :labst, :pointst)"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"idst"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"discst"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"Electronics"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"lecst"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15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"labst"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"pointst"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4.5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718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992" y="214109"/>
            <a:ext cx="1189700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Тепер перевіримо, чи зможемо ми </a:t>
            </a:r>
            <a:r>
              <a:rPr lang="ru-RU" sz="2000" b="1" dirty="0" smtClean="0"/>
              <a:t>отримати</a:t>
            </a:r>
            <a:r>
              <a:rPr lang="ru-RU" sz="2000" dirty="0" smtClean="0"/>
              <a:t> список наших</a:t>
            </a:r>
            <a:r>
              <a:rPr lang="ru-RU" sz="2000" dirty="0"/>
              <a:t> </a:t>
            </a:r>
            <a:r>
              <a:rPr lang="uk-UA" sz="2000" dirty="0" smtClean="0"/>
              <a:t>предметів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В результаті отримаємо:</a:t>
            </a:r>
            <a:endParaRPr lang="ru-RU" sz="20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8353" y="725827"/>
            <a:ext cx="4795095" cy="286232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'SELECT * FROM studing'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fetchall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53" y="4232072"/>
            <a:ext cx="11210925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8023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604" y="162962"/>
            <a:ext cx="10738164" cy="57876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Також можна у циклі пройти по рядкам об’єкта курсору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ru-RU" dirty="0" smtClean="0"/>
              <a:t>за аналогією з перебором по файлу:</a:t>
            </a:r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1604" y="725828"/>
            <a:ext cx="4795095" cy="286232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'SELECT * FROM studing'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604" y="4295871"/>
            <a:ext cx="4970352" cy="24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264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1363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Файл-серверні ІС</a:t>
            </a:r>
          </a:p>
        </p:txBody>
      </p:sp>
      <p:grpSp>
        <p:nvGrpSpPr>
          <p:cNvPr id="271567" name="Group 207"/>
          <p:cNvGrpSpPr>
            <a:grpSpLocks/>
          </p:cNvGrpSpPr>
          <p:nvPr/>
        </p:nvGrpSpPr>
        <p:grpSpPr bwMode="auto">
          <a:xfrm>
            <a:off x="5262564" y="925513"/>
            <a:ext cx="1208087" cy="1363662"/>
            <a:chOff x="2355" y="583"/>
            <a:chExt cx="761" cy="859"/>
          </a:xfrm>
        </p:grpSpPr>
        <p:pic>
          <p:nvPicPr>
            <p:cNvPr id="271439" name="Picture 79" descr="Корпус-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515224" flipH="1">
              <a:off x="2676" y="609"/>
              <a:ext cx="440" cy="8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1550" name="Rectangle 190"/>
            <p:cNvSpPr>
              <a:spLocks noChangeArrowheads="1"/>
            </p:cNvSpPr>
            <p:nvPr/>
          </p:nvSpPr>
          <p:spPr bwMode="auto">
            <a:xfrm>
              <a:off x="2355" y="583"/>
              <a:ext cx="28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БД</a:t>
              </a:r>
            </a:p>
          </p:txBody>
        </p:sp>
      </p:grpSp>
      <p:grpSp>
        <p:nvGrpSpPr>
          <p:cNvPr id="271568" name="Group 208"/>
          <p:cNvGrpSpPr>
            <a:grpSpLocks/>
          </p:cNvGrpSpPr>
          <p:nvPr/>
        </p:nvGrpSpPr>
        <p:grpSpPr bwMode="auto">
          <a:xfrm>
            <a:off x="2497138" y="860425"/>
            <a:ext cx="7480300" cy="2516188"/>
            <a:chOff x="613" y="542"/>
            <a:chExt cx="4712" cy="1585"/>
          </a:xfrm>
        </p:grpSpPr>
        <p:grpSp>
          <p:nvGrpSpPr>
            <p:cNvPr id="271404" name="Group 44"/>
            <p:cNvGrpSpPr>
              <a:grpSpLocks/>
            </p:cNvGrpSpPr>
            <p:nvPr/>
          </p:nvGrpSpPr>
          <p:grpSpPr bwMode="auto">
            <a:xfrm>
              <a:off x="4574" y="800"/>
              <a:ext cx="751" cy="737"/>
              <a:chOff x="1950" y="2534"/>
              <a:chExt cx="1547" cy="1277"/>
            </a:xfrm>
          </p:grpSpPr>
          <p:sp>
            <p:nvSpPr>
              <p:cNvPr id="271405" name="AutoShape 45"/>
              <p:cNvSpPr>
                <a:spLocks noChangeAspect="1" noChangeArrowheads="1" noTextEdit="1"/>
              </p:cNvSpPr>
              <p:nvPr/>
            </p:nvSpPr>
            <p:spPr bwMode="auto">
              <a:xfrm>
                <a:off x="1950" y="2537"/>
                <a:ext cx="1440" cy="1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06" name="AutoShape 46"/>
              <p:cNvSpPr>
                <a:spLocks noChangeAspect="1" noChangeArrowheads="1" noTextEdit="1"/>
              </p:cNvSpPr>
              <p:nvPr/>
            </p:nvSpPr>
            <p:spPr bwMode="auto">
              <a:xfrm>
                <a:off x="2366" y="2534"/>
                <a:ext cx="1131" cy="1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07" name="Freeform 47"/>
              <p:cNvSpPr>
                <a:spLocks/>
              </p:cNvSpPr>
              <p:nvPr/>
            </p:nvSpPr>
            <p:spPr bwMode="auto">
              <a:xfrm>
                <a:off x="2145" y="3062"/>
                <a:ext cx="921" cy="399"/>
              </a:xfrm>
              <a:custGeom>
                <a:avLst/>
                <a:gdLst>
                  <a:gd name="T0" fmla="*/ 0 w 921"/>
                  <a:gd name="T1" fmla="*/ 190 h 399"/>
                  <a:gd name="T2" fmla="*/ 522 w 921"/>
                  <a:gd name="T3" fmla="*/ 399 h 399"/>
                  <a:gd name="T4" fmla="*/ 913 w 921"/>
                  <a:gd name="T5" fmla="*/ 251 h 399"/>
                  <a:gd name="T6" fmla="*/ 921 w 921"/>
                  <a:gd name="T7" fmla="*/ 85 h 399"/>
                  <a:gd name="T8" fmla="*/ 680 w 921"/>
                  <a:gd name="T9" fmla="*/ 0 h 399"/>
                  <a:gd name="T10" fmla="*/ 0 w 921"/>
                  <a:gd name="T11" fmla="*/ 19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21" h="399">
                    <a:moveTo>
                      <a:pt x="0" y="190"/>
                    </a:moveTo>
                    <a:lnTo>
                      <a:pt x="522" y="399"/>
                    </a:lnTo>
                    <a:lnTo>
                      <a:pt x="913" y="251"/>
                    </a:lnTo>
                    <a:lnTo>
                      <a:pt x="921" y="85"/>
                    </a:lnTo>
                    <a:lnTo>
                      <a:pt x="680" y="0"/>
                    </a:lnTo>
                    <a:lnTo>
                      <a:pt x="0" y="19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08" name="Freeform 48"/>
              <p:cNvSpPr>
                <a:spLocks/>
              </p:cNvSpPr>
              <p:nvPr/>
            </p:nvSpPr>
            <p:spPr bwMode="auto">
              <a:xfrm>
                <a:off x="3002" y="2631"/>
                <a:ext cx="338" cy="438"/>
              </a:xfrm>
              <a:custGeom>
                <a:avLst/>
                <a:gdLst>
                  <a:gd name="T0" fmla="*/ 531 w 676"/>
                  <a:gd name="T1" fmla="*/ 433 h 876"/>
                  <a:gd name="T2" fmla="*/ 541 w 676"/>
                  <a:gd name="T3" fmla="*/ 368 h 876"/>
                  <a:gd name="T4" fmla="*/ 541 w 676"/>
                  <a:gd name="T5" fmla="*/ 300 h 876"/>
                  <a:gd name="T6" fmla="*/ 529 w 676"/>
                  <a:gd name="T7" fmla="*/ 235 h 876"/>
                  <a:gd name="T8" fmla="*/ 510 w 676"/>
                  <a:gd name="T9" fmla="*/ 175 h 876"/>
                  <a:gd name="T10" fmla="*/ 480 w 676"/>
                  <a:gd name="T11" fmla="*/ 122 h 876"/>
                  <a:gd name="T12" fmla="*/ 444 w 676"/>
                  <a:gd name="T13" fmla="*/ 76 h 876"/>
                  <a:gd name="T14" fmla="*/ 400 w 676"/>
                  <a:gd name="T15" fmla="*/ 40 h 876"/>
                  <a:gd name="T16" fmla="*/ 352 w 676"/>
                  <a:gd name="T17" fmla="*/ 15 h 876"/>
                  <a:gd name="T18" fmla="*/ 299 w 676"/>
                  <a:gd name="T19" fmla="*/ 1 h 876"/>
                  <a:gd name="T20" fmla="*/ 244 w 676"/>
                  <a:gd name="T21" fmla="*/ 1 h 876"/>
                  <a:gd name="T22" fmla="*/ 191 w 676"/>
                  <a:gd name="T23" fmla="*/ 15 h 876"/>
                  <a:gd name="T24" fmla="*/ 142 w 676"/>
                  <a:gd name="T25" fmla="*/ 40 h 876"/>
                  <a:gd name="T26" fmla="*/ 99 w 676"/>
                  <a:gd name="T27" fmla="*/ 76 h 876"/>
                  <a:gd name="T28" fmla="*/ 62 w 676"/>
                  <a:gd name="T29" fmla="*/ 122 h 876"/>
                  <a:gd name="T30" fmla="*/ 33 w 676"/>
                  <a:gd name="T31" fmla="*/ 175 h 876"/>
                  <a:gd name="T32" fmla="*/ 12 w 676"/>
                  <a:gd name="T33" fmla="*/ 235 h 876"/>
                  <a:gd name="T34" fmla="*/ 1 w 676"/>
                  <a:gd name="T35" fmla="*/ 300 h 876"/>
                  <a:gd name="T36" fmla="*/ 1 w 676"/>
                  <a:gd name="T37" fmla="*/ 369 h 876"/>
                  <a:gd name="T38" fmla="*/ 11 w 676"/>
                  <a:gd name="T39" fmla="*/ 434 h 876"/>
                  <a:gd name="T40" fmla="*/ 30 w 676"/>
                  <a:gd name="T41" fmla="*/ 494 h 876"/>
                  <a:gd name="T42" fmla="*/ 57 w 676"/>
                  <a:gd name="T43" fmla="*/ 548 h 876"/>
                  <a:gd name="T44" fmla="*/ 91 w 676"/>
                  <a:gd name="T45" fmla="*/ 593 h 876"/>
                  <a:gd name="T46" fmla="*/ 132 w 676"/>
                  <a:gd name="T47" fmla="*/ 630 h 876"/>
                  <a:gd name="T48" fmla="*/ 179 w 676"/>
                  <a:gd name="T49" fmla="*/ 655 h 876"/>
                  <a:gd name="T50" fmla="*/ 231 w 676"/>
                  <a:gd name="T51" fmla="*/ 668 h 876"/>
                  <a:gd name="T52" fmla="*/ 265 w 676"/>
                  <a:gd name="T53" fmla="*/ 670 h 876"/>
                  <a:gd name="T54" fmla="*/ 277 w 676"/>
                  <a:gd name="T55" fmla="*/ 669 h 876"/>
                  <a:gd name="T56" fmla="*/ 290 w 676"/>
                  <a:gd name="T57" fmla="*/ 667 h 876"/>
                  <a:gd name="T58" fmla="*/ 301 w 676"/>
                  <a:gd name="T59" fmla="*/ 664 h 876"/>
                  <a:gd name="T60" fmla="*/ 276 w 676"/>
                  <a:gd name="T61" fmla="*/ 778 h 876"/>
                  <a:gd name="T62" fmla="*/ 285 w 676"/>
                  <a:gd name="T63" fmla="*/ 786 h 876"/>
                  <a:gd name="T64" fmla="*/ 313 w 676"/>
                  <a:gd name="T65" fmla="*/ 808 h 876"/>
                  <a:gd name="T66" fmla="*/ 356 w 676"/>
                  <a:gd name="T67" fmla="*/ 837 h 876"/>
                  <a:gd name="T68" fmla="*/ 410 w 676"/>
                  <a:gd name="T69" fmla="*/ 866 h 876"/>
                  <a:gd name="T70" fmla="*/ 440 w 676"/>
                  <a:gd name="T71" fmla="*/ 875 h 876"/>
                  <a:gd name="T72" fmla="*/ 471 w 676"/>
                  <a:gd name="T73" fmla="*/ 875 h 876"/>
                  <a:gd name="T74" fmla="*/ 502 w 676"/>
                  <a:gd name="T75" fmla="*/ 869 h 876"/>
                  <a:gd name="T76" fmla="*/ 531 w 676"/>
                  <a:gd name="T77" fmla="*/ 859 h 876"/>
                  <a:gd name="T78" fmla="*/ 558 w 676"/>
                  <a:gd name="T79" fmla="*/ 846 h 876"/>
                  <a:gd name="T80" fmla="*/ 582 w 676"/>
                  <a:gd name="T81" fmla="*/ 834 h 876"/>
                  <a:gd name="T82" fmla="*/ 602 w 676"/>
                  <a:gd name="T83" fmla="*/ 823 h 876"/>
                  <a:gd name="T84" fmla="*/ 617 w 676"/>
                  <a:gd name="T85" fmla="*/ 816 h 876"/>
                  <a:gd name="T86" fmla="*/ 640 w 676"/>
                  <a:gd name="T87" fmla="*/ 799 h 876"/>
                  <a:gd name="T88" fmla="*/ 658 w 676"/>
                  <a:gd name="T89" fmla="*/ 770 h 876"/>
                  <a:gd name="T90" fmla="*/ 671 w 676"/>
                  <a:gd name="T91" fmla="*/ 743 h 876"/>
                  <a:gd name="T92" fmla="*/ 676 w 676"/>
                  <a:gd name="T93" fmla="*/ 731 h 8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76" h="876">
                    <a:moveTo>
                      <a:pt x="521" y="464"/>
                    </a:moveTo>
                    <a:lnTo>
                      <a:pt x="531" y="433"/>
                    </a:lnTo>
                    <a:lnTo>
                      <a:pt x="538" y="402"/>
                    </a:lnTo>
                    <a:lnTo>
                      <a:pt x="541" y="368"/>
                    </a:lnTo>
                    <a:lnTo>
                      <a:pt x="542" y="335"/>
                    </a:lnTo>
                    <a:lnTo>
                      <a:pt x="541" y="300"/>
                    </a:lnTo>
                    <a:lnTo>
                      <a:pt x="536" y="267"/>
                    </a:lnTo>
                    <a:lnTo>
                      <a:pt x="529" y="235"/>
                    </a:lnTo>
                    <a:lnTo>
                      <a:pt x="521" y="205"/>
                    </a:lnTo>
                    <a:lnTo>
                      <a:pt x="510" y="175"/>
                    </a:lnTo>
                    <a:lnTo>
                      <a:pt x="496" y="147"/>
                    </a:lnTo>
                    <a:lnTo>
                      <a:pt x="480" y="122"/>
                    </a:lnTo>
                    <a:lnTo>
                      <a:pt x="463" y="97"/>
                    </a:lnTo>
                    <a:lnTo>
                      <a:pt x="444" y="76"/>
                    </a:lnTo>
                    <a:lnTo>
                      <a:pt x="422" y="57"/>
                    </a:lnTo>
                    <a:lnTo>
                      <a:pt x="400" y="40"/>
                    </a:lnTo>
                    <a:lnTo>
                      <a:pt x="377" y="26"/>
                    </a:lnTo>
                    <a:lnTo>
                      <a:pt x="352" y="15"/>
                    </a:lnTo>
                    <a:lnTo>
                      <a:pt x="326" y="6"/>
                    </a:lnTo>
                    <a:lnTo>
                      <a:pt x="299" y="1"/>
                    </a:lnTo>
                    <a:lnTo>
                      <a:pt x="271" y="0"/>
                    </a:lnTo>
                    <a:lnTo>
                      <a:pt x="244" y="1"/>
                    </a:lnTo>
                    <a:lnTo>
                      <a:pt x="217" y="6"/>
                    </a:lnTo>
                    <a:lnTo>
                      <a:pt x="191" y="15"/>
                    </a:lnTo>
                    <a:lnTo>
                      <a:pt x="166" y="26"/>
                    </a:lnTo>
                    <a:lnTo>
                      <a:pt x="142" y="40"/>
                    </a:lnTo>
                    <a:lnTo>
                      <a:pt x="119" y="57"/>
                    </a:lnTo>
                    <a:lnTo>
                      <a:pt x="99" y="76"/>
                    </a:lnTo>
                    <a:lnTo>
                      <a:pt x="79" y="97"/>
                    </a:lnTo>
                    <a:lnTo>
                      <a:pt x="62" y="122"/>
                    </a:lnTo>
                    <a:lnTo>
                      <a:pt x="46" y="147"/>
                    </a:lnTo>
                    <a:lnTo>
                      <a:pt x="33" y="175"/>
                    </a:lnTo>
                    <a:lnTo>
                      <a:pt x="22" y="205"/>
                    </a:lnTo>
                    <a:lnTo>
                      <a:pt x="12" y="235"/>
                    </a:lnTo>
                    <a:lnTo>
                      <a:pt x="5" y="267"/>
                    </a:lnTo>
                    <a:lnTo>
                      <a:pt x="1" y="300"/>
                    </a:lnTo>
                    <a:lnTo>
                      <a:pt x="0" y="335"/>
                    </a:lnTo>
                    <a:lnTo>
                      <a:pt x="1" y="369"/>
                    </a:lnTo>
                    <a:lnTo>
                      <a:pt x="4" y="402"/>
                    </a:lnTo>
                    <a:lnTo>
                      <a:pt x="11" y="434"/>
                    </a:lnTo>
                    <a:lnTo>
                      <a:pt x="19" y="465"/>
                    </a:lnTo>
                    <a:lnTo>
                      <a:pt x="30" y="494"/>
                    </a:lnTo>
                    <a:lnTo>
                      <a:pt x="42" y="521"/>
                    </a:lnTo>
                    <a:lnTo>
                      <a:pt x="57" y="548"/>
                    </a:lnTo>
                    <a:lnTo>
                      <a:pt x="73" y="571"/>
                    </a:lnTo>
                    <a:lnTo>
                      <a:pt x="91" y="593"/>
                    </a:lnTo>
                    <a:lnTo>
                      <a:pt x="111" y="612"/>
                    </a:lnTo>
                    <a:lnTo>
                      <a:pt x="132" y="630"/>
                    </a:lnTo>
                    <a:lnTo>
                      <a:pt x="155" y="644"/>
                    </a:lnTo>
                    <a:lnTo>
                      <a:pt x="179" y="655"/>
                    </a:lnTo>
                    <a:lnTo>
                      <a:pt x="205" y="663"/>
                    </a:lnTo>
                    <a:lnTo>
                      <a:pt x="231" y="668"/>
                    </a:lnTo>
                    <a:lnTo>
                      <a:pt x="259" y="670"/>
                    </a:lnTo>
                    <a:lnTo>
                      <a:pt x="265" y="670"/>
                    </a:lnTo>
                    <a:lnTo>
                      <a:pt x="270" y="669"/>
                    </a:lnTo>
                    <a:lnTo>
                      <a:pt x="277" y="669"/>
                    </a:lnTo>
                    <a:lnTo>
                      <a:pt x="283" y="668"/>
                    </a:lnTo>
                    <a:lnTo>
                      <a:pt x="290" y="667"/>
                    </a:lnTo>
                    <a:lnTo>
                      <a:pt x="296" y="665"/>
                    </a:lnTo>
                    <a:lnTo>
                      <a:pt x="301" y="664"/>
                    </a:lnTo>
                    <a:lnTo>
                      <a:pt x="307" y="663"/>
                    </a:lnTo>
                    <a:lnTo>
                      <a:pt x="276" y="778"/>
                    </a:lnTo>
                    <a:lnTo>
                      <a:pt x="278" y="781"/>
                    </a:lnTo>
                    <a:lnTo>
                      <a:pt x="285" y="786"/>
                    </a:lnTo>
                    <a:lnTo>
                      <a:pt x="298" y="797"/>
                    </a:lnTo>
                    <a:lnTo>
                      <a:pt x="313" y="808"/>
                    </a:lnTo>
                    <a:lnTo>
                      <a:pt x="333" y="822"/>
                    </a:lnTo>
                    <a:lnTo>
                      <a:pt x="356" y="837"/>
                    </a:lnTo>
                    <a:lnTo>
                      <a:pt x="381" y="852"/>
                    </a:lnTo>
                    <a:lnTo>
                      <a:pt x="410" y="866"/>
                    </a:lnTo>
                    <a:lnTo>
                      <a:pt x="425" y="872"/>
                    </a:lnTo>
                    <a:lnTo>
                      <a:pt x="440" y="875"/>
                    </a:lnTo>
                    <a:lnTo>
                      <a:pt x="456" y="876"/>
                    </a:lnTo>
                    <a:lnTo>
                      <a:pt x="471" y="875"/>
                    </a:lnTo>
                    <a:lnTo>
                      <a:pt x="487" y="873"/>
                    </a:lnTo>
                    <a:lnTo>
                      <a:pt x="502" y="869"/>
                    </a:lnTo>
                    <a:lnTo>
                      <a:pt x="517" y="865"/>
                    </a:lnTo>
                    <a:lnTo>
                      <a:pt x="531" y="859"/>
                    </a:lnTo>
                    <a:lnTo>
                      <a:pt x="544" y="853"/>
                    </a:lnTo>
                    <a:lnTo>
                      <a:pt x="558" y="846"/>
                    </a:lnTo>
                    <a:lnTo>
                      <a:pt x="571" y="839"/>
                    </a:lnTo>
                    <a:lnTo>
                      <a:pt x="582" y="834"/>
                    </a:lnTo>
                    <a:lnTo>
                      <a:pt x="593" y="828"/>
                    </a:lnTo>
                    <a:lnTo>
                      <a:pt x="602" y="823"/>
                    </a:lnTo>
                    <a:lnTo>
                      <a:pt x="610" y="819"/>
                    </a:lnTo>
                    <a:lnTo>
                      <a:pt x="617" y="816"/>
                    </a:lnTo>
                    <a:lnTo>
                      <a:pt x="629" y="809"/>
                    </a:lnTo>
                    <a:lnTo>
                      <a:pt x="640" y="799"/>
                    </a:lnTo>
                    <a:lnTo>
                      <a:pt x="649" y="785"/>
                    </a:lnTo>
                    <a:lnTo>
                      <a:pt x="658" y="770"/>
                    </a:lnTo>
                    <a:lnTo>
                      <a:pt x="665" y="755"/>
                    </a:lnTo>
                    <a:lnTo>
                      <a:pt x="671" y="743"/>
                    </a:lnTo>
                    <a:lnTo>
                      <a:pt x="675" y="735"/>
                    </a:lnTo>
                    <a:lnTo>
                      <a:pt x="676" y="731"/>
                    </a:lnTo>
                    <a:lnTo>
                      <a:pt x="521" y="464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09" name="Freeform 49"/>
              <p:cNvSpPr>
                <a:spLocks/>
              </p:cNvSpPr>
              <p:nvPr/>
            </p:nvSpPr>
            <p:spPr bwMode="auto">
              <a:xfrm>
                <a:off x="3005" y="2536"/>
                <a:ext cx="491" cy="398"/>
              </a:xfrm>
              <a:custGeom>
                <a:avLst/>
                <a:gdLst>
                  <a:gd name="T0" fmla="*/ 977 w 983"/>
                  <a:gd name="T1" fmla="*/ 361 h 798"/>
                  <a:gd name="T2" fmla="*/ 962 w 983"/>
                  <a:gd name="T3" fmla="*/ 303 h 798"/>
                  <a:gd name="T4" fmla="*/ 940 w 983"/>
                  <a:gd name="T5" fmla="*/ 259 h 798"/>
                  <a:gd name="T6" fmla="*/ 900 w 983"/>
                  <a:gd name="T7" fmla="*/ 200 h 798"/>
                  <a:gd name="T8" fmla="*/ 850 w 983"/>
                  <a:gd name="T9" fmla="*/ 159 h 798"/>
                  <a:gd name="T10" fmla="*/ 782 w 983"/>
                  <a:gd name="T11" fmla="*/ 143 h 798"/>
                  <a:gd name="T12" fmla="*/ 720 w 983"/>
                  <a:gd name="T13" fmla="*/ 150 h 798"/>
                  <a:gd name="T14" fmla="*/ 665 w 983"/>
                  <a:gd name="T15" fmla="*/ 162 h 798"/>
                  <a:gd name="T16" fmla="*/ 622 w 983"/>
                  <a:gd name="T17" fmla="*/ 125 h 798"/>
                  <a:gd name="T18" fmla="*/ 564 w 983"/>
                  <a:gd name="T19" fmla="*/ 70 h 798"/>
                  <a:gd name="T20" fmla="*/ 486 w 983"/>
                  <a:gd name="T21" fmla="*/ 26 h 798"/>
                  <a:gd name="T22" fmla="*/ 432 w 983"/>
                  <a:gd name="T23" fmla="*/ 9 h 798"/>
                  <a:gd name="T24" fmla="*/ 376 w 983"/>
                  <a:gd name="T25" fmla="*/ 0 h 798"/>
                  <a:gd name="T26" fmla="*/ 317 w 983"/>
                  <a:gd name="T27" fmla="*/ 3 h 798"/>
                  <a:gd name="T28" fmla="*/ 265 w 983"/>
                  <a:gd name="T29" fmla="*/ 10 h 798"/>
                  <a:gd name="T30" fmla="*/ 218 w 983"/>
                  <a:gd name="T31" fmla="*/ 17 h 798"/>
                  <a:gd name="T32" fmla="*/ 175 w 983"/>
                  <a:gd name="T33" fmla="*/ 27 h 798"/>
                  <a:gd name="T34" fmla="*/ 139 w 983"/>
                  <a:gd name="T35" fmla="*/ 37 h 798"/>
                  <a:gd name="T36" fmla="*/ 106 w 983"/>
                  <a:gd name="T37" fmla="*/ 51 h 798"/>
                  <a:gd name="T38" fmla="*/ 41 w 983"/>
                  <a:gd name="T39" fmla="*/ 97 h 798"/>
                  <a:gd name="T40" fmla="*/ 6 w 983"/>
                  <a:gd name="T41" fmla="*/ 159 h 798"/>
                  <a:gd name="T42" fmla="*/ 2 w 983"/>
                  <a:gd name="T43" fmla="*/ 231 h 798"/>
                  <a:gd name="T44" fmla="*/ 23 w 983"/>
                  <a:gd name="T45" fmla="*/ 288 h 798"/>
                  <a:gd name="T46" fmla="*/ 68 w 983"/>
                  <a:gd name="T47" fmla="*/ 332 h 798"/>
                  <a:gd name="T48" fmla="*/ 134 w 983"/>
                  <a:gd name="T49" fmla="*/ 365 h 798"/>
                  <a:gd name="T50" fmla="*/ 219 w 983"/>
                  <a:gd name="T51" fmla="*/ 389 h 798"/>
                  <a:gd name="T52" fmla="*/ 319 w 983"/>
                  <a:gd name="T53" fmla="*/ 406 h 798"/>
                  <a:gd name="T54" fmla="*/ 359 w 983"/>
                  <a:gd name="T55" fmla="*/ 419 h 798"/>
                  <a:gd name="T56" fmla="*/ 398 w 983"/>
                  <a:gd name="T57" fmla="*/ 445 h 798"/>
                  <a:gd name="T58" fmla="*/ 421 w 983"/>
                  <a:gd name="T59" fmla="*/ 603 h 798"/>
                  <a:gd name="T60" fmla="*/ 433 w 983"/>
                  <a:gd name="T61" fmla="*/ 634 h 798"/>
                  <a:gd name="T62" fmla="*/ 474 w 983"/>
                  <a:gd name="T63" fmla="*/ 702 h 798"/>
                  <a:gd name="T64" fmla="*/ 539 w 983"/>
                  <a:gd name="T65" fmla="*/ 765 h 798"/>
                  <a:gd name="T66" fmla="*/ 597 w 983"/>
                  <a:gd name="T67" fmla="*/ 797 h 798"/>
                  <a:gd name="T68" fmla="*/ 648 w 983"/>
                  <a:gd name="T69" fmla="*/ 787 h 798"/>
                  <a:gd name="T70" fmla="*/ 689 w 983"/>
                  <a:gd name="T71" fmla="*/ 738 h 798"/>
                  <a:gd name="T72" fmla="*/ 695 w 983"/>
                  <a:gd name="T73" fmla="*/ 684 h 798"/>
                  <a:gd name="T74" fmla="*/ 690 w 983"/>
                  <a:gd name="T75" fmla="*/ 658 h 798"/>
                  <a:gd name="T76" fmla="*/ 710 w 983"/>
                  <a:gd name="T77" fmla="*/ 673 h 798"/>
                  <a:gd name="T78" fmla="*/ 756 w 983"/>
                  <a:gd name="T79" fmla="*/ 696 h 798"/>
                  <a:gd name="T80" fmla="*/ 810 w 983"/>
                  <a:gd name="T81" fmla="*/ 699 h 798"/>
                  <a:gd name="T82" fmla="*/ 886 w 983"/>
                  <a:gd name="T83" fmla="*/ 661 h 798"/>
                  <a:gd name="T84" fmla="*/ 954 w 983"/>
                  <a:gd name="T85" fmla="*/ 583 h 798"/>
                  <a:gd name="T86" fmla="*/ 981 w 983"/>
                  <a:gd name="T87" fmla="*/ 474 h 7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3" h="798">
                    <a:moveTo>
                      <a:pt x="982" y="406"/>
                    </a:moveTo>
                    <a:lnTo>
                      <a:pt x="979" y="383"/>
                    </a:lnTo>
                    <a:lnTo>
                      <a:pt x="977" y="361"/>
                    </a:lnTo>
                    <a:lnTo>
                      <a:pt x="972" y="341"/>
                    </a:lnTo>
                    <a:lnTo>
                      <a:pt x="968" y="322"/>
                    </a:lnTo>
                    <a:lnTo>
                      <a:pt x="962" y="303"/>
                    </a:lnTo>
                    <a:lnTo>
                      <a:pt x="955" y="287"/>
                    </a:lnTo>
                    <a:lnTo>
                      <a:pt x="948" y="272"/>
                    </a:lnTo>
                    <a:lnTo>
                      <a:pt x="940" y="259"/>
                    </a:lnTo>
                    <a:lnTo>
                      <a:pt x="926" y="238"/>
                    </a:lnTo>
                    <a:lnTo>
                      <a:pt x="914" y="218"/>
                    </a:lnTo>
                    <a:lnTo>
                      <a:pt x="900" y="200"/>
                    </a:lnTo>
                    <a:lnTo>
                      <a:pt x="886" y="184"/>
                    </a:lnTo>
                    <a:lnTo>
                      <a:pt x="870" y="171"/>
                    </a:lnTo>
                    <a:lnTo>
                      <a:pt x="850" y="159"/>
                    </a:lnTo>
                    <a:lnTo>
                      <a:pt x="829" y="150"/>
                    </a:lnTo>
                    <a:lnTo>
                      <a:pt x="803" y="144"/>
                    </a:lnTo>
                    <a:lnTo>
                      <a:pt x="782" y="143"/>
                    </a:lnTo>
                    <a:lnTo>
                      <a:pt x="762" y="144"/>
                    </a:lnTo>
                    <a:lnTo>
                      <a:pt x="741" y="147"/>
                    </a:lnTo>
                    <a:lnTo>
                      <a:pt x="720" y="150"/>
                    </a:lnTo>
                    <a:lnTo>
                      <a:pt x="701" y="155"/>
                    </a:lnTo>
                    <a:lnTo>
                      <a:pt x="682" y="158"/>
                    </a:lnTo>
                    <a:lnTo>
                      <a:pt x="665" y="162"/>
                    </a:lnTo>
                    <a:lnTo>
                      <a:pt x="651" y="164"/>
                    </a:lnTo>
                    <a:lnTo>
                      <a:pt x="638" y="144"/>
                    </a:lnTo>
                    <a:lnTo>
                      <a:pt x="622" y="125"/>
                    </a:lnTo>
                    <a:lnTo>
                      <a:pt x="605" y="105"/>
                    </a:lnTo>
                    <a:lnTo>
                      <a:pt x="586" y="87"/>
                    </a:lnTo>
                    <a:lnTo>
                      <a:pt x="564" y="70"/>
                    </a:lnTo>
                    <a:lnTo>
                      <a:pt x="539" y="53"/>
                    </a:lnTo>
                    <a:lnTo>
                      <a:pt x="514" y="38"/>
                    </a:lnTo>
                    <a:lnTo>
                      <a:pt x="486" y="26"/>
                    </a:lnTo>
                    <a:lnTo>
                      <a:pt x="469" y="19"/>
                    </a:lnTo>
                    <a:lnTo>
                      <a:pt x="451" y="13"/>
                    </a:lnTo>
                    <a:lnTo>
                      <a:pt x="432" y="9"/>
                    </a:lnTo>
                    <a:lnTo>
                      <a:pt x="414" y="5"/>
                    </a:lnTo>
                    <a:lnTo>
                      <a:pt x="395" y="2"/>
                    </a:lnTo>
                    <a:lnTo>
                      <a:pt x="376" y="0"/>
                    </a:lnTo>
                    <a:lnTo>
                      <a:pt x="355" y="0"/>
                    </a:lnTo>
                    <a:lnTo>
                      <a:pt x="336" y="2"/>
                    </a:lnTo>
                    <a:lnTo>
                      <a:pt x="317" y="3"/>
                    </a:lnTo>
                    <a:lnTo>
                      <a:pt x="299" y="5"/>
                    </a:lnTo>
                    <a:lnTo>
                      <a:pt x="281" y="7"/>
                    </a:lnTo>
                    <a:lnTo>
                      <a:pt x="265" y="10"/>
                    </a:lnTo>
                    <a:lnTo>
                      <a:pt x="249" y="12"/>
                    </a:lnTo>
                    <a:lnTo>
                      <a:pt x="233" y="14"/>
                    </a:lnTo>
                    <a:lnTo>
                      <a:pt x="218" y="17"/>
                    </a:lnTo>
                    <a:lnTo>
                      <a:pt x="203" y="20"/>
                    </a:lnTo>
                    <a:lnTo>
                      <a:pt x="189" y="23"/>
                    </a:lnTo>
                    <a:lnTo>
                      <a:pt x="175" y="27"/>
                    </a:lnTo>
                    <a:lnTo>
                      <a:pt x="163" y="30"/>
                    </a:lnTo>
                    <a:lnTo>
                      <a:pt x="150" y="34"/>
                    </a:lnTo>
                    <a:lnTo>
                      <a:pt x="139" y="37"/>
                    </a:lnTo>
                    <a:lnTo>
                      <a:pt x="127" y="42"/>
                    </a:lnTo>
                    <a:lnTo>
                      <a:pt x="117" y="47"/>
                    </a:lnTo>
                    <a:lnTo>
                      <a:pt x="106" y="51"/>
                    </a:lnTo>
                    <a:lnTo>
                      <a:pt x="81" y="65"/>
                    </a:lnTo>
                    <a:lnTo>
                      <a:pt x="59" y="80"/>
                    </a:lnTo>
                    <a:lnTo>
                      <a:pt x="41" y="97"/>
                    </a:lnTo>
                    <a:lnTo>
                      <a:pt x="26" y="116"/>
                    </a:lnTo>
                    <a:lnTo>
                      <a:pt x="14" y="136"/>
                    </a:lnTo>
                    <a:lnTo>
                      <a:pt x="6" y="159"/>
                    </a:lnTo>
                    <a:lnTo>
                      <a:pt x="2" y="184"/>
                    </a:lnTo>
                    <a:lnTo>
                      <a:pt x="0" y="209"/>
                    </a:lnTo>
                    <a:lnTo>
                      <a:pt x="2" y="231"/>
                    </a:lnTo>
                    <a:lnTo>
                      <a:pt x="6" y="252"/>
                    </a:lnTo>
                    <a:lnTo>
                      <a:pt x="13" y="271"/>
                    </a:lnTo>
                    <a:lnTo>
                      <a:pt x="23" y="288"/>
                    </a:lnTo>
                    <a:lnTo>
                      <a:pt x="36" y="305"/>
                    </a:lnTo>
                    <a:lnTo>
                      <a:pt x="51" y="320"/>
                    </a:lnTo>
                    <a:lnTo>
                      <a:pt x="68" y="332"/>
                    </a:lnTo>
                    <a:lnTo>
                      <a:pt x="88" y="344"/>
                    </a:lnTo>
                    <a:lnTo>
                      <a:pt x="110" y="355"/>
                    </a:lnTo>
                    <a:lnTo>
                      <a:pt x="134" y="365"/>
                    </a:lnTo>
                    <a:lnTo>
                      <a:pt x="161" y="374"/>
                    </a:lnTo>
                    <a:lnTo>
                      <a:pt x="189" y="382"/>
                    </a:lnTo>
                    <a:lnTo>
                      <a:pt x="219" y="389"/>
                    </a:lnTo>
                    <a:lnTo>
                      <a:pt x="250" y="394"/>
                    </a:lnTo>
                    <a:lnTo>
                      <a:pt x="285" y="400"/>
                    </a:lnTo>
                    <a:lnTo>
                      <a:pt x="319" y="406"/>
                    </a:lnTo>
                    <a:lnTo>
                      <a:pt x="330" y="408"/>
                    </a:lnTo>
                    <a:lnTo>
                      <a:pt x="344" y="413"/>
                    </a:lnTo>
                    <a:lnTo>
                      <a:pt x="359" y="419"/>
                    </a:lnTo>
                    <a:lnTo>
                      <a:pt x="374" y="427"/>
                    </a:lnTo>
                    <a:lnTo>
                      <a:pt x="386" y="436"/>
                    </a:lnTo>
                    <a:lnTo>
                      <a:pt x="398" y="445"/>
                    </a:lnTo>
                    <a:lnTo>
                      <a:pt x="405" y="456"/>
                    </a:lnTo>
                    <a:lnTo>
                      <a:pt x="407" y="467"/>
                    </a:lnTo>
                    <a:lnTo>
                      <a:pt x="421" y="603"/>
                    </a:lnTo>
                    <a:lnTo>
                      <a:pt x="422" y="606"/>
                    </a:lnTo>
                    <a:lnTo>
                      <a:pt x="427" y="618"/>
                    </a:lnTo>
                    <a:lnTo>
                      <a:pt x="433" y="634"/>
                    </a:lnTo>
                    <a:lnTo>
                      <a:pt x="445" y="655"/>
                    </a:lnTo>
                    <a:lnTo>
                      <a:pt x="458" y="678"/>
                    </a:lnTo>
                    <a:lnTo>
                      <a:pt x="474" y="702"/>
                    </a:lnTo>
                    <a:lnTo>
                      <a:pt x="493" y="725"/>
                    </a:lnTo>
                    <a:lnTo>
                      <a:pt x="516" y="747"/>
                    </a:lnTo>
                    <a:lnTo>
                      <a:pt x="539" y="765"/>
                    </a:lnTo>
                    <a:lnTo>
                      <a:pt x="560" y="779"/>
                    </a:lnTo>
                    <a:lnTo>
                      <a:pt x="579" y="790"/>
                    </a:lnTo>
                    <a:lnTo>
                      <a:pt x="597" y="797"/>
                    </a:lnTo>
                    <a:lnTo>
                      <a:pt x="614" y="798"/>
                    </a:lnTo>
                    <a:lnTo>
                      <a:pt x="630" y="794"/>
                    </a:lnTo>
                    <a:lnTo>
                      <a:pt x="648" y="787"/>
                    </a:lnTo>
                    <a:lnTo>
                      <a:pt x="665" y="774"/>
                    </a:lnTo>
                    <a:lnTo>
                      <a:pt x="680" y="756"/>
                    </a:lnTo>
                    <a:lnTo>
                      <a:pt x="689" y="738"/>
                    </a:lnTo>
                    <a:lnTo>
                      <a:pt x="694" y="718"/>
                    </a:lnTo>
                    <a:lnTo>
                      <a:pt x="696" y="700"/>
                    </a:lnTo>
                    <a:lnTo>
                      <a:pt x="695" y="684"/>
                    </a:lnTo>
                    <a:lnTo>
                      <a:pt x="693" y="670"/>
                    </a:lnTo>
                    <a:lnTo>
                      <a:pt x="691" y="662"/>
                    </a:lnTo>
                    <a:lnTo>
                      <a:pt x="690" y="658"/>
                    </a:lnTo>
                    <a:lnTo>
                      <a:pt x="693" y="661"/>
                    </a:lnTo>
                    <a:lnTo>
                      <a:pt x="700" y="665"/>
                    </a:lnTo>
                    <a:lnTo>
                      <a:pt x="710" y="673"/>
                    </a:lnTo>
                    <a:lnTo>
                      <a:pt x="724" y="681"/>
                    </a:lnTo>
                    <a:lnTo>
                      <a:pt x="739" y="689"/>
                    </a:lnTo>
                    <a:lnTo>
                      <a:pt x="756" y="696"/>
                    </a:lnTo>
                    <a:lnTo>
                      <a:pt x="773" y="701"/>
                    </a:lnTo>
                    <a:lnTo>
                      <a:pt x="791" y="702"/>
                    </a:lnTo>
                    <a:lnTo>
                      <a:pt x="810" y="699"/>
                    </a:lnTo>
                    <a:lnTo>
                      <a:pt x="834" y="689"/>
                    </a:lnTo>
                    <a:lnTo>
                      <a:pt x="860" y="677"/>
                    </a:lnTo>
                    <a:lnTo>
                      <a:pt x="886" y="661"/>
                    </a:lnTo>
                    <a:lnTo>
                      <a:pt x="911" y="639"/>
                    </a:lnTo>
                    <a:lnTo>
                      <a:pt x="934" y="613"/>
                    </a:lnTo>
                    <a:lnTo>
                      <a:pt x="954" y="583"/>
                    </a:lnTo>
                    <a:lnTo>
                      <a:pt x="967" y="550"/>
                    </a:lnTo>
                    <a:lnTo>
                      <a:pt x="975" y="512"/>
                    </a:lnTo>
                    <a:lnTo>
                      <a:pt x="981" y="474"/>
                    </a:lnTo>
                    <a:lnTo>
                      <a:pt x="983" y="439"/>
                    </a:lnTo>
                    <a:lnTo>
                      <a:pt x="982" y="406"/>
                    </a:lnTo>
                    <a:close/>
                  </a:path>
                </a:pathLst>
              </a:custGeom>
              <a:solidFill>
                <a:srgbClr val="66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0" name="Freeform 50"/>
              <p:cNvSpPr>
                <a:spLocks/>
              </p:cNvSpPr>
              <p:nvPr/>
            </p:nvSpPr>
            <p:spPr bwMode="auto">
              <a:xfrm>
                <a:off x="2615" y="3448"/>
                <a:ext cx="675" cy="230"/>
              </a:xfrm>
              <a:custGeom>
                <a:avLst/>
                <a:gdLst>
                  <a:gd name="T0" fmla="*/ 19 w 1349"/>
                  <a:gd name="T1" fmla="*/ 461 h 461"/>
                  <a:gd name="T2" fmla="*/ 1349 w 1349"/>
                  <a:gd name="T3" fmla="*/ 461 h 461"/>
                  <a:gd name="T4" fmla="*/ 1057 w 1349"/>
                  <a:gd name="T5" fmla="*/ 83 h 461"/>
                  <a:gd name="T6" fmla="*/ 1056 w 1349"/>
                  <a:gd name="T7" fmla="*/ 83 h 461"/>
                  <a:gd name="T8" fmla="*/ 1050 w 1349"/>
                  <a:gd name="T9" fmla="*/ 82 h 461"/>
                  <a:gd name="T10" fmla="*/ 1042 w 1349"/>
                  <a:gd name="T11" fmla="*/ 80 h 461"/>
                  <a:gd name="T12" fmla="*/ 1031 w 1349"/>
                  <a:gd name="T13" fmla="*/ 79 h 461"/>
                  <a:gd name="T14" fmla="*/ 1018 w 1349"/>
                  <a:gd name="T15" fmla="*/ 75 h 461"/>
                  <a:gd name="T16" fmla="*/ 1002 w 1349"/>
                  <a:gd name="T17" fmla="*/ 73 h 461"/>
                  <a:gd name="T18" fmla="*/ 984 w 1349"/>
                  <a:gd name="T19" fmla="*/ 68 h 461"/>
                  <a:gd name="T20" fmla="*/ 964 w 1349"/>
                  <a:gd name="T21" fmla="*/ 65 h 461"/>
                  <a:gd name="T22" fmla="*/ 941 w 1349"/>
                  <a:gd name="T23" fmla="*/ 61 h 461"/>
                  <a:gd name="T24" fmla="*/ 916 w 1349"/>
                  <a:gd name="T25" fmla="*/ 57 h 461"/>
                  <a:gd name="T26" fmla="*/ 891 w 1349"/>
                  <a:gd name="T27" fmla="*/ 52 h 461"/>
                  <a:gd name="T28" fmla="*/ 863 w 1349"/>
                  <a:gd name="T29" fmla="*/ 47 h 461"/>
                  <a:gd name="T30" fmla="*/ 835 w 1349"/>
                  <a:gd name="T31" fmla="*/ 43 h 461"/>
                  <a:gd name="T32" fmla="*/ 805 w 1349"/>
                  <a:gd name="T33" fmla="*/ 38 h 461"/>
                  <a:gd name="T34" fmla="*/ 775 w 1349"/>
                  <a:gd name="T35" fmla="*/ 34 h 461"/>
                  <a:gd name="T36" fmla="*/ 744 w 1349"/>
                  <a:gd name="T37" fmla="*/ 29 h 461"/>
                  <a:gd name="T38" fmla="*/ 711 w 1349"/>
                  <a:gd name="T39" fmla="*/ 24 h 461"/>
                  <a:gd name="T40" fmla="*/ 679 w 1349"/>
                  <a:gd name="T41" fmla="*/ 20 h 461"/>
                  <a:gd name="T42" fmla="*/ 647 w 1349"/>
                  <a:gd name="T43" fmla="*/ 16 h 461"/>
                  <a:gd name="T44" fmla="*/ 615 w 1349"/>
                  <a:gd name="T45" fmla="*/ 13 h 461"/>
                  <a:gd name="T46" fmla="*/ 582 w 1349"/>
                  <a:gd name="T47" fmla="*/ 9 h 461"/>
                  <a:gd name="T48" fmla="*/ 550 w 1349"/>
                  <a:gd name="T49" fmla="*/ 7 h 461"/>
                  <a:gd name="T50" fmla="*/ 519 w 1349"/>
                  <a:gd name="T51" fmla="*/ 5 h 461"/>
                  <a:gd name="T52" fmla="*/ 488 w 1349"/>
                  <a:gd name="T53" fmla="*/ 3 h 461"/>
                  <a:gd name="T54" fmla="*/ 459 w 1349"/>
                  <a:gd name="T55" fmla="*/ 1 h 461"/>
                  <a:gd name="T56" fmla="*/ 430 w 1349"/>
                  <a:gd name="T57" fmla="*/ 0 h 461"/>
                  <a:gd name="T58" fmla="*/ 403 w 1349"/>
                  <a:gd name="T59" fmla="*/ 1 h 461"/>
                  <a:gd name="T60" fmla="*/ 376 w 1349"/>
                  <a:gd name="T61" fmla="*/ 1 h 461"/>
                  <a:gd name="T62" fmla="*/ 352 w 1349"/>
                  <a:gd name="T63" fmla="*/ 4 h 461"/>
                  <a:gd name="T64" fmla="*/ 329 w 1349"/>
                  <a:gd name="T65" fmla="*/ 6 h 461"/>
                  <a:gd name="T66" fmla="*/ 308 w 1349"/>
                  <a:gd name="T67" fmla="*/ 9 h 461"/>
                  <a:gd name="T68" fmla="*/ 290 w 1349"/>
                  <a:gd name="T69" fmla="*/ 14 h 461"/>
                  <a:gd name="T70" fmla="*/ 276 w 1349"/>
                  <a:gd name="T71" fmla="*/ 19 h 461"/>
                  <a:gd name="T72" fmla="*/ 262 w 1349"/>
                  <a:gd name="T73" fmla="*/ 23 h 461"/>
                  <a:gd name="T74" fmla="*/ 247 w 1349"/>
                  <a:gd name="T75" fmla="*/ 29 h 461"/>
                  <a:gd name="T76" fmla="*/ 231 w 1349"/>
                  <a:gd name="T77" fmla="*/ 35 h 461"/>
                  <a:gd name="T78" fmla="*/ 215 w 1349"/>
                  <a:gd name="T79" fmla="*/ 43 h 461"/>
                  <a:gd name="T80" fmla="*/ 198 w 1349"/>
                  <a:gd name="T81" fmla="*/ 51 h 461"/>
                  <a:gd name="T82" fmla="*/ 182 w 1349"/>
                  <a:gd name="T83" fmla="*/ 60 h 461"/>
                  <a:gd name="T84" fmla="*/ 164 w 1349"/>
                  <a:gd name="T85" fmla="*/ 69 h 461"/>
                  <a:gd name="T86" fmla="*/ 147 w 1349"/>
                  <a:gd name="T87" fmla="*/ 80 h 461"/>
                  <a:gd name="T88" fmla="*/ 131 w 1349"/>
                  <a:gd name="T89" fmla="*/ 91 h 461"/>
                  <a:gd name="T90" fmla="*/ 115 w 1349"/>
                  <a:gd name="T91" fmla="*/ 103 h 461"/>
                  <a:gd name="T92" fmla="*/ 99 w 1349"/>
                  <a:gd name="T93" fmla="*/ 115 h 461"/>
                  <a:gd name="T94" fmla="*/ 84 w 1349"/>
                  <a:gd name="T95" fmla="*/ 129 h 461"/>
                  <a:gd name="T96" fmla="*/ 70 w 1349"/>
                  <a:gd name="T97" fmla="*/ 143 h 461"/>
                  <a:gd name="T98" fmla="*/ 57 w 1349"/>
                  <a:gd name="T99" fmla="*/ 158 h 461"/>
                  <a:gd name="T100" fmla="*/ 46 w 1349"/>
                  <a:gd name="T101" fmla="*/ 174 h 461"/>
                  <a:gd name="T102" fmla="*/ 19 w 1349"/>
                  <a:gd name="T103" fmla="*/ 223 h 461"/>
                  <a:gd name="T104" fmla="*/ 5 w 1349"/>
                  <a:gd name="T105" fmla="*/ 271 h 461"/>
                  <a:gd name="T106" fmla="*/ 0 w 1349"/>
                  <a:gd name="T107" fmla="*/ 319 h 461"/>
                  <a:gd name="T108" fmla="*/ 0 w 1349"/>
                  <a:gd name="T109" fmla="*/ 364 h 461"/>
                  <a:gd name="T110" fmla="*/ 5 w 1349"/>
                  <a:gd name="T111" fmla="*/ 404 h 461"/>
                  <a:gd name="T112" fmla="*/ 11 w 1349"/>
                  <a:gd name="T113" fmla="*/ 433 h 461"/>
                  <a:gd name="T114" fmla="*/ 17 w 1349"/>
                  <a:gd name="T115" fmla="*/ 454 h 461"/>
                  <a:gd name="T116" fmla="*/ 19 w 1349"/>
                  <a:gd name="T117" fmla="*/ 461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349" h="461">
                    <a:moveTo>
                      <a:pt x="19" y="461"/>
                    </a:moveTo>
                    <a:lnTo>
                      <a:pt x="1349" y="461"/>
                    </a:lnTo>
                    <a:lnTo>
                      <a:pt x="1057" y="83"/>
                    </a:lnTo>
                    <a:lnTo>
                      <a:pt x="1056" y="83"/>
                    </a:lnTo>
                    <a:lnTo>
                      <a:pt x="1050" y="82"/>
                    </a:lnTo>
                    <a:lnTo>
                      <a:pt x="1042" y="80"/>
                    </a:lnTo>
                    <a:lnTo>
                      <a:pt x="1031" y="79"/>
                    </a:lnTo>
                    <a:lnTo>
                      <a:pt x="1018" y="75"/>
                    </a:lnTo>
                    <a:lnTo>
                      <a:pt x="1002" y="73"/>
                    </a:lnTo>
                    <a:lnTo>
                      <a:pt x="984" y="68"/>
                    </a:lnTo>
                    <a:lnTo>
                      <a:pt x="964" y="65"/>
                    </a:lnTo>
                    <a:lnTo>
                      <a:pt x="941" y="61"/>
                    </a:lnTo>
                    <a:lnTo>
                      <a:pt x="916" y="57"/>
                    </a:lnTo>
                    <a:lnTo>
                      <a:pt x="891" y="52"/>
                    </a:lnTo>
                    <a:lnTo>
                      <a:pt x="863" y="47"/>
                    </a:lnTo>
                    <a:lnTo>
                      <a:pt x="835" y="43"/>
                    </a:lnTo>
                    <a:lnTo>
                      <a:pt x="805" y="38"/>
                    </a:lnTo>
                    <a:lnTo>
                      <a:pt x="775" y="34"/>
                    </a:lnTo>
                    <a:lnTo>
                      <a:pt x="744" y="29"/>
                    </a:lnTo>
                    <a:lnTo>
                      <a:pt x="711" y="24"/>
                    </a:lnTo>
                    <a:lnTo>
                      <a:pt x="679" y="20"/>
                    </a:lnTo>
                    <a:lnTo>
                      <a:pt x="647" y="16"/>
                    </a:lnTo>
                    <a:lnTo>
                      <a:pt x="615" y="13"/>
                    </a:lnTo>
                    <a:lnTo>
                      <a:pt x="582" y="9"/>
                    </a:lnTo>
                    <a:lnTo>
                      <a:pt x="550" y="7"/>
                    </a:lnTo>
                    <a:lnTo>
                      <a:pt x="519" y="5"/>
                    </a:lnTo>
                    <a:lnTo>
                      <a:pt x="488" y="3"/>
                    </a:lnTo>
                    <a:lnTo>
                      <a:pt x="459" y="1"/>
                    </a:lnTo>
                    <a:lnTo>
                      <a:pt x="430" y="0"/>
                    </a:lnTo>
                    <a:lnTo>
                      <a:pt x="403" y="1"/>
                    </a:lnTo>
                    <a:lnTo>
                      <a:pt x="376" y="1"/>
                    </a:lnTo>
                    <a:lnTo>
                      <a:pt x="352" y="4"/>
                    </a:lnTo>
                    <a:lnTo>
                      <a:pt x="329" y="6"/>
                    </a:lnTo>
                    <a:lnTo>
                      <a:pt x="308" y="9"/>
                    </a:lnTo>
                    <a:lnTo>
                      <a:pt x="290" y="14"/>
                    </a:lnTo>
                    <a:lnTo>
                      <a:pt x="276" y="19"/>
                    </a:lnTo>
                    <a:lnTo>
                      <a:pt x="262" y="23"/>
                    </a:lnTo>
                    <a:lnTo>
                      <a:pt x="247" y="29"/>
                    </a:lnTo>
                    <a:lnTo>
                      <a:pt x="231" y="35"/>
                    </a:lnTo>
                    <a:lnTo>
                      <a:pt x="215" y="43"/>
                    </a:lnTo>
                    <a:lnTo>
                      <a:pt x="198" y="51"/>
                    </a:lnTo>
                    <a:lnTo>
                      <a:pt x="182" y="60"/>
                    </a:lnTo>
                    <a:lnTo>
                      <a:pt x="164" y="69"/>
                    </a:lnTo>
                    <a:lnTo>
                      <a:pt x="147" y="80"/>
                    </a:lnTo>
                    <a:lnTo>
                      <a:pt x="131" y="91"/>
                    </a:lnTo>
                    <a:lnTo>
                      <a:pt x="115" y="103"/>
                    </a:lnTo>
                    <a:lnTo>
                      <a:pt x="99" y="115"/>
                    </a:lnTo>
                    <a:lnTo>
                      <a:pt x="84" y="129"/>
                    </a:lnTo>
                    <a:lnTo>
                      <a:pt x="70" y="143"/>
                    </a:lnTo>
                    <a:lnTo>
                      <a:pt x="57" y="158"/>
                    </a:lnTo>
                    <a:lnTo>
                      <a:pt x="46" y="174"/>
                    </a:lnTo>
                    <a:lnTo>
                      <a:pt x="19" y="223"/>
                    </a:lnTo>
                    <a:lnTo>
                      <a:pt x="5" y="271"/>
                    </a:lnTo>
                    <a:lnTo>
                      <a:pt x="0" y="319"/>
                    </a:lnTo>
                    <a:lnTo>
                      <a:pt x="0" y="364"/>
                    </a:lnTo>
                    <a:lnTo>
                      <a:pt x="5" y="404"/>
                    </a:lnTo>
                    <a:lnTo>
                      <a:pt x="11" y="433"/>
                    </a:lnTo>
                    <a:lnTo>
                      <a:pt x="17" y="454"/>
                    </a:lnTo>
                    <a:lnTo>
                      <a:pt x="19" y="461"/>
                    </a:lnTo>
                    <a:close/>
                  </a:path>
                </a:pathLst>
              </a:custGeom>
              <a:solidFill>
                <a:srgbClr val="003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1" name="Freeform 51"/>
              <p:cNvSpPr>
                <a:spLocks/>
              </p:cNvSpPr>
              <p:nvPr/>
            </p:nvSpPr>
            <p:spPr bwMode="auto">
              <a:xfrm>
                <a:off x="2759" y="2982"/>
                <a:ext cx="688" cy="680"/>
              </a:xfrm>
              <a:custGeom>
                <a:avLst/>
                <a:gdLst>
                  <a:gd name="T0" fmla="*/ 762 w 1375"/>
                  <a:gd name="T1" fmla="*/ 45 h 1360"/>
                  <a:gd name="T2" fmla="*/ 722 w 1375"/>
                  <a:gd name="T3" fmla="*/ 56 h 1360"/>
                  <a:gd name="T4" fmla="*/ 660 w 1375"/>
                  <a:gd name="T5" fmla="*/ 76 h 1360"/>
                  <a:gd name="T6" fmla="*/ 589 w 1375"/>
                  <a:gd name="T7" fmla="*/ 111 h 1360"/>
                  <a:gd name="T8" fmla="*/ 525 w 1375"/>
                  <a:gd name="T9" fmla="*/ 162 h 1360"/>
                  <a:gd name="T10" fmla="*/ 472 w 1375"/>
                  <a:gd name="T11" fmla="*/ 240 h 1360"/>
                  <a:gd name="T12" fmla="*/ 433 w 1375"/>
                  <a:gd name="T13" fmla="*/ 338 h 1360"/>
                  <a:gd name="T14" fmla="*/ 408 w 1375"/>
                  <a:gd name="T15" fmla="*/ 460 h 1360"/>
                  <a:gd name="T16" fmla="*/ 389 w 1375"/>
                  <a:gd name="T17" fmla="*/ 626 h 1360"/>
                  <a:gd name="T18" fmla="*/ 369 w 1375"/>
                  <a:gd name="T19" fmla="*/ 760 h 1360"/>
                  <a:gd name="T20" fmla="*/ 315 w 1375"/>
                  <a:gd name="T21" fmla="*/ 823 h 1360"/>
                  <a:gd name="T22" fmla="*/ 232 w 1375"/>
                  <a:gd name="T23" fmla="*/ 777 h 1360"/>
                  <a:gd name="T24" fmla="*/ 182 w 1375"/>
                  <a:gd name="T25" fmla="*/ 685 h 1360"/>
                  <a:gd name="T26" fmla="*/ 0 w 1375"/>
                  <a:gd name="T27" fmla="*/ 747 h 1360"/>
                  <a:gd name="T28" fmla="*/ 7 w 1375"/>
                  <a:gd name="T29" fmla="*/ 776 h 1360"/>
                  <a:gd name="T30" fmla="*/ 31 w 1375"/>
                  <a:gd name="T31" fmla="*/ 852 h 1360"/>
                  <a:gd name="T32" fmla="*/ 63 w 1375"/>
                  <a:gd name="T33" fmla="*/ 937 h 1360"/>
                  <a:gd name="T34" fmla="*/ 98 w 1375"/>
                  <a:gd name="T35" fmla="*/ 992 h 1360"/>
                  <a:gd name="T36" fmla="*/ 142 w 1375"/>
                  <a:gd name="T37" fmla="*/ 1045 h 1360"/>
                  <a:gd name="T38" fmla="*/ 193 w 1375"/>
                  <a:gd name="T39" fmla="*/ 1093 h 1360"/>
                  <a:gd name="T40" fmla="*/ 241 w 1375"/>
                  <a:gd name="T41" fmla="*/ 1126 h 1360"/>
                  <a:gd name="T42" fmla="*/ 283 w 1375"/>
                  <a:gd name="T43" fmla="*/ 1142 h 1360"/>
                  <a:gd name="T44" fmla="*/ 328 w 1375"/>
                  <a:gd name="T45" fmla="*/ 1148 h 1360"/>
                  <a:gd name="T46" fmla="*/ 360 w 1375"/>
                  <a:gd name="T47" fmla="*/ 1142 h 1360"/>
                  <a:gd name="T48" fmla="*/ 418 w 1375"/>
                  <a:gd name="T49" fmla="*/ 1131 h 1360"/>
                  <a:gd name="T50" fmla="*/ 438 w 1375"/>
                  <a:gd name="T51" fmla="*/ 1143 h 1360"/>
                  <a:gd name="T52" fmla="*/ 453 w 1375"/>
                  <a:gd name="T53" fmla="*/ 1174 h 1360"/>
                  <a:gd name="T54" fmla="*/ 476 w 1375"/>
                  <a:gd name="T55" fmla="*/ 1218 h 1360"/>
                  <a:gd name="T56" fmla="*/ 521 w 1375"/>
                  <a:gd name="T57" fmla="*/ 1265 h 1360"/>
                  <a:gd name="T58" fmla="*/ 603 w 1375"/>
                  <a:gd name="T59" fmla="*/ 1313 h 1360"/>
                  <a:gd name="T60" fmla="*/ 734 w 1375"/>
                  <a:gd name="T61" fmla="*/ 1351 h 1360"/>
                  <a:gd name="T62" fmla="*/ 854 w 1375"/>
                  <a:gd name="T63" fmla="*/ 1360 h 1360"/>
                  <a:gd name="T64" fmla="*/ 956 w 1375"/>
                  <a:gd name="T65" fmla="*/ 1349 h 1360"/>
                  <a:gd name="T66" fmla="*/ 1029 w 1375"/>
                  <a:gd name="T67" fmla="*/ 1331 h 1360"/>
                  <a:gd name="T68" fmla="*/ 1071 w 1375"/>
                  <a:gd name="T69" fmla="*/ 1315 h 1360"/>
                  <a:gd name="T70" fmla="*/ 1094 w 1375"/>
                  <a:gd name="T71" fmla="*/ 1276 h 1360"/>
                  <a:gd name="T72" fmla="*/ 1151 w 1375"/>
                  <a:gd name="T73" fmla="*/ 1126 h 1360"/>
                  <a:gd name="T74" fmla="*/ 1230 w 1375"/>
                  <a:gd name="T75" fmla="*/ 911 h 1360"/>
                  <a:gd name="T76" fmla="*/ 1307 w 1375"/>
                  <a:gd name="T77" fmla="*/ 687 h 1360"/>
                  <a:gd name="T78" fmla="*/ 1361 w 1375"/>
                  <a:gd name="T79" fmla="*/ 510 h 1360"/>
                  <a:gd name="T80" fmla="*/ 1375 w 1375"/>
                  <a:gd name="T81" fmla="*/ 408 h 1360"/>
                  <a:gd name="T82" fmla="*/ 1364 w 1375"/>
                  <a:gd name="T83" fmla="*/ 292 h 1360"/>
                  <a:gd name="T84" fmla="*/ 1334 w 1375"/>
                  <a:gd name="T85" fmla="*/ 189 h 1360"/>
                  <a:gd name="T86" fmla="*/ 1287 w 1375"/>
                  <a:gd name="T87" fmla="*/ 118 h 1360"/>
                  <a:gd name="T88" fmla="*/ 1201 w 1375"/>
                  <a:gd name="T89" fmla="*/ 31 h 1360"/>
                  <a:gd name="T90" fmla="*/ 1143 w 1375"/>
                  <a:gd name="T91" fmla="*/ 3 h 1360"/>
                  <a:gd name="T92" fmla="*/ 1053 w 1375"/>
                  <a:gd name="T93" fmla="*/ 97 h 1360"/>
                  <a:gd name="T94" fmla="*/ 960 w 1375"/>
                  <a:gd name="T95" fmla="*/ 124 h 1360"/>
                  <a:gd name="T96" fmla="*/ 874 w 1375"/>
                  <a:gd name="T97" fmla="*/ 106 h 1360"/>
                  <a:gd name="T98" fmla="*/ 808 w 1375"/>
                  <a:gd name="T99" fmla="*/ 72 h 1360"/>
                  <a:gd name="T100" fmla="*/ 774 w 1375"/>
                  <a:gd name="T101" fmla="*/ 46 h 1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375" h="1360">
                    <a:moveTo>
                      <a:pt x="771" y="44"/>
                    </a:moveTo>
                    <a:lnTo>
                      <a:pt x="769" y="44"/>
                    </a:lnTo>
                    <a:lnTo>
                      <a:pt x="762" y="45"/>
                    </a:lnTo>
                    <a:lnTo>
                      <a:pt x="752" y="48"/>
                    </a:lnTo>
                    <a:lnTo>
                      <a:pt x="738" y="51"/>
                    </a:lnTo>
                    <a:lnTo>
                      <a:pt x="722" y="56"/>
                    </a:lnTo>
                    <a:lnTo>
                      <a:pt x="702" y="61"/>
                    </a:lnTo>
                    <a:lnTo>
                      <a:pt x="681" y="68"/>
                    </a:lnTo>
                    <a:lnTo>
                      <a:pt x="660" y="76"/>
                    </a:lnTo>
                    <a:lnTo>
                      <a:pt x="635" y="87"/>
                    </a:lnTo>
                    <a:lnTo>
                      <a:pt x="612" y="98"/>
                    </a:lnTo>
                    <a:lnTo>
                      <a:pt x="589" y="111"/>
                    </a:lnTo>
                    <a:lnTo>
                      <a:pt x="566" y="126"/>
                    </a:lnTo>
                    <a:lnTo>
                      <a:pt x="544" y="143"/>
                    </a:lnTo>
                    <a:lnTo>
                      <a:pt x="525" y="162"/>
                    </a:lnTo>
                    <a:lnTo>
                      <a:pt x="506" y="182"/>
                    </a:lnTo>
                    <a:lnTo>
                      <a:pt x="491" y="205"/>
                    </a:lnTo>
                    <a:lnTo>
                      <a:pt x="472" y="240"/>
                    </a:lnTo>
                    <a:lnTo>
                      <a:pt x="456" y="272"/>
                    </a:lnTo>
                    <a:lnTo>
                      <a:pt x="443" y="305"/>
                    </a:lnTo>
                    <a:lnTo>
                      <a:pt x="433" y="338"/>
                    </a:lnTo>
                    <a:lnTo>
                      <a:pt x="423" y="374"/>
                    </a:lnTo>
                    <a:lnTo>
                      <a:pt x="415" y="414"/>
                    </a:lnTo>
                    <a:lnTo>
                      <a:pt x="408" y="460"/>
                    </a:lnTo>
                    <a:lnTo>
                      <a:pt x="400" y="514"/>
                    </a:lnTo>
                    <a:lnTo>
                      <a:pt x="394" y="571"/>
                    </a:lnTo>
                    <a:lnTo>
                      <a:pt x="389" y="626"/>
                    </a:lnTo>
                    <a:lnTo>
                      <a:pt x="384" y="677"/>
                    </a:lnTo>
                    <a:lnTo>
                      <a:pt x="379" y="722"/>
                    </a:lnTo>
                    <a:lnTo>
                      <a:pt x="369" y="760"/>
                    </a:lnTo>
                    <a:lnTo>
                      <a:pt x="357" y="791"/>
                    </a:lnTo>
                    <a:lnTo>
                      <a:pt x="339" y="813"/>
                    </a:lnTo>
                    <a:lnTo>
                      <a:pt x="315" y="823"/>
                    </a:lnTo>
                    <a:lnTo>
                      <a:pt x="285" y="821"/>
                    </a:lnTo>
                    <a:lnTo>
                      <a:pt x="258" y="803"/>
                    </a:lnTo>
                    <a:lnTo>
                      <a:pt x="232" y="777"/>
                    </a:lnTo>
                    <a:lnTo>
                      <a:pt x="212" y="746"/>
                    </a:lnTo>
                    <a:lnTo>
                      <a:pt x="194" y="714"/>
                    </a:lnTo>
                    <a:lnTo>
                      <a:pt x="182" y="685"/>
                    </a:lnTo>
                    <a:lnTo>
                      <a:pt x="174" y="665"/>
                    </a:lnTo>
                    <a:lnTo>
                      <a:pt x="171" y="657"/>
                    </a:lnTo>
                    <a:lnTo>
                      <a:pt x="0" y="747"/>
                    </a:lnTo>
                    <a:lnTo>
                      <a:pt x="1" y="750"/>
                    </a:lnTo>
                    <a:lnTo>
                      <a:pt x="3" y="761"/>
                    </a:lnTo>
                    <a:lnTo>
                      <a:pt x="7" y="776"/>
                    </a:lnTo>
                    <a:lnTo>
                      <a:pt x="13" y="796"/>
                    </a:lnTo>
                    <a:lnTo>
                      <a:pt x="20" y="822"/>
                    </a:lnTo>
                    <a:lnTo>
                      <a:pt x="31" y="852"/>
                    </a:lnTo>
                    <a:lnTo>
                      <a:pt x="41" y="884"/>
                    </a:lnTo>
                    <a:lnTo>
                      <a:pt x="55" y="919"/>
                    </a:lnTo>
                    <a:lnTo>
                      <a:pt x="63" y="937"/>
                    </a:lnTo>
                    <a:lnTo>
                      <a:pt x="72" y="955"/>
                    </a:lnTo>
                    <a:lnTo>
                      <a:pt x="84" y="974"/>
                    </a:lnTo>
                    <a:lnTo>
                      <a:pt x="98" y="992"/>
                    </a:lnTo>
                    <a:lnTo>
                      <a:pt x="111" y="1011"/>
                    </a:lnTo>
                    <a:lnTo>
                      <a:pt x="126" y="1028"/>
                    </a:lnTo>
                    <a:lnTo>
                      <a:pt x="142" y="1045"/>
                    </a:lnTo>
                    <a:lnTo>
                      <a:pt x="159" y="1063"/>
                    </a:lnTo>
                    <a:lnTo>
                      <a:pt x="176" y="1078"/>
                    </a:lnTo>
                    <a:lnTo>
                      <a:pt x="193" y="1093"/>
                    </a:lnTo>
                    <a:lnTo>
                      <a:pt x="209" y="1105"/>
                    </a:lnTo>
                    <a:lnTo>
                      <a:pt x="225" y="1117"/>
                    </a:lnTo>
                    <a:lnTo>
                      <a:pt x="241" y="1126"/>
                    </a:lnTo>
                    <a:lnTo>
                      <a:pt x="256" y="1133"/>
                    </a:lnTo>
                    <a:lnTo>
                      <a:pt x="270" y="1139"/>
                    </a:lnTo>
                    <a:lnTo>
                      <a:pt x="283" y="1142"/>
                    </a:lnTo>
                    <a:lnTo>
                      <a:pt x="304" y="1146"/>
                    </a:lnTo>
                    <a:lnTo>
                      <a:pt x="318" y="1147"/>
                    </a:lnTo>
                    <a:lnTo>
                      <a:pt x="328" y="1148"/>
                    </a:lnTo>
                    <a:lnTo>
                      <a:pt x="337" y="1147"/>
                    </a:lnTo>
                    <a:lnTo>
                      <a:pt x="346" y="1144"/>
                    </a:lnTo>
                    <a:lnTo>
                      <a:pt x="360" y="1142"/>
                    </a:lnTo>
                    <a:lnTo>
                      <a:pt x="379" y="1137"/>
                    </a:lnTo>
                    <a:lnTo>
                      <a:pt x="406" y="1132"/>
                    </a:lnTo>
                    <a:lnTo>
                      <a:pt x="418" y="1131"/>
                    </a:lnTo>
                    <a:lnTo>
                      <a:pt x="426" y="1133"/>
                    </a:lnTo>
                    <a:lnTo>
                      <a:pt x="433" y="1137"/>
                    </a:lnTo>
                    <a:lnTo>
                      <a:pt x="438" y="1143"/>
                    </a:lnTo>
                    <a:lnTo>
                      <a:pt x="443" y="1152"/>
                    </a:lnTo>
                    <a:lnTo>
                      <a:pt x="448" y="1163"/>
                    </a:lnTo>
                    <a:lnTo>
                      <a:pt x="453" y="1174"/>
                    </a:lnTo>
                    <a:lnTo>
                      <a:pt x="459" y="1188"/>
                    </a:lnTo>
                    <a:lnTo>
                      <a:pt x="467" y="1202"/>
                    </a:lnTo>
                    <a:lnTo>
                      <a:pt x="476" y="1218"/>
                    </a:lnTo>
                    <a:lnTo>
                      <a:pt x="488" y="1233"/>
                    </a:lnTo>
                    <a:lnTo>
                      <a:pt x="503" y="1249"/>
                    </a:lnTo>
                    <a:lnTo>
                      <a:pt x="521" y="1265"/>
                    </a:lnTo>
                    <a:lnTo>
                      <a:pt x="543" y="1282"/>
                    </a:lnTo>
                    <a:lnTo>
                      <a:pt x="571" y="1298"/>
                    </a:lnTo>
                    <a:lnTo>
                      <a:pt x="603" y="1313"/>
                    </a:lnTo>
                    <a:lnTo>
                      <a:pt x="648" y="1330"/>
                    </a:lnTo>
                    <a:lnTo>
                      <a:pt x="692" y="1343"/>
                    </a:lnTo>
                    <a:lnTo>
                      <a:pt x="734" y="1351"/>
                    </a:lnTo>
                    <a:lnTo>
                      <a:pt x="776" y="1356"/>
                    </a:lnTo>
                    <a:lnTo>
                      <a:pt x="816" y="1360"/>
                    </a:lnTo>
                    <a:lnTo>
                      <a:pt x="854" y="1360"/>
                    </a:lnTo>
                    <a:lnTo>
                      <a:pt x="890" y="1358"/>
                    </a:lnTo>
                    <a:lnTo>
                      <a:pt x="924" y="1354"/>
                    </a:lnTo>
                    <a:lnTo>
                      <a:pt x="956" y="1349"/>
                    </a:lnTo>
                    <a:lnTo>
                      <a:pt x="983" y="1344"/>
                    </a:lnTo>
                    <a:lnTo>
                      <a:pt x="1009" y="1338"/>
                    </a:lnTo>
                    <a:lnTo>
                      <a:pt x="1029" y="1331"/>
                    </a:lnTo>
                    <a:lnTo>
                      <a:pt x="1048" y="1325"/>
                    </a:lnTo>
                    <a:lnTo>
                      <a:pt x="1062" y="1320"/>
                    </a:lnTo>
                    <a:lnTo>
                      <a:pt x="1071" y="1315"/>
                    </a:lnTo>
                    <a:lnTo>
                      <a:pt x="1077" y="1313"/>
                    </a:lnTo>
                    <a:lnTo>
                      <a:pt x="1082" y="1302"/>
                    </a:lnTo>
                    <a:lnTo>
                      <a:pt x="1094" y="1276"/>
                    </a:lnTo>
                    <a:lnTo>
                      <a:pt x="1110" y="1237"/>
                    </a:lnTo>
                    <a:lnTo>
                      <a:pt x="1129" y="1186"/>
                    </a:lnTo>
                    <a:lnTo>
                      <a:pt x="1151" y="1126"/>
                    </a:lnTo>
                    <a:lnTo>
                      <a:pt x="1177" y="1059"/>
                    </a:lnTo>
                    <a:lnTo>
                      <a:pt x="1203" y="987"/>
                    </a:lnTo>
                    <a:lnTo>
                      <a:pt x="1230" y="911"/>
                    </a:lnTo>
                    <a:lnTo>
                      <a:pt x="1256" y="834"/>
                    </a:lnTo>
                    <a:lnTo>
                      <a:pt x="1283" y="758"/>
                    </a:lnTo>
                    <a:lnTo>
                      <a:pt x="1307" y="687"/>
                    </a:lnTo>
                    <a:lnTo>
                      <a:pt x="1328" y="619"/>
                    </a:lnTo>
                    <a:lnTo>
                      <a:pt x="1346" y="560"/>
                    </a:lnTo>
                    <a:lnTo>
                      <a:pt x="1361" y="510"/>
                    </a:lnTo>
                    <a:lnTo>
                      <a:pt x="1370" y="470"/>
                    </a:lnTo>
                    <a:lnTo>
                      <a:pt x="1375" y="445"/>
                    </a:lnTo>
                    <a:lnTo>
                      <a:pt x="1375" y="408"/>
                    </a:lnTo>
                    <a:lnTo>
                      <a:pt x="1374" y="369"/>
                    </a:lnTo>
                    <a:lnTo>
                      <a:pt x="1370" y="330"/>
                    </a:lnTo>
                    <a:lnTo>
                      <a:pt x="1364" y="292"/>
                    </a:lnTo>
                    <a:lnTo>
                      <a:pt x="1356" y="255"/>
                    </a:lnTo>
                    <a:lnTo>
                      <a:pt x="1346" y="220"/>
                    </a:lnTo>
                    <a:lnTo>
                      <a:pt x="1334" y="189"/>
                    </a:lnTo>
                    <a:lnTo>
                      <a:pt x="1322" y="163"/>
                    </a:lnTo>
                    <a:lnTo>
                      <a:pt x="1308" y="144"/>
                    </a:lnTo>
                    <a:lnTo>
                      <a:pt x="1287" y="118"/>
                    </a:lnTo>
                    <a:lnTo>
                      <a:pt x="1260" y="88"/>
                    </a:lnTo>
                    <a:lnTo>
                      <a:pt x="1231" y="58"/>
                    </a:lnTo>
                    <a:lnTo>
                      <a:pt x="1201" y="31"/>
                    </a:lnTo>
                    <a:lnTo>
                      <a:pt x="1174" y="11"/>
                    </a:lnTo>
                    <a:lnTo>
                      <a:pt x="1155" y="0"/>
                    </a:lnTo>
                    <a:lnTo>
                      <a:pt x="1143" y="3"/>
                    </a:lnTo>
                    <a:lnTo>
                      <a:pt x="1115" y="43"/>
                    </a:lnTo>
                    <a:lnTo>
                      <a:pt x="1085" y="74"/>
                    </a:lnTo>
                    <a:lnTo>
                      <a:pt x="1053" y="97"/>
                    </a:lnTo>
                    <a:lnTo>
                      <a:pt x="1022" y="112"/>
                    </a:lnTo>
                    <a:lnTo>
                      <a:pt x="990" y="120"/>
                    </a:lnTo>
                    <a:lnTo>
                      <a:pt x="960" y="124"/>
                    </a:lnTo>
                    <a:lnTo>
                      <a:pt x="930" y="121"/>
                    </a:lnTo>
                    <a:lnTo>
                      <a:pt x="901" y="114"/>
                    </a:lnTo>
                    <a:lnTo>
                      <a:pt x="874" y="106"/>
                    </a:lnTo>
                    <a:lnTo>
                      <a:pt x="850" y="96"/>
                    </a:lnTo>
                    <a:lnTo>
                      <a:pt x="828" y="83"/>
                    </a:lnTo>
                    <a:lnTo>
                      <a:pt x="808" y="72"/>
                    </a:lnTo>
                    <a:lnTo>
                      <a:pt x="793" y="61"/>
                    </a:lnTo>
                    <a:lnTo>
                      <a:pt x="782" y="52"/>
                    </a:lnTo>
                    <a:lnTo>
                      <a:pt x="774" y="46"/>
                    </a:lnTo>
                    <a:lnTo>
                      <a:pt x="771" y="44"/>
                    </a:lnTo>
                    <a:close/>
                  </a:path>
                </a:pathLst>
              </a:custGeom>
              <a:solidFill>
                <a:srgbClr val="00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2" name="Freeform 52"/>
              <p:cNvSpPr>
                <a:spLocks/>
              </p:cNvSpPr>
              <p:nvPr/>
            </p:nvSpPr>
            <p:spPr bwMode="auto">
              <a:xfrm>
                <a:off x="2430" y="2576"/>
                <a:ext cx="541" cy="663"/>
              </a:xfrm>
              <a:custGeom>
                <a:avLst/>
                <a:gdLst>
                  <a:gd name="T0" fmla="*/ 22 w 1081"/>
                  <a:gd name="T1" fmla="*/ 187 h 1326"/>
                  <a:gd name="T2" fmla="*/ 69 w 1081"/>
                  <a:gd name="T3" fmla="*/ 1060 h 1326"/>
                  <a:gd name="T4" fmla="*/ 330 w 1081"/>
                  <a:gd name="T5" fmla="*/ 1065 h 1326"/>
                  <a:gd name="T6" fmla="*/ 330 w 1081"/>
                  <a:gd name="T7" fmla="*/ 1091 h 1326"/>
                  <a:gd name="T8" fmla="*/ 0 w 1081"/>
                  <a:gd name="T9" fmla="*/ 1123 h 1326"/>
                  <a:gd name="T10" fmla="*/ 0 w 1081"/>
                  <a:gd name="T11" fmla="*/ 1219 h 1326"/>
                  <a:gd name="T12" fmla="*/ 272 w 1081"/>
                  <a:gd name="T13" fmla="*/ 1326 h 1326"/>
                  <a:gd name="T14" fmla="*/ 1017 w 1081"/>
                  <a:gd name="T15" fmla="*/ 1166 h 1326"/>
                  <a:gd name="T16" fmla="*/ 1017 w 1081"/>
                  <a:gd name="T17" fmla="*/ 1107 h 1326"/>
                  <a:gd name="T18" fmla="*/ 783 w 1081"/>
                  <a:gd name="T19" fmla="*/ 1065 h 1326"/>
                  <a:gd name="T20" fmla="*/ 783 w 1081"/>
                  <a:gd name="T21" fmla="*/ 1017 h 1326"/>
                  <a:gd name="T22" fmla="*/ 1054 w 1081"/>
                  <a:gd name="T23" fmla="*/ 921 h 1326"/>
                  <a:gd name="T24" fmla="*/ 1081 w 1081"/>
                  <a:gd name="T25" fmla="*/ 21 h 1326"/>
                  <a:gd name="T26" fmla="*/ 192 w 1081"/>
                  <a:gd name="T27" fmla="*/ 0 h 1326"/>
                  <a:gd name="T28" fmla="*/ 22 w 1081"/>
                  <a:gd name="T29" fmla="*/ 187 h 1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81" h="1326">
                    <a:moveTo>
                      <a:pt x="22" y="187"/>
                    </a:moveTo>
                    <a:lnTo>
                      <a:pt x="69" y="1060"/>
                    </a:lnTo>
                    <a:lnTo>
                      <a:pt x="330" y="1065"/>
                    </a:lnTo>
                    <a:lnTo>
                      <a:pt x="330" y="1091"/>
                    </a:lnTo>
                    <a:lnTo>
                      <a:pt x="0" y="1123"/>
                    </a:lnTo>
                    <a:lnTo>
                      <a:pt x="0" y="1219"/>
                    </a:lnTo>
                    <a:lnTo>
                      <a:pt x="272" y="1326"/>
                    </a:lnTo>
                    <a:lnTo>
                      <a:pt x="1017" y="1166"/>
                    </a:lnTo>
                    <a:lnTo>
                      <a:pt x="1017" y="1107"/>
                    </a:lnTo>
                    <a:lnTo>
                      <a:pt x="783" y="1065"/>
                    </a:lnTo>
                    <a:lnTo>
                      <a:pt x="783" y="1017"/>
                    </a:lnTo>
                    <a:lnTo>
                      <a:pt x="1054" y="921"/>
                    </a:lnTo>
                    <a:lnTo>
                      <a:pt x="1081" y="21"/>
                    </a:lnTo>
                    <a:lnTo>
                      <a:pt x="192" y="0"/>
                    </a:lnTo>
                    <a:lnTo>
                      <a:pt x="22" y="187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3" name="Freeform 53"/>
              <p:cNvSpPr>
                <a:spLocks/>
              </p:cNvSpPr>
              <p:nvPr/>
            </p:nvSpPr>
            <p:spPr bwMode="auto">
              <a:xfrm>
                <a:off x="2513" y="3149"/>
                <a:ext cx="476" cy="189"/>
              </a:xfrm>
              <a:custGeom>
                <a:avLst/>
                <a:gdLst>
                  <a:gd name="T0" fmla="*/ 4 w 952"/>
                  <a:gd name="T1" fmla="*/ 149 h 378"/>
                  <a:gd name="T2" fmla="*/ 0 w 952"/>
                  <a:gd name="T3" fmla="*/ 224 h 378"/>
                  <a:gd name="T4" fmla="*/ 367 w 952"/>
                  <a:gd name="T5" fmla="*/ 378 h 378"/>
                  <a:gd name="T6" fmla="*/ 930 w 952"/>
                  <a:gd name="T7" fmla="*/ 212 h 378"/>
                  <a:gd name="T8" fmla="*/ 952 w 952"/>
                  <a:gd name="T9" fmla="*/ 43 h 378"/>
                  <a:gd name="T10" fmla="*/ 824 w 952"/>
                  <a:gd name="T11" fmla="*/ 0 h 378"/>
                  <a:gd name="T12" fmla="*/ 4 w 952"/>
                  <a:gd name="T13" fmla="*/ 149 h 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52" h="378">
                    <a:moveTo>
                      <a:pt x="4" y="149"/>
                    </a:moveTo>
                    <a:lnTo>
                      <a:pt x="0" y="224"/>
                    </a:lnTo>
                    <a:lnTo>
                      <a:pt x="367" y="378"/>
                    </a:lnTo>
                    <a:lnTo>
                      <a:pt x="930" y="212"/>
                    </a:lnTo>
                    <a:lnTo>
                      <a:pt x="952" y="43"/>
                    </a:lnTo>
                    <a:lnTo>
                      <a:pt x="824" y="0"/>
                    </a:lnTo>
                    <a:lnTo>
                      <a:pt x="4" y="149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4" name="Freeform 54"/>
              <p:cNvSpPr>
                <a:spLocks/>
              </p:cNvSpPr>
              <p:nvPr/>
            </p:nvSpPr>
            <p:spPr bwMode="auto">
              <a:xfrm>
                <a:off x="2897" y="3162"/>
                <a:ext cx="92" cy="125"/>
              </a:xfrm>
              <a:custGeom>
                <a:avLst/>
                <a:gdLst>
                  <a:gd name="T0" fmla="*/ 6 w 184"/>
                  <a:gd name="T1" fmla="*/ 70 h 250"/>
                  <a:gd name="T2" fmla="*/ 7 w 184"/>
                  <a:gd name="T3" fmla="*/ 76 h 250"/>
                  <a:gd name="T4" fmla="*/ 5 w 184"/>
                  <a:gd name="T5" fmla="*/ 84 h 250"/>
                  <a:gd name="T6" fmla="*/ 3 w 184"/>
                  <a:gd name="T7" fmla="*/ 93 h 250"/>
                  <a:gd name="T8" fmla="*/ 7 w 184"/>
                  <a:gd name="T9" fmla="*/ 102 h 250"/>
                  <a:gd name="T10" fmla="*/ 18 w 184"/>
                  <a:gd name="T11" fmla="*/ 115 h 250"/>
                  <a:gd name="T12" fmla="*/ 31 w 184"/>
                  <a:gd name="T13" fmla="*/ 127 h 250"/>
                  <a:gd name="T14" fmla="*/ 44 w 184"/>
                  <a:gd name="T15" fmla="*/ 138 h 250"/>
                  <a:gd name="T16" fmla="*/ 57 w 184"/>
                  <a:gd name="T17" fmla="*/ 148 h 250"/>
                  <a:gd name="T18" fmla="*/ 69 w 184"/>
                  <a:gd name="T19" fmla="*/ 158 h 250"/>
                  <a:gd name="T20" fmla="*/ 78 w 184"/>
                  <a:gd name="T21" fmla="*/ 165 h 250"/>
                  <a:gd name="T22" fmla="*/ 85 w 184"/>
                  <a:gd name="T23" fmla="*/ 169 h 250"/>
                  <a:gd name="T24" fmla="*/ 87 w 184"/>
                  <a:gd name="T25" fmla="*/ 170 h 250"/>
                  <a:gd name="T26" fmla="*/ 142 w 184"/>
                  <a:gd name="T27" fmla="*/ 250 h 250"/>
                  <a:gd name="T28" fmla="*/ 184 w 184"/>
                  <a:gd name="T29" fmla="*/ 42 h 250"/>
                  <a:gd name="T30" fmla="*/ 72 w 184"/>
                  <a:gd name="T31" fmla="*/ 0 h 250"/>
                  <a:gd name="T32" fmla="*/ 68 w 184"/>
                  <a:gd name="T33" fmla="*/ 1 h 250"/>
                  <a:gd name="T34" fmla="*/ 57 w 184"/>
                  <a:gd name="T35" fmla="*/ 4 h 250"/>
                  <a:gd name="T36" fmla="*/ 44 w 184"/>
                  <a:gd name="T37" fmla="*/ 11 h 250"/>
                  <a:gd name="T38" fmla="*/ 29 w 184"/>
                  <a:gd name="T39" fmla="*/ 19 h 250"/>
                  <a:gd name="T40" fmla="*/ 14 w 184"/>
                  <a:gd name="T41" fmla="*/ 30 h 250"/>
                  <a:gd name="T42" fmla="*/ 5 w 184"/>
                  <a:gd name="T43" fmla="*/ 41 h 250"/>
                  <a:gd name="T44" fmla="*/ 0 w 184"/>
                  <a:gd name="T45" fmla="*/ 55 h 250"/>
                  <a:gd name="T46" fmla="*/ 6 w 184"/>
                  <a:gd name="T47" fmla="*/ 7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4" h="250">
                    <a:moveTo>
                      <a:pt x="6" y="70"/>
                    </a:moveTo>
                    <a:lnTo>
                      <a:pt x="7" y="76"/>
                    </a:lnTo>
                    <a:lnTo>
                      <a:pt x="5" y="84"/>
                    </a:lnTo>
                    <a:lnTo>
                      <a:pt x="3" y="93"/>
                    </a:lnTo>
                    <a:lnTo>
                      <a:pt x="7" y="102"/>
                    </a:lnTo>
                    <a:lnTo>
                      <a:pt x="18" y="115"/>
                    </a:lnTo>
                    <a:lnTo>
                      <a:pt x="31" y="127"/>
                    </a:lnTo>
                    <a:lnTo>
                      <a:pt x="44" y="138"/>
                    </a:lnTo>
                    <a:lnTo>
                      <a:pt x="57" y="148"/>
                    </a:lnTo>
                    <a:lnTo>
                      <a:pt x="69" y="158"/>
                    </a:lnTo>
                    <a:lnTo>
                      <a:pt x="78" y="165"/>
                    </a:lnTo>
                    <a:lnTo>
                      <a:pt x="85" y="169"/>
                    </a:lnTo>
                    <a:lnTo>
                      <a:pt x="87" y="170"/>
                    </a:lnTo>
                    <a:lnTo>
                      <a:pt x="142" y="250"/>
                    </a:lnTo>
                    <a:lnTo>
                      <a:pt x="184" y="42"/>
                    </a:lnTo>
                    <a:lnTo>
                      <a:pt x="72" y="0"/>
                    </a:lnTo>
                    <a:lnTo>
                      <a:pt x="68" y="1"/>
                    </a:lnTo>
                    <a:lnTo>
                      <a:pt x="57" y="4"/>
                    </a:lnTo>
                    <a:lnTo>
                      <a:pt x="44" y="11"/>
                    </a:lnTo>
                    <a:lnTo>
                      <a:pt x="29" y="19"/>
                    </a:lnTo>
                    <a:lnTo>
                      <a:pt x="14" y="30"/>
                    </a:lnTo>
                    <a:lnTo>
                      <a:pt x="5" y="41"/>
                    </a:lnTo>
                    <a:lnTo>
                      <a:pt x="0" y="55"/>
                    </a:lnTo>
                    <a:lnTo>
                      <a:pt x="6" y="70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5" name="Freeform 55"/>
              <p:cNvSpPr>
                <a:spLocks/>
              </p:cNvSpPr>
              <p:nvPr/>
            </p:nvSpPr>
            <p:spPr bwMode="auto">
              <a:xfrm>
                <a:off x="2728" y="3190"/>
                <a:ext cx="144" cy="160"/>
              </a:xfrm>
              <a:custGeom>
                <a:avLst/>
                <a:gdLst>
                  <a:gd name="T0" fmla="*/ 12 w 288"/>
                  <a:gd name="T1" fmla="*/ 76 h 322"/>
                  <a:gd name="T2" fmla="*/ 29 w 288"/>
                  <a:gd name="T3" fmla="*/ 123 h 322"/>
                  <a:gd name="T4" fmla="*/ 32 w 288"/>
                  <a:gd name="T5" fmla="*/ 171 h 322"/>
                  <a:gd name="T6" fmla="*/ 30 w 288"/>
                  <a:gd name="T7" fmla="*/ 216 h 322"/>
                  <a:gd name="T8" fmla="*/ 33 w 288"/>
                  <a:gd name="T9" fmla="*/ 264 h 322"/>
                  <a:gd name="T10" fmla="*/ 49 w 288"/>
                  <a:gd name="T11" fmla="*/ 304 h 322"/>
                  <a:gd name="T12" fmla="*/ 85 w 288"/>
                  <a:gd name="T13" fmla="*/ 322 h 322"/>
                  <a:gd name="T14" fmla="*/ 137 w 288"/>
                  <a:gd name="T15" fmla="*/ 303 h 322"/>
                  <a:gd name="T16" fmla="*/ 190 w 288"/>
                  <a:gd name="T17" fmla="*/ 270 h 322"/>
                  <a:gd name="T18" fmla="*/ 225 w 288"/>
                  <a:gd name="T19" fmla="*/ 242 h 322"/>
                  <a:gd name="T20" fmla="*/ 232 w 288"/>
                  <a:gd name="T21" fmla="*/ 234 h 322"/>
                  <a:gd name="T22" fmla="*/ 248 w 288"/>
                  <a:gd name="T23" fmla="*/ 209 h 322"/>
                  <a:gd name="T24" fmla="*/ 269 w 288"/>
                  <a:gd name="T25" fmla="*/ 172 h 322"/>
                  <a:gd name="T26" fmla="*/ 286 w 288"/>
                  <a:gd name="T27" fmla="*/ 140 h 322"/>
                  <a:gd name="T28" fmla="*/ 288 w 288"/>
                  <a:gd name="T29" fmla="*/ 104 h 322"/>
                  <a:gd name="T30" fmla="*/ 275 w 288"/>
                  <a:gd name="T31" fmla="*/ 22 h 322"/>
                  <a:gd name="T32" fmla="*/ 246 w 288"/>
                  <a:gd name="T33" fmla="*/ 4 h 322"/>
                  <a:gd name="T34" fmla="*/ 231 w 288"/>
                  <a:gd name="T35" fmla="*/ 21 h 322"/>
                  <a:gd name="T36" fmla="*/ 222 w 288"/>
                  <a:gd name="T37" fmla="*/ 45 h 322"/>
                  <a:gd name="T38" fmla="*/ 218 w 288"/>
                  <a:gd name="T39" fmla="*/ 63 h 322"/>
                  <a:gd name="T40" fmla="*/ 217 w 288"/>
                  <a:gd name="T41" fmla="*/ 65 h 322"/>
                  <a:gd name="T42" fmla="*/ 209 w 288"/>
                  <a:gd name="T43" fmla="*/ 50 h 322"/>
                  <a:gd name="T44" fmla="*/ 197 w 288"/>
                  <a:gd name="T45" fmla="*/ 28 h 322"/>
                  <a:gd name="T46" fmla="*/ 186 w 288"/>
                  <a:gd name="T47" fmla="*/ 8 h 322"/>
                  <a:gd name="T48" fmla="*/ 178 w 288"/>
                  <a:gd name="T49" fmla="*/ 1 h 322"/>
                  <a:gd name="T50" fmla="*/ 159 w 288"/>
                  <a:gd name="T51" fmla="*/ 1 h 322"/>
                  <a:gd name="T52" fmla="*/ 132 w 288"/>
                  <a:gd name="T53" fmla="*/ 5 h 322"/>
                  <a:gd name="T54" fmla="*/ 99 w 288"/>
                  <a:gd name="T55" fmla="*/ 12 h 322"/>
                  <a:gd name="T56" fmla="*/ 65 w 288"/>
                  <a:gd name="T57" fmla="*/ 20 h 322"/>
                  <a:gd name="T58" fmla="*/ 34 w 288"/>
                  <a:gd name="T59" fmla="*/ 30 h 322"/>
                  <a:gd name="T60" fmla="*/ 11 w 288"/>
                  <a:gd name="T61" fmla="*/ 40 h 322"/>
                  <a:gd name="T62" fmla="*/ 0 w 288"/>
                  <a:gd name="T63" fmla="*/ 52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88" h="322">
                    <a:moveTo>
                      <a:pt x="0" y="57"/>
                    </a:moveTo>
                    <a:lnTo>
                      <a:pt x="12" y="76"/>
                    </a:lnTo>
                    <a:lnTo>
                      <a:pt x="22" y="98"/>
                    </a:lnTo>
                    <a:lnTo>
                      <a:pt x="29" y="123"/>
                    </a:lnTo>
                    <a:lnTo>
                      <a:pt x="33" y="152"/>
                    </a:lnTo>
                    <a:lnTo>
                      <a:pt x="32" y="171"/>
                    </a:lnTo>
                    <a:lnTo>
                      <a:pt x="30" y="193"/>
                    </a:lnTo>
                    <a:lnTo>
                      <a:pt x="30" y="216"/>
                    </a:lnTo>
                    <a:lnTo>
                      <a:pt x="30" y="241"/>
                    </a:lnTo>
                    <a:lnTo>
                      <a:pt x="33" y="264"/>
                    </a:lnTo>
                    <a:lnTo>
                      <a:pt x="38" y="286"/>
                    </a:lnTo>
                    <a:lnTo>
                      <a:pt x="49" y="304"/>
                    </a:lnTo>
                    <a:lnTo>
                      <a:pt x="64" y="317"/>
                    </a:lnTo>
                    <a:lnTo>
                      <a:pt x="85" y="322"/>
                    </a:lnTo>
                    <a:lnTo>
                      <a:pt x="110" y="316"/>
                    </a:lnTo>
                    <a:lnTo>
                      <a:pt x="137" y="303"/>
                    </a:lnTo>
                    <a:lnTo>
                      <a:pt x="165" y="287"/>
                    </a:lnTo>
                    <a:lnTo>
                      <a:pt x="190" y="270"/>
                    </a:lnTo>
                    <a:lnTo>
                      <a:pt x="210" y="254"/>
                    </a:lnTo>
                    <a:lnTo>
                      <a:pt x="225" y="242"/>
                    </a:lnTo>
                    <a:lnTo>
                      <a:pt x="230" y="237"/>
                    </a:lnTo>
                    <a:lnTo>
                      <a:pt x="232" y="234"/>
                    </a:lnTo>
                    <a:lnTo>
                      <a:pt x="239" y="224"/>
                    </a:lnTo>
                    <a:lnTo>
                      <a:pt x="248" y="209"/>
                    </a:lnTo>
                    <a:lnTo>
                      <a:pt x="258" y="190"/>
                    </a:lnTo>
                    <a:lnTo>
                      <a:pt x="269" y="172"/>
                    </a:lnTo>
                    <a:lnTo>
                      <a:pt x="279" y="154"/>
                    </a:lnTo>
                    <a:lnTo>
                      <a:pt x="286" y="140"/>
                    </a:lnTo>
                    <a:lnTo>
                      <a:pt x="288" y="130"/>
                    </a:lnTo>
                    <a:lnTo>
                      <a:pt x="288" y="104"/>
                    </a:lnTo>
                    <a:lnTo>
                      <a:pt x="285" y="62"/>
                    </a:lnTo>
                    <a:lnTo>
                      <a:pt x="275" y="22"/>
                    </a:lnTo>
                    <a:lnTo>
                      <a:pt x="256" y="2"/>
                    </a:lnTo>
                    <a:lnTo>
                      <a:pt x="246" y="4"/>
                    </a:lnTo>
                    <a:lnTo>
                      <a:pt x="237" y="10"/>
                    </a:lnTo>
                    <a:lnTo>
                      <a:pt x="231" y="21"/>
                    </a:lnTo>
                    <a:lnTo>
                      <a:pt x="225" y="32"/>
                    </a:lnTo>
                    <a:lnTo>
                      <a:pt x="222" y="45"/>
                    </a:lnTo>
                    <a:lnTo>
                      <a:pt x="219" y="57"/>
                    </a:lnTo>
                    <a:lnTo>
                      <a:pt x="218" y="63"/>
                    </a:lnTo>
                    <a:lnTo>
                      <a:pt x="218" y="67"/>
                    </a:lnTo>
                    <a:lnTo>
                      <a:pt x="217" y="65"/>
                    </a:lnTo>
                    <a:lnTo>
                      <a:pt x="214" y="59"/>
                    </a:lnTo>
                    <a:lnTo>
                      <a:pt x="209" y="50"/>
                    </a:lnTo>
                    <a:lnTo>
                      <a:pt x="203" y="39"/>
                    </a:lnTo>
                    <a:lnTo>
                      <a:pt x="197" y="28"/>
                    </a:lnTo>
                    <a:lnTo>
                      <a:pt x="192" y="17"/>
                    </a:lnTo>
                    <a:lnTo>
                      <a:pt x="186" y="8"/>
                    </a:lnTo>
                    <a:lnTo>
                      <a:pt x="181" y="2"/>
                    </a:lnTo>
                    <a:lnTo>
                      <a:pt x="178" y="1"/>
                    </a:lnTo>
                    <a:lnTo>
                      <a:pt x="170" y="0"/>
                    </a:lnTo>
                    <a:lnTo>
                      <a:pt x="159" y="1"/>
                    </a:lnTo>
                    <a:lnTo>
                      <a:pt x="147" y="2"/>
                    </a:lnTo>
                    <a:lnTo>
                      <a:pt x="132" y="5"/>
                    </a:lnTo>
                    <a:lnTo>
                      <a:pt x="116" y="8"/>
                    </a:lnTo>
                    <a:lnTo>
                      <a:pt x="99" y="12"/>
                    </a:lnTo>
                    <a:lnTo>
                      <a:pt x="82" y="15"/>
                    </a:lnTo>
                    <a:lnTo>
                      <a:pt x="65" y="20"/>
                    </a:lnTo>
                    <a:lnTo>
                      <a:pt x="49" y="25"/>
                    </a:lnTo>
                    <a:lnTo>
                      <a:pt x="34" y="30"/>
                    </a:lnTo>
                    <a:lnTo>
                      <a:pt x="21" y="36"/>
                    </a:lnTo>
                    <a:lnTo>
                      <a:pt x="11" y="40"/>
                    </a:lnTo>
                    <a:lnTo>
                      <a:pt x="4" y="46"/>
                    </a:lnTo>
                    <a:lnTo>
                      <a:pt x="0" y="52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6" name="Freeform 56"/>
              <p:cNvSpPr>
                <a:spLocks/>
              </p:cNvSpPr>
              <p:nvPr/>
            </p:nvSpPr>
            <p:spPr bwMode="auto">
              <a:xfrm>
                <a:off x="3089" y="3216"/>
                <a:ext cx="394" cy="380"/>
              </a:xfrm>
              <a:custGeom>
                <a:avLst/>
                <a:gdLst>
                  <a:gd name="T0" fmla="*/ 115 w 787"/>
                  <a:gd name="T1" fmla="*/ 103 h 759"/>
                  <a:gd name="T2" fmla="*/ 80 w 787"/>
                  <a:gd name="T3" fmla="*/ 146 h 759"/>
                  <a:gd name="T4" fmla="*/ 50 w 787"/>
                  <a:gd name="T5" fmla="*/ 204 h 759"/>
                  <a:gd name="T6" fmla="*/ 31 w 787"/>
                  <a:gd name="T7" fmla="*/ 260 h 759"/>
                  <a:gd name="T8" fmla="*/ 16 w 787"/>
                  <a:gd name="T9" fmla="*/ 381 h 759"/>
                  <a:gd name="T10" fmla="*/ 2 w 787"/>
                  <a:gd name="T11" fmla="*/ 549 h 759"/>
                  <a:gd name="T12" fmla="*/ 1 w 787"/>
                  <a:gd name="T13" fmla="*/ 583 h 759"/>
                  <a:gd name="T14" fmla="*/ 11 w 787"/>
                  <a:gd name="T15" fmla="*/ 619 h 759"/>
                  <a:gd name="T16" fmla="*/ 36 w 787"/>
                  <a:gd name="T17" fmla="*/ 672 h 759"/>
                  <a:gd name="T18" fmla="*/ 85 w 787"/>
                  <a:gd name="T19" fmla="*/ 720 h 759"/>
                  <a:gd name="T20" fmla="*/ 145 w 787"/>
                  <a:gd name="T21" fmla="*/ 746 h 759"/>
                  <a:gd name="T22" fmla="*/ 197 w 787"/>
                  <a:gd name="T23" fmla="*/ 756 h 759"/>
                  <a:gd name="T24" fmla="*/ 243 w 787"/>
                  <a:gd name="T25" fmla="*/ 759 h 759"/>
                  <a:gd name="T26" fmla="*/ 285 w 787"/>
                  <a:gd name="T27" fmla="*/ 757 h 759"/>
                  <a:gd name="T28" fmla="*/ 320 w 787"/>
                  <a:gd name="T29" fmla="*/ 751 h 759"/>
                  <a:gd name="T30" fmla="*/ 349 w 787"/>
                  <a:gd name="T31" fmla="*/ 744 h 759"/>
                  <a:gd name="T32" fmla="*/ 368 w 787"/>
                  <a:gd name="T33" fmla="*/ 737 h 759"/>
                  <a:gd name="T34" fmla="*/ 378 w 787"/>
                  <a:gd name="T35" fmla="*/ 734 h 759"/>
                  <a:gd name="T36" fmla="*/ 383 w 787"/>
                  <a:gd name="T37" fmla="*/ 732 h 759"/>
                  <a:gd name="T38" fmla="*/ 411 w 787"/>
                  <a:gd name="T39" fmla="*/ 722 h 759"/>
                  <a:gd name="T40" fmla="*/ 457 w 787"/>
                  <a:gd name="T41" fmla="*/ 706 h 759"/>
                  <a:gd name="T42" fmla="*/ 517 w 787"/>
                  <a:gd name="T43" fmla="*/ 686 h 759"/>
                  <a:gd name="T44" fmla="*/ 580 w 787"/>
                  <a:gd name="T45" fmla="*/ 663 h 759"/>
                  <a:gd name="T46" fmla="*/ 641 w 787"/>
                  <a:gd name="T47" fmla="*/ 638 h 759"/>
                  <a:gd name="T48" fmla="*/ 692 w 787"/>
                  <a:gd name="T49" fmla="*/ 615 h 759"/>
                  <a:gd name="T50" fmla="*/ 724 w 787"/>
                  <a:gd name="T51" fmla="*/ 597 h 759"/>
                  <a:gd name="T52" fmla="*/ 749 w 787"/>
                  <a:gd name="T53" fmla="*/ 542 h 759"/>
                  <a:gd name="T54" fmla="*/ 777 w 787"/>
                  <a:gd name="T55" fmla="*/ 405 h 759"/>
                  <a:gd name="T56" fmla="*/ 787 w 787"/>
                  <a:gd name="T57" fmla="*/ 247 h 759"/>
                  <a:gd name="T58" fmla="*/ 774 w 787"/>
                  <a:gd name="T59" fmla="*/ 118 h 759"/>
                  <a:gd name="T60" fmla="*/ 732 w 787"/>
                  <a:gd name="T61" fmla="*/ 52 h 759"/>
                  <a:gd name="T62" fmla="*/ 687 w 787"/>
                  <a:gd name="T63" fmla="*/ 19 h 759"/>
                  <a:gd name="T64" fmla="*/ 651 w 787"/>
                  <a:gd name="T65" fmla="*/ 4 h 759"/>
                  <a:gd name="T66" fmla="*/ 631 w 787"/>
                  <a:gd name="T67" fmla="*/ 0 h 759"/>
                  <a:gd name="T68" fmla="*/ 626 w 787"/>
                  <a:gd name="T69" fmla="*/ 0 h 759"/>
                  <a:gd name="T70" fmla="*/ 611 w 787"/>
                  <a:gd name="T71" fmla="*/ 0 h 759"/>
                  <a:gd name="T72" fmla="*/ 582 w 787"/>
                  <a:gd name="T73" fmla="*/ 1 h 759"/>
                  <a:gd name="T74" fmla="*/ 544 w 787"/>
                  <a:gd name="T75" fmla="*/ 2 h 759"/>
                  <a:gd name="T76" fmla="*/ 497 w 787"/>
                  <a:gd name="T77" fmla="*/ 6 h 759"/>
                  <a:gd name="T78" fmla="*/ 445 w 787"/>
                  <a:gd name="T79" fmla="*/ 10 h 759"/>
                  <a:gd name="T80" fmla="*/ 391 w 787"/>
                  <a:gd name="T81" fmla="*/ 17 h 759"/>
                  <a:gd name="T82" fmla="*/ 337 w 787"/>
                  <a:gd name="T83" fmla="*/ 28 h 759"/>
                  <a:gd name="T84" fmla="*/ 277 w 787"/>
                  <a:gd name="T85" fmla="*/ 44 h 759"/>
                  <a:gd name="T86" fmla="*/ 222 w 787"/>
                  <a:gd name="T87" fmla="*/ 60 h 759"/>
                  <a:gd name="T88" fmla="*/ 179 w 787"/>
                  <a:gd name="T89" fmla="*/ 73 h 759"/>
                  <a:gd name="T90" fmla="*/ 147 w 787"/>
                  <a:gd name="T91" fmla="*/ 85 h 7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87" h="759">
                    <a:moveTo>
                      <a:pt x="132" y="91"/>
                    </a:moveTo>
                    <a:lnTo>
                      <a:pt x="115" y="103"/>
                    </a:lnTo>
                    <a:lnTo>
                      <a:pt x="97" y="121"/>
                    </a:lnTo>
                    <a:lnTo>
                      <a:pt x="80" y="146"/>
                    </a:lnTo>
                    <a:lnTo>
                      <a:pt x="64" y="174"/>
                    </a:lnTo>
                    <a:lnTo>
                      <a:pt x="50" y="204"/>
                    </a:lnTo>
                    <a:lnTo>
                      <a:pt x="39" y="234"/>
                    </a:lnTo>
                    <a:lnTo>
                      <a:pt x="31" y="260"/>
                    </a:lnTo>
                    <a:lnTo>
                      <a:pt x="26" y="282"/>
                    </a:lnTo>
                    <a:lnTo>
                      <a:pt x="16" y="381"/>
                    </a:lnTo>
                    <a:lnTo>
                      <a:pt x="8" y="477"/>
                    </a:lnTo>
                    <a:lnTo>
                      <a:pt x="2" y="549"/>
                    </a:lnTo>
                    <a:lnTo>
                      <a:pt x="0" y="577"/>
                    </a:lnTo>
                    <a:lnTo>
                      <a:pt x="1" y="583"/>
                    </a:lnTo>
                    <a:lnTo>
                      <a:pt x="4" y="597"/>
                    </a:lnTo>
                    <a:lnTo>
                      <a:pt x="11" y="619"/>
                    </a:lnTo>
                    <a:lnTo>
                      <a:pt x="21" y="644"/>
                    </a:lnTo>
                    <a:lnTo>
                      <a:pt x="36" y="672"/>
                    </a:lnTo>
                    <a:lnTo>
                      <a:pt x="57" y="698"/>
                    </a:lnTo>
                    <a:lnTo>
                      <a:pt x="85" y="720"/>
                    </a:lnTo>
                    <a:lnTo>
                      <a:pt x="118" y="737"/>
                    </a:lnTo>
                    <a:lnTo>
                      <a:pt x="145" y="746"/>
                    </a:lnTo>
                    <a:lnTo>
                      <a:pt x="171" y="752"/>
                    </a:lnTo>
                    <a:lnTo>
                      <a:pt x="197" y="756"/>
                    </a:lnTo>
                    <a:lnTo>
                      <a:pt x="221" y="758"/>
                    </a:lnTo>
                    <a:lnTo>
                      <a:pt x="243" y="759"/>
                    </a:lnTo>
                    <a:lnTo>
                      <a:pt x="264" y="759"/>
                    </a:lnTo>
                    <a:lnTo>
                      <a:pt x="285" y="757"/>
                    </a:lnTo>
                    <a:lnTo>
                      <a:pt x="304" y="755"/>
                    </a:lnTo>
                    <a:lnTo>
                      <a:pt x="320" y="751"/>
                    </a:lnTo>
                    <a:lnTo>
                      <a:pt x="335" y="748"/>
                    </a:lnTo>
                    <a:lnTo>
                      <a:pt x="349" y="744"/>
                    </a:lnTo>
                    <a:lnTo>
                      <a:pt x="359" y="741"/>
                    </a:lnTo>
                    <a:lnTo>
                      <a:pt x="368" y="737"/>
                    </a:lnTo>
                    <a:lnTo>
                      <a:pt x="374" y="735"/>
                    </a:lnTo>
                    <a:lnTo>
                      <a:pt x="378" y="734"/>
                    </a:lnTo>
                    <a:lnTo>
                      <a:pt x="380" y="733"/>
                    </a:lnTo>
                    <a:lnTo>
                      <a:pt x="383" y="732"/>
                    </a:lnTo>
                    <a:lnTo>
                      <a:pt x="393" y="728"/>
                    </a:lnTo>
                    <a:lnTo>
                      <a:pt x="411" y="722"/>
                    </a:lnTo>
                    <a:lnTo>
                      <a:pt x="431" y="716"/>
                    </a:lnTo>
                    <a:lnTo>
                      <a:pt x="457" y="706"/>
                    </a:lnTo>
                    <a:lnTo>
                      <a:pt x="486" y="697"/>
                    </a:lnTo>
                    <a:lnTo>
                      <a:pt x="517" y="686"/>
                    </a:lnTo>
                    <a:lnTo>
                      <a:pt x="548" y="674"/>
                    </a:lnTo>
                    <a:lnTo>
                      <a:pt x="580" y="663"/>
                    </a:lnTo>
                    <a:lnTo>
                      <a:pt x="611" y="650"/>
                    </a:lnTo>
                    <a:lnTo>
                      <a:pt x="641" y="638"/>
                    </a:lnTo>
                    <a:lnTo>
                      <a:pt x="668" y="627"/>
                    </a:lnTo>
                    <a:lnTo>
                      <a:pt x="692" y="615"/>
                    </a:lnTo>
                    <a:lnTo>
                      <a:pt x="710" y="605"/>
                    </a:lnTo>
                    <a:lnTo>
                      <a:pt x="724" y="597"/>
                    </a:lnTo>
                    <a:lnTo>
                      <a:pt x="731" y="589"/>
                    </a:lnTo>
                    <a:lnTo>
                      <a:pt x="749" y="542"/>
                    </a:lnTo>
                    <a:lnTo>
                      <a:pt x="764" y="478"/>
                    </a:lnTo>
                    <a:lnTo>
                      <a:pt x="777" y="405"/>
                    </a:lnTo>
                    <a:lnTo>
                      <a:pt x="785" y="325"/>
                    </a:lnTo>
                    <a:lnTo>
                      <a:pt x="787" y="247"/>
                    </a:lnTo>
                    <a:lnTo>
                      <a:pt x="784" y="175"/>
                    </a:lnTo>
                    <a:lnTo>
                      <a:pt x="774" y="118"/>
                    </a:lnTo>
                    <a:lnTo>
                      <a:pt x="756" y="78"/>
                    </a:lnTo>
                    <a:lnTo>
                      <a:pt x="732" y="52"/>
                    </a:lnTo>
                    <a:lnTo>
                      <a:pt x="709" y="32"/>
                    </a:lnTo>
                    <a:lnTo>
                      <a:pt x="687" y="19"/>
                    </a:lnTo>
                    <a:lnTo>
                      <a:pt x="669" y="9"/>
                    </a:lnTo>
                    <a:lnTo>
                      <a:pt x="651" y="4"/>
                    </a:lnTo>
                    <a:lnTo>
                      <a:pt x="639" y="1"/>
                    </a:lnTo>
                    <a:lnTo>
                      <a:pt x="631" y="0"/>
                    </a:lnTo>
                    <a:lnTo>
                      <a:pt x="628" y="0"/>
                    </a:lnTo>
                    <a:lnTo>
                      <a:pt x="626" y="0"/>
                    </a:lnTo>
                    <a:lnTo>
                      <a:pt x="620" y="0"/>
                    </a:lnTo>
                    <a:lnTo>
                      <a:pt x="611" y="0"/>
                    </a:lnTo>
                    <a:lnTo>
                      <a:pt x="598" y="0"/>
                    </a:lnTo>
                    <a:lnTo>
                      <a:pt x="582" y="1"/>
                    </a:lnTo>
                    <a:lnTo>
                      <a:pt x="564" y="1"/>
                    </a:lnTo>
                    <a:lnTo>
                      <a:pt x="544" y="2"/>
                    </a:lnTo>
                    <a:lnTo>
                      <a:pt x="521" y="4"/>
                    </a:lnTo>
                    <a:lnTo>
                      <a:pt x="497" y="6"/>
                    </a:lnTo>
                    <a:lnTo>
                      <a:pt x="472" y="7"/>
                    </a:lnTo>
                    <a:lnTo>
                      <a:pt x="445" y="10"/>
                    </a:lnTo>
                    <a:lnTo>
                      <a:pt x="419" y="14"/>
                    </a:lnTo>
                    <a:lnTo>
                      <a:pt x="391" y="17"/>
                    </a:lnTo>
                    <a:lnTo>
                      <a:pt x="364" y="23"/>
                    </a:lnTo>
                    <a:lnTo>
                      <a:pt x="337" y="28"/>
                    </a:lnTo>
                    <a:lnTo>
                      <a:pt x="311" y="35"/>
                    </a:lnTo>
                    <a:lnTo>
                      <a:pt x="277" y="44"/>
                    </a:lnTo>
                    <a:lnTo>
                      <a:pt x="247" y="52"/>
                    </a:lnTo>
                    <a:lnTo>
                      <a:pt x="222" y="60"/>
                    </a:lnTo>
                    <a:lnTo>
                      <a:pt x="199" y="67"/>
                    </a:lnTo>
                    <a:lnTo>
                      <a:pt x="179" y="73"/>
                    </a:lnTo>
                    <a:lnTo>
                      <a:pt x="162" y="80"/>
                    </a:lnTo>
                    <a:lnTo>
                      <a:pt x="147" y="85"/>
                    </a:lnTo>
                    <a:lnTo>
                      <a:pt x="132" y="91"/>
                    </a:lnTo>
                    <a:close/>
                  </a:path>
                </a:pathLst>
              </a:custGeom>
              <a:solidFill>
                <a:srgbClr val="59A3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7" name="Freeform 57"/>
              <p:cNvSpPr>
                <a:spLocks/>
              </p:cNvSpPr>
              <p:nvPr/>
            </p:nvSpPr>
            <p:spPr bwMode="auto">
              <a:xfrm>
                <a:off x="3255" y="3312"/>
                <a:ext cx="168" cy="366"/>
              </a:xfrm>
              <a:custGeom>
                <a:avLst/>
                <a:gdLst>
                  <a:gd name="T0" fmla="*/ 99 w 336"/>
                  <a:gd name="T1" fmla="*/ 49 h 733"/>
                  <a:gd name="T2" fmla="*/ 0 w 336"/>
                  <a:gd name="T3" fmla="*/ 733 h 733"/>
                  <a:gd name="T4" fmla="*/ 229 w 336"/>
                  <a:gd name="T5" fmla="*/ 733 h 733"/>
                  <a:gd name="T6" fmla="*/ 336 w 336"/>
                  <a:gd name="T7" fmla="*/ 30 h 733"/>
                  <a:gd name="T8" fmla="*/ 336 w 336"/>
                  <a:gd name="T9" fmla="*/ 29 h 733"/>
                  <a:gd name="T10" fmla="*/ 336 w 336"/>
                  <a:gd name="T11" fmla="*/ 26 h 733"/>
                  <a:gd name="T12" fmla="*/ 335 w 336"/>
                  <a:gd name="T13" fmla="*/ 22 h 733"/>
                  <a:gd name="T14" fmla="*/ 331 w 336"/>
                  <a:gd name="T15" fmla="*/ 16 h 733"/>
                  <a:gd name="T16" fmla="*/ 321 w 336"/>
                  <a:gd name="T17" fmla="*/ 12 h 733"/>
                  <a:gd name="T18" fmla="*/ 309 w 336"/>
                  <a:gd name="T19" fmla="*/ 6 h 733"/>
                  <a:gd name="T20" fmla="*/ 288 w 336"/>
                  <a:gd name="T21" fmla="*/ 3 h 733"/>
                  <a:gd name="T22" fmla="*/ 260 w 336"/>
                  <a:gd name="T23" fmla="*/ 0 h 733"/>
                  <a:gd name="T24" fmla="*/ 228 w 336"/>
                  <a:gd name="T25" fmla="*/ 2 h 733"/>
                  <a:gd name="T26" fmla="*/ 198 w 336"/>
                  <a:gd name="T27" fmla="*/ 6 h 733"/>
                  <a:gd name="T28" fmla="*/ 172 w 336"/>
                  <a:gd name="T29" fmla="*/ 14 h 733"/>
                  <a:gd name="T30" fmla="*/ 148 w 336"/>
                  <a:gd name="T31" fmla="*/ 22 h 733"/>
                  <a:gd name="T32" fmla="*/ 128 w 336"/>
                  <a:gd name="T33" fmla="*/ 33 h 733"/>
                  <a:gd name="T34" fmla="*/ 112 w 336"/>
                  <a:gd name="T35" fmla="*/ 41 h 733"/>
                  <a:gd name="T36" fmla="*/ 103 w 336"/>
                  <a:gd name="T37" fmla="*/ 46 h 733"/>
                  <a:gd name="T38" fmla="*/ 99 w 336"/>
                  <a:gd name="T39" fmla="*/ 49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6" h="733">
                    <a:moveTo>
                      <a:pt x="99" y="49"/>
                    </a:moveTo>
                    <a:lnTo>
                      <a:pt x="0" y="733"/>
                    </a:lnTo>
                    <a:lnTo>
                      <a:pt x="229" y="733"/>
                    </a:lnTo>
                    <a:lnTo>
                      <a:pt x="336" y="30"/>
                    </a:lnTo>
                    <a:lnTo>
                      <a:pt x="336" y="29"/>
                    </a:lnTo>
                    <a:lnTo>
                      <a:pt x="336" y="26"/>
                    </a:lnTo>
                    <a:lnTo>
                      <a:pt x="335" y="22"/>
                    </a:lnTo>
                    <a:lnTo>
                      <a:pt x="331" y="16"/>
                    </a:lnTo>
                    <a:lnTo>
                      <a:pt x="321" y="12"/>
                    </a:lnTo>
                    <a:lnTo>
                      <a:pt x="309" y="6"/>
                    </a:lnTo>
                    <a:lnTo>
                      <a:pt x="288" y="3"/>
                    </a:lnTo>
                    <a:lnTo>
                      <a:pt x="260" y="0"/>
                    </a:lnTo>
                    <a:lnTo>
                      <a:pt x="228" y="2"/>
                    </a:lnTo>
                    <a:lnTo>
                      <a:pt x="198" y="6"/>
                    </a:lnTo>
                    <a:lnTo>
                      <a:pt x="172" y="14"/>
                    </a:lnTo>
                    <a:lnTo>
                      <a:pt x="148" y="22"/>
                    </a:lnTo>
                    <a:lnTo>
                      <a:pt x="128" y="33"/>
                    </a:lnTo>
                    <a:lnTo>
                      <a:pt x="112" y="41"/>
                    </a:lnTo>
                    <a:lnTo>
                      <a:pt x="103" y="46"/>
                    </a:lnTo>
                    <a:lnTo>
                      <a:pt x="99" y="49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8" name="Freeform 58"/>
              <p:cNvSpPr>
                <a:spLocks/>
              </p:cNvSpPr>
              <p:nvPr/>
            </p:nvSpPr>
            <p:spPr bwMode="auto">
              <a:xfrm>
                <a:off x="2437" y="2926"/>
                <a:ext cx="989" cy="499"/>
              </a:xfrm>
              <a:custGeom>
                <a:avLst/>
                <a:gdLst>
                  <a:gd name="T0" fmla="*/ 1001 w 1977"/>
                  <a:gd name="T1" fmla="*/ 927 h 999"/>
                  <a:gd name="T2" fmla="*/ 888 w 1977"/>
                  <a:gd name="T3" fmla="*/ 913 h 999"/>
                  <a:gd name="T4" fmla="*/ 837 w 1977"/>
                  <a:gd name="T5" fmla="*/ 823 h 999"/>
                  <a:gd name="T6" fmla="*/ 935 w 1977"/>
                  <a:gd name="T7" fmla="*/ 775 h 999"/>
                  <a:gd name="T8" fmla="*/ 792 w 1977"/>
                  <a:gd name="T9" fmla="*/ 757 h 999"/>
                  <a:gd name="T10" fmla="*/ 846 w 1977"/>
                  <a:gd name="T11" fmla="*/ 919 h 999"/>
                  <a:gd name="T12" fmla="*/ 989 w 1977"/>
                  <a:gd name="T13" fmla="*/ 997 h 999"/>
                  <a:gd name="T14" fmla="*/ 1064 w 1977"/>
                  <a:gd name="T15" fmla="*/ 908 h 999"/>
                  <a:gd name="T16" fmla="*/ 1128 w 1977"/>
                  <a:gd name="T17" fmla="*/ 485 h 999"/>
                  <a:gd name="T18" fmla="*/ 1226 w 1977"/>
                  <a:gd name="T19" fmla="*/ 316 h 999"/>
                  <a:gd name="T20" fmla="*/ 1398 w 1977"/>
                  <a:gd name="T21" fmla="*/ 215 h 999"/>
                  <a:gd name="T22" fmla="*/ 1534 w 1977"/>
                  <a:gd name="T23" fmla="*/ 294 h 999"/>
                  <a:gd name="T24" fmla="*/ 1667 w 1977"/>
                  <a:gd name="T25" fmla="*/ 300 h 999"/>
                  <a:gd name="T26" fmla="*/ 1770 w 1977"/>
                  <a:gd name="T27" fmla="*/ 239 h 999"/>
                  <a:gd name="T28" fmla="*/ 1944 w 1977"/>
                  <a:gd name="T29" fmla="*/ 457 h 999"/>
                  <a:gd name="T30" fmla="*/ 1976 w 1977"/>
                  <a:gd name="T31" fmla="*/ 430 h 999"/>
                  <a:gd name="T32" fmla="*/ 1909 w 1977"/>
                  <a:gd name="T33" fmla="*/ 265 h 999"/>
                  <a:gd name="T34" fmla="*/ 1795 w 1977"/>
                  <a:gd name="T35" fmla="*/ 171 h 999"/>
                  <a:gd name="T36" fmla="*/ 1753 w 1977"/>
                  <a:gd name="T37" fmla="*/ 185 h 999"/>
                  <a:gd name="T38" fmla="*/ 1664 w 1977"/>
                  <a:gd name="T39" fmla="*/ 250 h 999"/>
                  <a:gd name="T40" fmla="*/ 1569 w 1977"/>
                  <a:gd name="T41" fmla="*/ 255 h 999"/>
                  <a:gd name="T42" fmla="*/ 1481 w 1977"/>
                  <a:gd name="T43" fmla="*/ 217 h 999"/>
                  <a:gd name="T44" fmla="*/ 1497 w 1977"/>
                  <a:gd name="T45" fmla="*/ 116 h 999"/>
                  <a:gd name="T46" fmla="*/ 1457 w 1977"/>
                  <a:gd name="T47" fmla="*/ 50 h 999"/>
                  <a:gd name="T48" fmla="*/ 1348 w 1977"/>
                  <a:gd name="T49" fmla="*/ 185 h 999"/>
                  <a:gd name="T50" fmla="*/ 1193 w 1977"/>
                  <a:gd name="T51" fmla="*/ 269 h 999"/>
                  <a:gd name="T52" fmla="*/ 1100 w 1977"/>
                  <a:gd name="T53" fmla="*/ 411 h 999"/>
                  <a:gd name="T54" fmla="*/ 1039 w 1977"/>
                  <a:gd name="T55" fmla="*/ 490 h 999"/>
                  <a:gd name="T56" fmla="*/ 882 w 1977"/>
                  <a:gd name="T57" fmla="*/ 471 h 999"/>
                  <a:gd name="T58" fmla="*/ 415 w 1977"/>
                  <a:gd name="T59" fmla="*/ 549 h 999"/>
                  <a:gd name="T60" fmla="*/ 218 w 1977"/>
                  <a:gd name="T61" fmla="*/ 558 h 999"/>
                  <a:gd name="T62" fmla="*/ 92 w 1977"/>
                  <a:gd name="T63" fmla="*/ 514 h 999"/>
                  <a:gd name="T64" fmla="*/ 10 w 1977"/>
                  <a:gd name="T65" fmla="*/ 509 h 999"/>
                  <a:gd name="T66" fmla="*/ 149 w 1977"/>
                  <a:gd name="T67" fmla="*/ 562 h 999"/>
                  <a:gd name="T68" fmla="*/ 213 w 1977"/>
                  <a:gd name="T69" fmla="*/ 588 h 999"/>
                  <a:gd name="T70" fmla="*/ 497 w 1977"/>
                  <a:gd name="T71" fmla="*/ 744 h 999"/>
                  <a:gd name="T72" fmla="*/ 385 w 1977"/>
                  <a:gd name="T73" fmla="*/ 583 h 999"/>
                  <a:gd name="T74" fmla="*/ 866 w 1977"/>
                  <a:gd name="T75" fmla="*/ 494 h 999"/>
                  <a:gd name="T76" fmla="*/ 1024 w 1977"/>
                  <a:gd name="T77" fmla="*/ 504 h 999"/>
                  <a:gd name="T78" fmla="*/ 1055 w 1977"/>
                  <a:gd name="T79" fmla="*/ 650 h 999"/>
                  <a:gd name="T80" fmla="*/ 987 w 1977"/>
                  <a:gd name="T81" fmla="*/ 583 h 999"/>
                  <a:gd name="T82" fmla="*/ 1051 w 1977"/>
                  <a:gd name="T83" fmla="*/ 601 h 999"/>
                  <a:gd name="T84" fmla="*/ 956 w 1977"/>
                  <a:gd name="T85" fmla="*/ 517 h 999"/>
                  <a:gd name="T86" fmla="*/ 1027 w 1977"/>
                  <a:gd name="T87" fmla="*/ 537 h 999"/>
                  <a:gd name="T88" fmla="*/ 1064 w 1977"/>
                  <a:gd name="T89" fmla="*/ 550 h 999"/>
                  <a:gd name="T90" fmla="*/ 979 w 1977"/>
                  <a:gd name="T91" fmla="*/ 503 h 999"/>
                  <a:gd name="T92" fmla="*/ 956 w 1977"/>
                  <a:gd name="T93" fmla="*/ 515 h 999"/>
                  <a:gd name="T94" fmla="*/ 968 w 1977"/>
                  <a:gd name="T95" fmla="*/ 543 h 999"/>
                  <a:gd name="T96" fmla="*/ 972 w 1977"/>
                  <a:gd name="T97" fmla="*/ 560 h 999"/>
                  <a:gd name="T98" fmla="*/ 969 w 1977"/>
                  <a:gd name="T99" fmla="*/ 602 h 999"/>
                  <a:gd name="T100" fmla="*/ 929 w 1977"/>
                  <a:gd name="T101" fmla="*/ 663 h 999"/>
                  <a:gd name="T102" fmla="*/ 854 w 1977"/>
                  <a:gd name="T103" fmla="*/ 573 h 999"/>
                  <a:gd name="T104" fmla="*/ 798 w 1977"/>
                  <a:gd name="T105" fmla="*/ 612 h 999"/>
                  <a:gd name="T106" fmla="*/ 778 w 1977"/>
                  <a:gd name="T107" fmla="*/ 620 h 999"/>
                  <a:gd name="T108" fmla="*/ 823 w 1977"/>
                  <a:gd name="T109" fmla="*/ 634 h 999"/>
                  <a:gd name="T110" fmla="*/ 820 w 1977"/>
                  <a:gd name="T111" fmla="*/ 689 h 999"/>
                  <a:gd name="T112" fmla="*/ 845 w 1977"/>
                  <a:gd name="T113" fmla="*/ 722 h 999"/>
                  <a:gd name="T114" fmla="*/ 1001 w 1977"/>
                  <a:gd name="T115" fmla="*/ 673 h 999"/>
                  <a:gd name="T116" fmla="*/ 951 w 1977"/>
                  <a:gd name="T117" fmla="*/ 769 h 999"/>
                  <a:gd name="T118" fmla="*/ 1035 w 1977"/>
                  <a:gd name="T119" fmla="*/ 791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977" h="999">
                    <a:moveTo>
                      <a:pt x="949" y="853"/>
                    </a:moveTo>
                    <a:lnTo>
                      <a:pt x="1027" y="827"/>
                    </a:lnTo>
                    <a:lnTo>
                      <a:pt x="1026" y="843"/>
                    </a:lnTo>
                    <a:lnTo>
                      <a:pt x="1024" y="860"/>
                    </a:lnTo>
                    <a:lnTo>
                      <a:pt x="1021" y="877"/>
                    </a:lnTo>
                    <a:lnTo>
                      <a:pt x="1017" y="894"/>
                    </a:lnTo>
                    <a:lnTo>
                      <a:pt x="1010" y="912"/>
                    </a:lnTo>
                    <a:lnTo>
                      <a:pt x="1001" y="927"/>
                    </a:lnTo>
                    <a:lnTo>
                      <a:pt x="989" y="941"/>
                    </a:lnTo>
                    <a:lnTo>
                      <a:pt x="974" y="952"/>
                    </a:lnTo>
                    <a:lnTo>
                      <a:pt x="959" y="954"/>
                    </a:lnTo>
                    <a:lnTo>
                      <a:pt x="944" y="952"/>
                    </a:lnTo>
                    <a:lnTo>
                      <a:pt x="929" y="946"/>
                    </a:lnTo>
                    <a:lnTo>
                      <a:pt x="914" y="937"/>
                    </a:lnTo>
                    <a:lnTo>
                      <a:pt x="900" y="926"/>
                    </a:lnTo>
                    <a:lnTo>
                      <a:pt x="888" y="913"/>
                    </a:lnTo>
                    <a:lnTo>
                      <a:pt x="876" y="897"/>
                    </a:lnTo>
                    <a:lnTo>
                      <a:pt x="867" y="881"/>
                    </a:lnTo>
                    <a:lnTo>
                      <a:pt x="949" y="853"/>
                    </a:lnTo>
                    <a:lnTo>
                      <a:pt x="942" y="822"/>
                    </a:lnTo>
                    <a:lnTo>
                      <a:pt x="857" y="852"/>
                    </a:lnTo>
                    <a:lnTo>
                      <a:pt x="848" y="845"/>
                    </a:lnTo>
                    <a:lnTo>
                      <a:pt x="842" y="835"/>
                    </a:lnTo>
                    <a:lnTo>
                      <a:pt x="837" y="823"/>
                    </a:lnTo>
                    <a:lnTo>
                      <a:pt x="830" y="812"/>
                    </a:lnTo>
                    <a:lnTo>
                      <a:pt x="843" y="806"/>
                    </a:lnTo>
                    <a:lnTo>
                      <a:pt x="858" y="801"/>
                    </a:lnTo>
                    <a:lnTo>
                      <a:pt x="873" y="795"/>
                    </a:lnTo>
                    <a:lnTo>
                      <a:pt x="889" y="790"/>
                    </a:lnTo>
                    <a:lnTo>
                      <a:pt x="905" y="784"/>
                    </a:lnTo>
                    <a:lnTo>
                      <a:pt x="921" y="779"/>
                    </a:lnTo>
                    <a:lnTo>
                      <a:pt x="935" y="775"/>
                    </a:lnTo>
                    <a:lnTo>
                      <a:pt x="949" y="770"/>
                    </a:lnTo>
                    <a:lnTo>
                      <a:pt x="941" y="740"/>
                    </a:lnTo>
                    <a:lnTo>
                      <a:pt x="836" y="775"/>
                    </a:lnTo>
                    <a:lnTo>
                      <a:pt x="835" y="772"/>
                    </a:lnTo>
                    <a:lnTo>
                      <a:pt x="835" y="769"/>
                    </a:lnTo>
                    <a:lnTo>
                      <a:pt x="835" y="765"/>
                    </a:lnTo>
                    <a:lnTo>
                      <a:pt x="835" y="761"/>
                    </a:lnTo>
                    <a:lnTo>
                      <a:pt x="792" y="757"/>
                    </a:lnTo>
                    <a:lnTo>
                      <a:pt x="792" y="779"/>
                    </a:lnTo>
                    <a:lnTo>
                      <a:pt x="794" y="800"/>
                    </a:lnTo>
                    <a:lnTo>
                      <a:pt x="799" y="822"/>
                    </a:lnTo>
                    <a:lnTo>
                      <a:pt x="806" y="841"/>
                    </a:lnTo>
                    <a:lnTo>
                      <a:pt x="814" y="862"/>
                    </a:lnTo>
                    <a:lnTo>
                      <a:pt x="823" y="882"/>
                    </a:lnTo>
                    <a:lnTo>
                      <a:pt x="835" y="900"/>
                    </a:lnTo>
                    <a:lnTo>
                      <a:pt x="846" y="919"/>
                    </a:lnTo>
                    <a:lnTo>
                      <a:pt x="860" y="936"/>
                    </a:lnTo>
                    <a:lnTo>
                      <a:pt x="875" y="953"/>
                    </a:lnTo>
                    <a:lnTo>
                      <a:pt x="891" y="968"/>
                    </a:lnTo>
                    <a:lnTo>
                      <a:pt x="908" y="980"/>
                    </a:lnTo>
                    <a:lnTo>
                      <a:pt x="927" y="990"/>
                    </a:lnTo>
                    <a:lnTo>
                      <a:pt x="946" y="996"/>
                    </a:lnTo>
                    <a:lnTo>
                      <a:pt x="967" y="999"/>
                    </a:lnTo>
                    <a:lnTo>
                      <a:pt x="989" y="997"/>
                    </a:lnTo>
                    <a:lnTo>
                      <a:pt x="1005" y="992"/>
                    </a:lnTo>
                    <a:lnTo>
                      <a:pt x="1019" y="986"/>
                    </a:lnTo>
                    <a:lnTo>
                      <a:pt x="1030" y="976"/>
                    </a:lnTo>
                    <a:lnTo>
                      <a:pt x="1041" y="965"/>
                    </a:lnTo>
                    <a:lnTo>
                      <a:pt x="1048" y="952"/>
                    </a:lnTo>
                    <a:lnTo>
                      <a:pt x="1055" y="938"/>
                    </a:lnTo>
                    <a:lnTo>
                      <a:pt x="1060" y="923"/>
                    </a:lnTo>
                    <a:lnTo>
                      <a:pt x="1064" y="908"/>
                    </a:lnTo>
                    <a:lnTo>
                      <a:pt x="1098" y="629"/>
                    </a:lnTo>
                    <a:lnTo>
                      <a:pt x="1101" y="609"/>
                    </a:lnTo>
                    <a:lnTo>
                      <a:pt x="1104" y="587"/>
                    </a:lnTo>
                    <a:lnTo>
                      <a:pt x="1108" y="566"/>
                    </a:lnTo>
                    <a:lnTo>
                      <a:pt x="1112" y="545"/>
                    </a:lnTo>
                    <a:lnTo>
                      <a:pt x="1117" y="525"/>
                    </a:lnTo>
                    <a:lnTo>
                      <a:pt x="1121" y="505"/>
                    </a:lnTo>
                    <a:lnTo>
                      <a:pt x="1128" y="485"/>
                    </a:lnTo>
                    <a:lnTo>
                      <a:pt x="1135" y="466"/>
                    </a:lnTo>
                    <a:lnTo>
                      <a:pt x="1143" y="443"/>
                    </a:lnTo>
                    <a:lnTo>
                      <a:pt x="1154" y="420"/>
                    </a:lnTo>
                    <a:lnTo>
                      <a:pt x="1165" y="398"/>
                    </a:lnTo>
                    <a:lnTo>
                      <a:pt x="1179" y="376"/>
                    </a:lnTo>
                    <a:lnTo>
                      <a:pt x="1194" y="355"/>
                    </a:lnTo>
                    <a:lnTo>
                      <a:pt x="1209" y="335"/>
                    </a:lnTo>
                    <a:lnTo>
                      <a:pt x="1226" y="316"/>
                    </a:lnTo>
                    <a:lnTo>
                      <a:pt x="1245" y="298"/>
                    </a:lnTo>
                    <a:lnTo>
                      <a:pt x="1264" y="282"/>
                    </a:lnTo>
                    <a:lnTo>
                      <a:pt x="1284" y="265"/>
                    </a:lnTo>
                    <a:lnTo>
                      <a:pt x="1306" y="252"/>
                    </a:lnTo>
                    <a:lnTo>
                      <a:pt x="1328" y="240"/>
                    </a:lnTo>
                    <a:lnTo>
                      <a:pt x="1351" y="230"/>
                    </a:lnTo>
                    <a:lnTo>
                      <a:pt x="1374" y="220"/>
                    </a:lnTo>
                    <a:lnTo>
                      <a:pt x="1398" y="215"/>
                    </a:lnTo>
                    <a:lnTo>
                      <a:pt x="1423" y="210"/>
                    </a:lnTo>
                    <a:lnTo>
                      <a:pt x="1437" y="226"/>
                    </a:lnTo>
                    <a:lnTo>
                      <a:pt x="1450" y="240"/>
                    </a:lnTo>
                    <a:lnTo>
                      <a:pt x="1462" y="254"/>
                    </a:lnTo>
                    <a:lnTo>
                      <a:pt x="1476" y="265"/>
                    </a:lnTo>
                    <a:lnTo>
                      <a:pt x="1492" y="276"/>
                    </a:lnTo>
                    <a:lnTo>
                      <a:pt x="1511" y="285"/>
                    </a:lnTo>
                    <a:lnTo>
                      <a:pt x="1534" y="294"/>
                    </a:lnTo>
                    <a:lnTo>
                      <a:pt x="1561" y="302"/>
                    </a:lnTo>
                    <a:lnTo>
                      <a:pt x="1578" y="306"/>
                    </a:lnTo>
                    <a:lnTo>
                      <a:pt x="1593" y="307"/>
                    </a:lnTo>
                    <a:lnTo>
                      <a:pt x="1609" y="308"/>
                    </a:lnTo>
                    <a:lnTo>
                      <a:pt x="1624" y="308"/>
                    </a:lnTo>
                    <a:lnTo>
                      <a:pt x="1639" y="306"/>
                    </a:lnTo>
                    <a:lnTo>
                      <a:pt x="1652" y="303"/>
                    </a:lnTo>
                    <a:lnTo>
                      <a:pt x="1667" y="300"/>
                    </a:lnTo>
                    <a:lnTo>
                      <a:pt x="1681" y="294"/>
                    </a:lnTo>
                    <a:lnTo>
                      <a:pt x="1695" y="290"/>
                    </a:lnTo>
                    <a:lnTo>
                      <a:pt x="1708" y="283"/>
                    </a:lnTo>
                    <a:lnTo>
                      <a:pt x="1722" y="276"/>
                    </a:lnTo>
                    <a:lnTo>
                      <a:pt x="1734" y="268"/>
                    </a:lnTo>
                    <a:lnTo>
                      <a:pt x="1746" y="259"/>
                    </a:lnTo>
                    <a:lnTo>
                      <a:pt x="1758" y="249"/>
                    </a:lnTo>
                    <a:lnTo>
                      <a:pt x="1770" y="239"/>
                    </a:lnTo>
                    <a:lnTo>
                      <a:pt x="1781" y="229"/>
                    </a:lnTo>
                    <a:lnTo>
                      <a:pt x="1818" y="249"/>
                    </a:lnTo>
                    <a:lnTo>
                      <a:pt x="1850" y="275"/>
                    </a:lnTo>
                    <a:lnTo>
                      <a:pt x="1878" y="305"/>
                    </a:lnTo>
                    <a:lnTo>
                      <a:pt x="1902" y="339"/>
                    </a:lnTo>
                    <a:lnTo>
                      <a:pt x="1921" y="376"/>
                    </a:lnTo>
                    <a:lnTo>
                      <a:pt x="1936" y="416"/>
                    </a:lnTo>
                    <a:lnTo>
                      <a:pt x="1944" y="457"/>
                    </a:lnTo>
                    <a:lnTo>
                      <a:pt x="1947" y="499"/>
                    </a:lnTo>
                    <a:lnTo>
                      <a:pt x="1950" y="528"/>
                    </a:lnTo>
                    <a:lnTo>
                      <a:pt x="1953" y="560"/>
                    </a:lnTo>
                    <a:lnTo>
                      <a:pt x="1956" y="585"/>
                    </a:lnTo>
                    <a:lnTo>
                      <a:pt x="1960" y="591"/>
                    </a:lnTo>
                    <a:lnTo>
                      <a:pt x="1973" y="540"/>
                    </a:lnTo>
                    <a:lnTo>
                      <a:pt x="1977" y="485"/>
                    </a:lnTo>
                    <a:lnTo>
                      <a:pt x="1976" y="430"/>
                    </a:lnTo>
                    <a:lnTo>
                      <a:pt x="1967" y="378"/>
                    </a:lnTo>
                    <a:lnTo>
                      <a:pt x="1962" y="361"/>
                    </a:lnTo>
                    <a:lnTo>
                      <a:pt x="1956" y="344"/>
                    </a:lnTo>
                    <a:lnTo>
                      <a:pt x="1950" y="326"/>
                    </a:lnTo>
                    <a:lnTo>
                      <a:pt x="1940" y="310"/>
                    </a:lnTo>
                    <a:lnTo>
                      <a:pt x="1931" y="295"/>
                    </a:lnTo>
                    <a:lnTo>
                      <a:pt x="1921" y="280"/>
                    </a:lnTo>
                    <a:lnTo>
                      <a:pt x="1909" y="265"/>
                    </a:lnTo>
                    <a:lnTo>
                      <a:pt x="1897" y="252"/>
                    </a:lnTo>
                    <a:lnTo>
                      <a:pt x="1884" y="239"/>
                    </a:lnTo>
                    <a:lnTo>
                      <a:pt x="1870" y="226"/>
                    </a:lnTo>
                    <a:lnTo>
                      <a:pt x="1856" y="214"/>
                    </a:lnTo>
                    <a:lnTo>
                      <a:pt x="1841" y="202"/>
                    </a:lnTo>
                    <a:lnTo>
                      <a:pt x="1826" y="191"/>
                    </a:lnTo>
                    <a:lnTo>
                      <a:pt x="1810" y="180"/>
                    </a:lnTo>
                    <a:lnTo>
                      <a:pt x="1795" y="171"/>
                    </a:lnTo>
                    <a:lnTo>
                      <a:pt x="1779" y="162"/>
                    </a:lnTo>
                    <a:lnTo>
                      <a:pt x="1776" y="163"/>
                    </a:lnTo>
                    <a:lnTo>
                      <a:pt x="1773" y="164"/>
                    </a:lnTo>
                    <a:lnTo>
                      <a:pt x="1771" y="165"/>
                    </a:lnTo>
                    <a:lnTo>
                      <a:pt x="1769" y="167"/>
                    </a:lnTo>
                    <a:lnTo>
                      <a:pt x="1765" y="171"/>
                    </a:lnTo>
                    <a:lnTo>
                      <a:pt x="1761" y="177"/>
                    </a:lnTo>
                    <a:lnTo>
                      <a:pt x="1753" y="185"/>
                    </a:lnTo>
                    <a:lnTo>
                      <a:pt x="1743" y="195"/>
                    </a:lnTo>
                    <a:lnTo>
                      <a:pt x="1730" y="208"/>
                    </a:lnTo>
                    <a:lnTo>
                      <a:pt x="1717" y="218"/>
                    </a:lnTo>
                    <a:lnTo>
                      <a:pt x="1705" y="227"/>
                    </a:lnTo>
                    <a:lnTo>
                      <a:pt x="1694" y="235"/>
                    </a:lnTo>
                    <a:lnTo>
                      <a:pt x="1683" y="241"/>
                    </a:lnTo>
                    <a:lnTo>
                      <a:pt x="1673" y="247"/>
                    </a:lnTo>
                    <a:lnTo>
                      <a:pt x="1664" y="250"/>
                    </a:lnTo>
                    <a:lnTo>
                      <a:pt x="1654" y="254"/>
                    </a:lnTo>
                    <a:lnTo>
                      <a:pt x="1643" y="255"/>
                    </a:lnTo>
                    <a:lnTo>
                      <a:pt x="1633" y="256"/>
                    </a:lnTo>
                    <a:lnTo>
                      <a:pt x="1622" y="257"/>
                    </a:lnTo>
                    <a:lnTo>
                      <a:pt x="1611" y="257"/>
                    </a:lnTo>
                    <a:lnTo>
                      <a:pt x="1598" y="256"/>
                    </a:lnTo>
                    <a:lnTo>
                      <a:pt x="1584" y="256"/>
                    </a:lnTo>
                    <a:lnTo>
                      <a:pt x="1569" y="255"/>
                    </a:lnTo>
                    <a:lnTo>
                      <a:pt x="1553" y="254"/>
                    </a:lnTo>
                    <a:lnTo>
                      <a:pt x="1543" y="249"/>
                    </a:lnTo>
                    <a:lnTo>
                      <a:pt x="1531" y="246"/>
                    </a:lnTo>
                    <a:lnTo>
                      <a:pt x="1521" y="241"/>
                    </a:lnTo>
                    <a:lnTo>
                      <a:pt x="1510" y="237"/>
                    </a:lnTo>
                    <a:lnTo>
                      <a:pt x="1499" y="232"/>
                    </a:lnTo>
                    <a:lnTo>
                      <a:pt x="1489" y="225"/>
                    </a:lnTo>
                    <a:lnTo>
                      <a:pt x="1481" y="217"/>
                    </a:lnTo>
                    <a:lnTo>
                      <a:pt x="1473" y="208"/>
                    </a:lnTo>
                    <a:lnTo>
                      <a:pt x="1476" y="204"/>
                    </a:lnTo>
                    <a:lnTo>
                      <a:pt x="1480" y="200"/>
                    </a:lnTo>
                    <a:lnTo>
                      <a:pt x="1482" y="195"/>
                    </a:lnTo>
                    <a:lnTo>
                      <a:pt x="1485" y="191"/>
                    </a:lnTo>
                    <a:lnTo>
                      <a:pt x="1493" y="166"/>
                    </a:lnTo>
                    <a:lnTo>
                      <a:pt x="1497" y="141"/>
                    </a:lnTo>
                    <a:lnTo>
                      <a:pt x="1497" y="116"/>
                    </a:lnTo>
                    <a:lnTo>
                      <a:pt x="1495" y="91"/>
                    </a:lnTo>
                    <a:lnTo>
                      <a:pt x="1489" y="66"/>
                    </a:lnTo>
                    <a:lnTo>
                      <a:pt x="1480" y="43"/>
                    </a:lnTo>
                    <a:lnTo>
                      <a:pt x="1468" y="21"/>
                    </a:lnTo>
                    <a:lnTo>
                      <a:pt x="1454" y="0"/>
                    </a:lnTo>
                    <a:lnTo>
                      <a:pt x="1453" y="6"/>
                    </a:lnTo>
                    <a:lnTo>
                      <a:pt x="1454" y="25"/>
                    </a:lnTo>
                    <a:lnTo>
                      <a:pt x="1457" y="50"/>
                    </a:lnTo>
                    <a:lnTo>
                      <a:pt x="1458" y="80"/>
                    </a:lnTo>
                    <a:lnTo>
                      <a:pt x="1455" y="112"/>
                    </a:lnTo>
                    <a:lnTo>
                      <a:pt x="1450" y="141"/>
                    </a:lnTo>
                    <a:lnTo>
                      <a:pt x="1437" y="164"/>
                    </a:lnTo>
                    <a:lnTo>
                      <a:pt x="1416" y="178"/>
                    </a:lnTo>
                    <a:lnTo>
                      <a:pt x="1393" y="178"/>
                    </a:lnTo>
                    <a:lnTo>
                      <a:pt x="1370" y="180"/>
                    </a:lnTo>
                    <a:lnTo>
                      <a:pt x="1348" y="185"/>
                    </a:lnTo>
                    <a:lnTo>
                      <a:pt x="1326" y="191"/>
                    </a:lnTo>
                    <a:lnTo>
                      <a:pt x="1306" y="197"/>
                    </a:lnTo>
                    <a:lnTo>
                      <a:pt x="1285" y="207"/>
                    </a:lnTo>
                    <a:lnTo>
                      <a:pt x="1265" y="216"/>
                    </a:lnTo>
                    <a:lnTo>
                      <a:pt x="1246" y="227"/>
                    </a:lnTo>
                    <a:lnTo>
                      <a:pt x="1227" y="240"/>
                    </a:lnTo>
                    <a:lnTo>
                      <a:pt x="1209" y="254"/>
                    </a:lnTo>
                    <a:lnTo>
                      <a:pt x="1193" y="269"/>
                    </a:lnTo>
                    <a:lnTo>
                      <a:pt x="1177" y="285"/>
                    </a:lnTo>
                    <a:lnTo>
                      <a:pt x="1162" y="301"/>
                    </a:lnTo>
                    <a:lnTo>
                      <a:pt x="1148" y="320"/>
                    </a:lnTo>
                    <a:lnTo>
                      <a:pt x="1134" y="338"/>
                    </a:lnTo>
                    <a:lnTo>
                      <a:pt x="1123" y="356"/>
                    </a:lnTo>
                    <a:lnTo>
                      <a:pt x="1113" y="374"/>
                    </a:lnTo>
                    <a:lnTo>
                      <a:pt x="1105" y="392"/>
                    </a:lnTo>
                    <a:lnTo>
                      <a:pt x="1100" y="411"/>
                    </a:lnTo>
                    <a:lnTo>
                      <a:pt x="1095" y="429"/>
                    </a:lnTo>
                    <a:lnTo>
                      <a:pt x="1090" y="447"/>
                    </a:lnTo>
                    <a:lnTo>
                      <a:pt x="1086" y="467"/>
                    </a:lnTo>
                    <a:lnTo>
                      <a:pt x="1081" y="485"/>
                    </a:lnTo>
                    <a:lnTo>
                      <a:pt x="1077" y="504"/>
                    </a:lnTo>
                    <a:lnTo>
                      <a:pt x="1067" y="499"/>
                    </a:lnTo>
                    <a:lnTo>
                      <a:pt x="1055" y="495"/>
                    </a:lnTo>
                    <a:lnTo>
                      <a:pt x="1039" y="490"/>
                    </a:lnTo>
                    <a:lnTo>
                      <a:pt x="1022" y="484"/>
                    </a:lnTo>
                    <a:lnTo>
                      <a:pt x="1006" y="477"/>
                    </a:lnTo>
                    <a:lnTo>
                      <a:pt x="991" y="471"/>
                    </a:lnTo>
                    <a:lnTo>
                      <a:pt x="981" y="464"/>
                    </a:lnTo>
                    <a:lnTo>
                      <a:pt x="976" y="456"/>
                    </a:lnTo>
                    <a:lnTo>
                      <a:pt x="956" y="459"/>
                    </a:lnTo>
                    <a:lnTo>
                      <a:pt x="923" y="465"/>
                    </a:lnTo>
                    <a:lnTo>
                      <a:pt x="882" y="471"/>
                    </a:lnTo>
                    <a:lnTo>
                      <a:pt x="832" y="480"/>
                    </a:lnTo>
                    <a:lnTo>
                      <a:pt x="777" y="489"/>
                    </a:lnTo>
                    <a:lnTo>
                      <a:pt x="717" y="498"/>
                    </a:lnTo>
                    <a:lnTo>
                      <a:pt x="655" y="509"/>
                    </a:lnTo>
                    <a:lnTo>
                      <a:pt x="592" y="519"/>
                    </a:lnTo>
                    <a:lnTo>
                      <a:pt x="529" y="529"/>
                    </a:lnTo>
                    <a:lnTo>
                      <a:pt x="471" y="540"/>
                    </a:lnTo>
                    <a:lnTo>
                      <a:pt x="415" y="549"/>
                    </a:lnTo>
                    <a:lnTo>
                      <a:pt x="366" y="557"/>
                    </a:lnTo>
                    <a:lnTo>
                      <a:pt x="324" y="564"/>
                    </a:lnTo>
                    <a:lnTo>
                      <a:pt x="293" y="568"/>
                    </a:lnTo>
                    <a:lnTo>
                      <a:pt x="273" y="572"/>
                    </a:lnTo>
                    <a:lnTo>
                      <a:pt x="266" y="573"/>
                    </a:lnTo>
                    <a:lnTo>
                      <a:pt x="250" y="568"/>
                    </a:lnTo>
                    <a:lnTo>
                      <a:pt x="233" y="563"/>
                    </a:lnTo>
                    <a:lnTo>
                      <a:pt x="218" y="558"/>
                    </a:lnTo>
                    <a:lnTo>
                      <a:pt x="202" y="552"/>
                    </a:lnTo>
                    <a:lnTo>
                      <a:pt x="186" y="547"/>
                    </a:lnTo>
                    <a:lnTo>
                      <a:pt x="170" y="541"/>
                    </a:lnTo>
                    <a:lnTo>
                      <a:pt x="155" y="536"/>
                    </a:lnTo>
                    <a:lnTo>
                      <a:pt x="139" y="530"/>
                    </a:lnTo>
                    <a:lnTo>
                      <a:pt x="123" y="525"/>
                    </a:lnTo>
                    <a:lnTo>
                      <a:pt x="107" y="520"/>
                    </a:lnTo>
                    <a:lnTo>
                      <a:pt x="92" y="514"/>
                    </a:lnTo>
                    <a:lnTo>
                      <a:pt x="76" y="510"/>
                    </a:lnTo>
                    <a:lnTo>
                      <a:pt x="60" y="505"/>
                    </a:lnTo>
                    <a:lnTo>
                      <a:pt x="43" y="500"/>
                    </a:lnTo>
                    <a:lnTo>
                      <a:pt x="27" y="496"/>
                    </a:lnTo>
                    <a:lnTo>
                      <a:pt x="11" y="491"/>
                    </a:lnTo>
                    <a:lnTo>
                      <a:pt x="0" y="503"/>
                    </a:lnTo>
                    <a:lnTo>
                      <a:pt x="3" y="505"/>
                    </a:lnTo>
                    <a:lnTo>
                      <a:pt x="10" y="509"/>
                    </a:lnTo>
                    <a:lnTo>
                      <a:pt x="22" y="513"/>
                    </a:lnTo>
                    <a:lnTo>
                      <a:pt x="35" y="519"/>
                    </a:lnTo>
                    <a:lnTo>
                      <a:pt x="53" y="525"/>
                    </a:lnTo>
                    <a:lnTo>
                      <a:pt x="71" y="532"/>
                    </a:lnTo>
                    <a:lnTo>
                      <a:pt x="91" y="540"/>
                    </a:lnTo>
                    <a:lnTo>
                      <a:pt x="110" y="547"/>
                    </a:lnTo>
                    <a:lnTo>
                      <a:pt x="130" y="555"/>
                    </a:lnTo>
                    <a:lnTo>
                      <a:pt x="149" y="562"/>
                    </a:lnTo>
                    <a:lnTo>
                      <a:pt x="168" y="568"/>
                    </a:lnTo>
                    <a:lnTo>
                      <a:pt x="184" y="574"/>
                    </a:lnTo>
                    <a:lnTo>
                      <a:pt x="198" y="580"/>
                    </a:lnTo>
                    <a:lnTo>
                      <a:pt x="208" y="583"/>
                    </a:lnTo>
                    <a:lnTo>
                      <a:pt x="215" y="586"/>
                    </a:lnTo>
                    <a:lnTo>
                      <a:pt x="217" y="587"/>
                    </a:lnTo>
                    <a:lnTo>
                      <a:pt x="216" y="587"/>
                    </a:lnTo>
                    <a:lnTo>
                      <a:pt x="213" y="588"/>
                    </a:lnTo>
                    <a:lnTo>
                      <a:pt x="208" y="590"/>
                    </a:lnTo>
                    <a:lnTo>
                      <a:pt x="202" y="593"/>
                    </a:lnTo>
                    <a:lnTo>
                      <a:pt x="195" y="595"/>
                    </a:lnTo>
                    <a:lnTo>
                      <a:pt x="190" y="598"/>
                    </a:lnTo>
                    <a:lnTo>
                      <a:pt x="184" y="601"/>
                    </a:lnTo>
                    <a:lnTo>
                      <a:pt x="179" y="604"/>
                    </a:lnTo>
                    <a:lnTo>
                      <a:pt x="491" y="741"/>
                    </a:lnTo>
                    <a:lnTo>
                      <a:pt x="497" y="744"/>
                    </a:lnTo>
                    <a:lnTo>
                      <a:pt x="503" y="745"/>
                    </a:lnTo>
                    <a:lnTo>
                      <a:pt x="509" y="745"/>
                    </a:lnTo>
                    <a:lnTo>
                      <a:pt x="514" y="740"/>
                    </a:lnTo>
                    <a:lnTo>
                      <a:pt x="246" y="612"/>
                    </a:lnTo>
                    <a:lnTo>
                      <a:pt x="265" y="608"/>
                    </a:lnTo>
                    <a:lnTo>
                      <a:pt x="296" y="602"/>
                    </a:lnTo>
                    <a:lnTo>
                      <a:pt x="336" y="593"/>
                    </a:lnTo>
                    <a:lnTo>
                      <a:pt x="385" y="583"/>
                    </a:lnTo>
                    <a:lnTo>
                      <a:pt x="442" y="573"/>
                    </a:lnTo>
                    <a:lnTo>
                      <a:pt x="503" y="562"/>
                    </a:lnTo>
                    <a:lnTo>
                      <a:pt x="567" y="549"/>
                    </a:lnTo>
                    <a:lnTo>
                      <a:pt x="632" y="537"/>
                    </a:lnTo>
                    <a:lnTo>
                      <a:pt x="696" y="526"/>
                    </a:lnTo>
                    <a:lnTo>
                      <a:pt x="758" y="514"/>
                    </a:lnTo>
                    <a:lnTo>
                      <a:pt x="815" y="504"/>
                    </a:lnTo>
                    <a:lnTo>
                      <a:pt x="866" y="494"/>
                    </a:lnTo>
                    <a:lnTo>
                      <a:pt x="910" y="487"/>
                    </a:lnTo>
                    <a:lnTo>
                      <a:pt x="942" y="480"/>
                    </a:lnTo>
                    <a:lnTo>
                      <a:pt x="964" y="476"/>
                    </a:lnTo>
                    <a:lnTo>
                      <a:pt x="971" y="475"/>
                    </a:lnTo>
                    <a:lnTo>
                      <a:pt x="983" y="482"/>
                    </a:lnTo>
                    <a:lnTo>
                      <a:pt x="996" y="489"/>
                    </a:lnTo>
                    <a:lnTo>
                      <a:pt x="1010" y="496"/>
                    </a:lnTo>
                    <a:lnTo>
                      <a:pt x="1024" y="504"/>
                    </a:lnTo>
                    <a:lnTo>
                      <a:pt x="1036" y="512"/>
                    </a:lnTo>
                    <a:lnTo>
                      <a:pt x="1049" y="520"/>
                    </a:lnTo>
                    <a:lnTo>
                      <a:pt x="1062" y="528"/>
                    </a:lnTo>
                    <a:lnTo>
                      <a:pt x="1073" y="537"/>
                    </a:lnTo>
                    <a:lnTo>
                      <a:pt x="1072" y="567"/>
                    </a:lnTo>
                    <a:lnTo>
                      <a:pt x="1067" y="595"/>
                    </a:lnTo>
                    <a:lnTo>
                      <a:pt x="1062" y="624"/>
                    </a:lnTo>
                    <a:lnTo>
                      <a:pt x="1055" y="650"/>
                    </a:lnTo>
                    <a:lnTo>
                      <a:pt x="1047" y="641"/>
                    </a:lnTo>
                    <a:lnTo>
                      <a:pt x="1039" y="632"/>
                    </a:lnTo>
                    <a:lnTo>
                      <a:pt x="1030" y="623"/>
                    </a:lnTo>
                    <a:lnTo>
                      <a:pt x="1022" y="615"/>
                    </a:lnTo>
                    <a:lnTo>
                      <a:pt x="1014" y="606"/>
                    </a:lnTo>
                    <a:lnTo>
                      <a:pt x="1006" y="598"/>
                    </a:lnTo>
                    <a:lnTo>
                      <a:pt x="997" y="590"/>
                    </a:lnTo>
                    <a:lnTo>
                      <a:pt x="987" y="583"/>
                    </a:lnTo>
                    <a:lnTo>
                      <a:pt x="995" y="583"/>
                    </a:lnTo>
                    <a:lnTo>
                      <a:pt x="1003" y="586"/>
                    </a:lnTo>
                    <a:lnTo>
                      <a:pt x="1011" y="591"/>
                    </a:lnTo>
                    <a:lnTo>
                      <a:pt x="1018" y="597"/>
                    </a:lnTo>
                    <a:lnTo>
                      <a:pt x="1026" y="603"/>
                    </a:lnTo>
                    <a:lnTo>
                      <a:pt x="1034" y="605"/>
                    </a:lnTo>
                    <a:lnTo>
                      <a:pt x="1042" y="605"/>
                    </a:lnTo>
                    <a:lnTo>
                      <a:pt x="1051" y="601"/>
                    </a:lnTo>
                    <a:lnTo>
                      <a:pt x="1043" y="587"/>
                    </a:lnTo>
                    <a:lnTo>
                      <a:pt x="1033" y="574"/>
                    </a:lnTo>
                    <a:lnTo>
                      <a:pt x="1022" y="563"/>
                    </a:lnTo>
                    <a:lnTo>
                      <a:pt x="1010" y="551"/>
                    </a:lnTo>
                    <a:lnTo>
                      <a:pt x="997" y="541"/>
                    </a:lnTo>
                    <a:lnTo>
                      <a:pt x="983" y="532"/>
                    </a:lnTo>
                    <a:lnTo>
                      <a:pt x="969" y="524"/>
                    </a:lnTo>
                    <a:lnTo>
                      <a:pt x="956" y="517"/>
                    </a:lnTo>
                    <a:lnTo>
                      <a:pt x="965" y="518"/>
                    </a:lnTo>
                    <a:lnTo>
                      <a:pt x="974" y="519"/>
                    </a:lnTo>
                    <a:lnTo>
                      <a:pt x="983" y="521"/>
                    </a:lnTo>
                    <a:lnTo>
                      <a:pt x="992" y="524"/>
                    </a:lnTo>
                    <a:lnTo>
                      <a:pt x="1002" y="526"/>
                    </a:lnTo>
                    <a:lnTo>
                      <a:pt x="1011" y="529"/>
                    </a:lnTo>
                    <a:lnTo>
                      <a:pt x="1019" y="533"/>
                    </a:lnTo>
                    <a:lnTo>
                      <a:pt x="1027" y="537"/>
                    </a:lnTo>
                    <a:lnTo>
                      <a:pt x="1032" y="538"/>
                    </a:lnTo>
                    <a:lnTo>
                      <a:pt x="1036" y="542"/>
                    </a:lnTo>
                    <a:lnTo>
                      <a:pt x="1041" y="547"/>
                    </a:lnTo>
                    <a:lnTo>
                      <a:pt x="1044" y="550"/>
                    </a:lnTo>
                    <a:lnTo>
                      <a:pt x="1049" y="555"/>
                    </a:lnTo>
                    <a:lnTo>
                      <a:pt x="1053" y="556"/>
                    </a:lnTo>
                    <a:lnTo>
                      <a:pt x="1058" y="555"/>
                    </a:lnTo>
                    <a:lnTo>
                      <a:pt x="1064" y="550"/>
                    </a:lnTo>
                    <a:lnTo>
                      <a:pt x="1056" y="540"/>
                    </a:lnTo>
                    <a:lnTo>
                      <a:pt x="1047" y="532"/>
                    </a:lnTo>
                    <a:lnTo>
                      <a:pt x="1036" y="525"/>
                    </a:lnTo>
                    <a:lnTo>
                      <a:pt x="1026" y="519"/>
                    </a:lnTo>
                    <a:lnTo>
                      <a:pt x="1014" y="514"/>
                    </a:lnTo>
                    <a:lnTo>
                      <a:pt x="1003" y="511"/>
                    </a:lnTo>
                    <a:lnTo>
                      <a:pt x="990" y="506"/>
                    </a:lnTo>
                    <a:lnTo>
                      <a:pt x="979" y="503"/>
                    </a:lnTo>
                    <a:lnTo>
                      <a:pt x="972" y="500"/>
                    </a:lnTo>
                    <a:lnTo>
                      <a:pt x="964" y="499"/>
                    </a:lnTo>
                    <a:lnTo>
                      <a:pt x="957" y="499"/>
                    </a:lnTo>
                    <a:lnTo>
                      <a:pt x="951" y="504"/>
                    </a:lnTo>
                    <a:lnTo>
                      <a:pt x="951" y="507"/>
                    </a:lnTo>
                    <a:lnTo>
                      <a:pt x="952" y="511"/>
                    </a:lnTo>
                    <a:lnTo>
                      <a:pt x="953" y="513"/>
                    </a:lnTo>
                    <a:lnTo>
                      <a:pt x="956" y="515"/>
                    </a:lnTo>
                    <a:lnTo>
                      <a:pt x="948" y="518"/>
                    </a:lnTo>
                    <a:lnTo>
                      <a:pt x="938" y="519"/>
                    </a:lnTo>
                    <a:lnTo>
                      <a:pt x="931" y="521"/>
                    </a:lnTo>
                    <a:lnTo>
                      <a:pt x="930" y="530"/>
                    </a:lnTo>
                    <a:lnTo>
                      <a:pt x="939" y="534"/>
                    </a:lnTo>
                    <a:lnTo>
                      <a:pt x="949" y="537"/>
                    </a:lnTo>
                    <a:lnTo>
                      <a:pt x="958" y="541"/>
                    </a:lnTo>
                    <a:lnTo>
                      <a:pt x="968" y="543"/>
                    </a:lnTo>
                    <a:lnTo>
                      <a:pt x="976" y="547"/>
                    </a:lnTo>
                    <a:lnTo>
                      <a:pt x="986" y="551"/>
                    </a:lnTo>
                    <a:lnTo>
                      <a:pt x="994" y="557"/>
                    </a:lnTo>
                    <a:lnTo>
                      <a:pt x="1002" y="563"/>
                    </a:lnTo>
                    <a:lnTo>
                      <a:pt x="995" y="564"/>
                    </a:lnTo>
                    <a:lnTo>
                      <a:pt x="987" y="564"/>
                    </a:lnTo>
                    <a:lnTo>
                      <a:pt x="980" y="563"/>
                    </a:lnTo>
                    <a:lnTo>
                      <a:pt x="972" y="560"/>
                    </a:lnTo>
                    <a:lnTo>
                      <a:pt x="964" y="558"/>
                    </a:lnTo>
                    <a:lnTo>
                      <a:pt x="956" y="557"/>
                    </a:lnTo>
                    <a:lnTo>
                      <a:pt x="949" y="559"/>
                    </a:lnTo>
                    <a:lnTo>
                      <a:pt x="941" y="563"/>
                    </a:lnTo>
                    <a:lnTo>
                      <a:pt x="944" y="575"/>
                    </a:lnTo>
                    <a:lnTo>
                      <a:pt x="951" y="586"/>
                    </a:lnTo>
                    <a:lnTo>
                      <a:pt x="959" y="594"/>
                    </a:lnTo>
                    <a:lnTo>
                      <a:pt x="969" y="602"/>
                    </a:lnTo>
                    <a:lnTo>
                      <a:pt x="979" y="610"/>
                    </a:lnTo>
                    <a:lnTo>
                      <a:pt x="989" y="619"/>
                    </a:lnTo>
                    <a:lnTo>
                      <a:pt x="997" y="631"/>
                    </a:lnTo>
                    <a:lnTo>
                      <a:pt x="1004" y="643"/>
                    </a:lnTo>
                    <a:lnTo>
                      <a:pt x="986" y="647"/>
                    </a:lnTo>
                    <a:lnTo>
                      <a:pt x="966" y="651"/>
                    </a:lnTo>
                    <a:lnTo>
                      <a:pt x="948" y="657"/>
                    </a:lnTo>
                    <a:lnTo>
                      <a:pt x="929" y="663"/>
                    </a:lnTo>
                    <a:lnTo>
                      <a:pt x="911" y="669"/>
                    </a:lnTo>
                    <a:lnTo>
                      <a:pt x="892" y="673"/>
                    </a:lnTo>
                    <a:lnTo>
                      <a:pt x="873" y="677"/>
                    </a:lnTo>
                    <a:lnTo>
                      <a:pt x="854" y="678"/>
                    </a:lnTo>
                    <a:lnTo>
                      <a:pt x="858" y="653"/>
                    </a:lnTo>
                    <a:lnTo>
                      <a:pt x="860" y="625"/>
                    </a:lnTo>
                    <a:lnTo>
                      <a:pt x="858" y="598"/>
                    </a:lnTo>
                    <a:lnTo>
                      <a:pt x="854" y="573"/>
                    </a:lnTo>
                    <a:lnTo>
                      <a:pt x="848" y="565"/>
                    </a:lnTo>
                    <a:lnTo>
                      <a:pt x="844" y="556"/>
                    </a:lnTo>
                    <a:lnTo>
                      <a:pt x="838" y="548"/>
                    </a:lnTo>
                    <a:lnTo>
                      <a:pt x="829" y="545"/>
                    </a:lnTo>
                    <a:lnTo>
                      <a:pt x="820" y="562"/>
                    </a:lnTo>
                    <a:lnTo>
                      <a:pt x="814" y="579"/>
                    </a:lnTo>
                    <a:lnTo>
                      <a:pt x="808" y="596"/>
                    </a:lnTo>
                    <a:lnTo>
                      <a:pt x="798" y="612"/>
                    </a:lnTo>
                    <a:lnTo>
                      <a:pt x="758" y="545"/>
                    </a:lnTo>
                    <a:lnTo>
                      <a:pt x="746" y="545"/>
                    </a:lnTo>
                    <a:lnTo>
                      <a:pt x="746" y="556"/>
                    </a:lnTo>
                    <a:lnTo>
                      <a:pt x="754" y="568"/>
                    </a:lnTo>
                    <a:lnTo>
                      <a:pt x="761" y="581"/>
                    </a:lnTo>
                    <a:lnTo>
                      <a:pt x="767" y="594"/>
                    </a:lnTo>
                    <a:lnTo>
                      <a:pt x="772" y="608"/>
                    </a:lnTo>
                    <a:lnTo>
                      <a:pt x="778" y="620"/>
                    </a:lnTo>
                    <a:lnTo>
                      <a:pt x="783" y="634"/>
                    </a:lnTo>
                    <a:lnTo>
                      <a:pt x="786" y="649"/>
                    </a:lnTo>
                    <a:lnTo>
                      <a:pt x="790" y="663"/>
                    </a:lnTo>
                    <a:lnTo>
                      <a:pt x="799" y="661"/>
                    </a:lnTo>
                    <a:lnTo>
                      <a:pt x="807" y="655"/>
                    </a:lnTo>
                    <a:lnTo>
                      <a:pt x="813" y="649"/>
                    </a:lnTo>
                    <a:lnTo>
                      <a:pt x="819" y="642"/>
                    </a:lnTo>
                    <a:lnTo>
                      <a:pt x="823" y="634"/>
                    </a:lnTo>
                    <a:lnTo>
                      <a:pt x="827" y="625"/>
                    </a:lnTo>
                    <a:lnTo>
                      <a:pt x="830" y="617"/>
                    </a:lnTo>
                    <a:lnTo>
                      <a:pt x="834" y="609"/>
                    </a:lnTo>
                    <a:lnTo>
                      <a:pt x="838" y="617"/>
                    </a:lnTo>
                    <a:lnTo>
                      <a:pt x="836" y="635"/>
                    </a:lnTo>
                    <a:lnTo>
                      <a:pt x="831" y="654"/>
                    </a:lnTo>
                    <a:lnTo>
                      <a:pt x="827" y="671"/>
                    </a:lnTo>
                    <a:lnTo>
                      <a:pt x="820" y="689"/>
                    </a:lnTo>
                    <a:lnTo>
                      <a:pt x="813" y="707"/>
                    </a:lnTo>
                    <a:lnTo>
                      <a:pt x="806" y="724"/>
                    </a:lnTo>
                    <a:lnTo>
                      <a:pt x="799" y="741"/>
                    </a:lnTo>
                    <a:lnTo>
                      <a:pt x="792" y="757"/>
                    </a:lnTo>
                    <a:lnTo>
                      <a:pt x="835" y="761"/>
                    </a:lnTo>
                    <a:lnTo>
                      <a:pt x="838" y="750"/>
                    </a:lnTo>
                    <a:lnTo>
                      <a:pt x="842" y="735"/>
                    </a:lnTo>
                    <a:lnTo>
                      <a:pt x="845" y="722"/>
                    </a:lnTo>
                    <a:lnTo>
                      <a:pt x="848" y="711"/>
                    </a:lnTo>
                    <a:lnTo>
                      <a:pt x="870" y="708"/>
                    </a:lnTo>
                    <a:lnTo>
                      <a:pt x="892" y="702"/>
                    </a:lnTo>
                    <a:lnTo>
                      <a:pt x="914" y="696"/>
                    </a:lnTo>
                    <a:lnTo>
                      <a:pt x="936" y="691"/>
                    </a:lnTo>
                    <a:lnTo>
                      <a:pt x="958" y="685"/>
                    </a:lnTo>
                    <a:lnTo>
                      <a:pt x="979" y="679"/>
                    </a:lnTo>
                    <a:lnTo>
                      <a:pt x="1001" y="673"/>
                    </a:lnTo>
                    <a:lnTo>
                      <a:pt x="1022" y="669"/>
                    </a:lnTo>
                    <a:lnTo>
                      <a:pt x="1029" y="678"/>
                    </a:lnTo>
                    <a:lnTo>
                      <a:pt x="1036" y="687"/>
                    </a:lnTo>
                    <a:lnTo>
                      <a:pt x="1041" y="696"/>
                    </a:lnTo>
                    <a:lnTo>
                      <a:pt x="1045" y="707"/>
                    </a:lnTo>
                    <a:lnTo>
                      <a:pt x="941" y="740"/>
                    </a:lnTo>
                    <a:lnTo>
                      <a:pt x="949" y="770"/>
                    </a:lnTo>
                    <a:lnTo>
                      <a:pt x="951" y="769"/>
                    </a:lnTo>
                    <a:lnTo>
                      <a:pt x="959" y="767"/>
                    </a:lnTo>
                    <a:lnTo>
                      <a:pt x="969" y="763"/>
                    </a:lnTo>
                    <a:lnTo>
                      <a:pt x="983" y="759"/>
                    </a:lnTo>
                    <a:lnTo>
                      <a:pt x="998" y="753"/>
                    </a:lnTo>
                    <a:lnTo>
                      <a:pt x="1013" y="747"/>
                    </a:lnTo>
                    <a:lnTo>
                      <a:pt x="1027" y="741"/>
                    </a:lnTo>
                    <a:lnTo>
                      <a:pt x="1040" y="737"/>
                    </a:lnTo>
                    <a:lnTo>
                      <a:pt x="1035" y="791"/>
                    </a:lnTo>
                    <a:lnTo>
                      <a:pt x="942" y="822"/>
                    </a:lnTo>
                    <a:lnTo>
                      <a:pt x="949" y="8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19" name="Freeform 59"/>
              <p:cNvSpPr>
                <a:spLocks/>
              </p:cNvSpPr>
              <p:nvPr/>
            </p:nvSpPr>
            <p:spPr bwMode="auto">
              <a:xfrm>
                <a:off x="3078" y="2549"/>
                <a:ext cx="256" cy="77"/>
              </a:xfrm>
              <a:custGeom>
                <a:avLst/>
                <a:gdLst>
                  <a:gd name="T0" fmla="*/ 511 w 511"/>
                  <a:gd name="T1" fmla="*/ 153 h 154"/>
                  <a:gd name="T2" fmla="*/ 503 w 511"/>
                  <a:gd name="T3" fmla="*/ 154 h 154"/>
                  <a:gd name="T4" fmla="*/ 496 w 511"/>
                  <a:gd name="T5" fmla="*/ 151 h 154"/>
                  <a:gd name="T6" fmla="*/ 489 w 511"/>
                  <a:gd name="T7" fmla="*/ 145 h 154"/>
                  <a:gd name="T8" fmla="*/ 483 w 511"/>
                  <a:gd name="T9" fmla="*/ 141 h 154"/>
                  <a:gd name="T10" fmla="*/ 459 w 511"/>
                  <a:gd name="T11" fmla="*/ 120 h 154"/>
                  <a:gd name="T12" fmla="*/ 434 w 511"/>
                  <a:gd name="T13" fmla="*/ 101 h 154"/>
                  <a:gd name="T14" fmla="*/ 407 w 511"/>
                  <a:gd name="T15" fmla="*/ 86 h 154"/>
                  <a:gd name="T16" fmla="*/ 379 w 511"/>
                  <a:gd name="T17" fmla="*/ 74 h 154"/>
                  <a:gd name="T18" fmla="*/ 350 w 511"/>
                  <a:gd name="T19" fmla="*/ 64 h 154"/>
                  <a:gd name="T20" fmla="*/ 319 w 511"/>
                  <a:gd name="T21" fmla="*/ 56 h 154"/>
                  <a:gd name="T22" fmla="*/ 288 w 511"/>
                  <a:gd name="T23" fmla="*/ 51 h 154"/>
                  <a:gd name="T24" fmla="*/ 255 w 511"/>
                  <a:gd name="T25" fmla="*/ 48 h 154"/>
                  <a:gd name="T26" fmla="*/ 224 w 511"/>
                  <a:gd name="T27" fmla="*/ 47 h 154"/>
                  <a:gd name="T28" fmla="*/ 192 w 511"/>
                  <a:gd name="T29" fmla="*/ 47 h 154"/>
                  <a:gd name="T30" fmla="*/ 160 w 511"/>
                  <a:gd name="T31" fmla="*/ 51 h 154"/>
                  <a:gd name="T32" fmla="*/ 129 w 511"/>
                  <a:gd name="T33" fmla="*/ 55 h 154"/>
                  <a:gd name="T34" fmla="*/ 98 w 511"/>
                  <a:gd name="T35" fmla="*/ 61 h 154"/>
                  <a:gd name="T36" fmla="*/ 68 w 511"/>
                  <a:gd name="T37" fmla="*/ 68 h 154"/>
                  <a:gd name="T38" fmla="*/ 38 w 511"/>
                  <a:gd name="T39" fmla="*/ 77 h 154"/>
                  <a:gd name="T40" fmla="*/ 10 w 511"/>
                  <a:gd name="T41" fmla="*/ 88 h 154"/>
                  <a:gd name="T42" fmla="*/ 5 w 511"/>
                  <a:gd name="T43" fmla="*/ 83 h 154"/>
                  <a:gd name="T44" fmla="*/ 2 w 511"/>
                  <a:gd name="T45" fmla="*/ 78 h 154"/>
                  <a:gd name="T46" fmla="*/ 0 w 511"/>
                  <a:gd name="T47" fmla="*/ 71 h 154"/>
                  <a:gd name="T48" fmla="*/ 0 w 511"/>
                  <a:gd name="T49" fmla="*/ 63 h 154"/>
                  <a:gd name="T50" fmla="*/ 15 w 511"/>
                  <a:gd name="T51" fmla="*/ 52 h 154"/>
                  <a:gd name="T52" fmla="*/ 31 w 511"/>
                  <a:gd name="T53" fmla="*/ 41 h 154"/>
                  <a:gd name="T54" fmla="*/ 47 w 511"/>
                  <a:gd name="T55" fmla="*/ 32 h 154"/>
                  <a:gd name="T56" fmla="*/ 64 w 511"/>
                  <a:gd name="T57" fmla="*/ 24 h 154"/>
                  <a:gd name="T58" fmla="*/ 81 w 511"/>
                  <a:gd name="T59" fmla="*/ 17 h 154"/>
                  <a:gd name="T60" fmla="*/ 100 w 511"/>
                  <a:gd name="T61" fmla="*/ 11 h 154"/>
                  <a:gd name="T62" fmla="*/ 118 w 511"/>
                  <a:gd name="T63" fmla="*/ 8 h 154"/>
                  <a:gd name="T64" fmla="*/ 137 w 511"/>
                  <a:gd name="T65" fmla="*/ 5 h 154"/>
                  <a:gd name="T66" fmla="*/ 156 w 511"/>
                  <a:gd name="T67" fmla="*/ 2 h 154"/>
                  <a:gd name="T68" fmla="*/ 175 w 511"/>
                  <a:gd name="T69" fmla="*/ 1 h 154"/>
                  <a:gd name="T70" fmla="*/ 194 w 511"/>
                  <a:gd name="T71" fmla="*/ 0 h 154"/>
                  <a:gd name="T72" fmla="*/ 214 w 511"/>
                  <a:gd name="T73" fmla="*/ 1 h 154"/>
                  <a:gd name="T74" fmla="*/ 233 w 511"/>
                  <a:gd name="T75" fmla="*/ 2 h 154"/>
                  <a:gd name="T76" fmla="*/ 253 w 511"/>
                  <a:gd name="T77" fmla="*/ 5 h 154"/>
                  <a:gd name="T78" fmla="*/ 273 w 511"/>
                  <a:gd name="T79" fmla="*/ 7 h 154"/>
                  <a:gd name="T80" fmla="*/ 291 w 511"/>
                  <a:gd name="T81" fmla="*/ 10 h 154"/>
                  <a:gd name="T82" fmla="*/ 307 w 511"/>
                  <a:gd name="T83" fmla="*/ 14 h 154"/>
                  <a:gd name="T84" fmla="*/ 323 w 511"/>
                  <a:gd name="T85" fmla="*/ 17 h 154"/>
                  <a:gd name="T86" fmla="*/ 339 w 511"/>
                  <a:gd name="T87" fmla="*/ 22 h 154"/>
                  <a:gd name="T88" fmla="*/ 356 w 511"/>
                  <a:gd name="T89" fmla="*/ 28 h 154"/>
                  <a:gd name="T90" fmla="*/ 372 w 511"/>
                  <a:gd name="T91" fmla="*/ 33 h 154"/>
                  <a:gd name="T92" fmla="*/ 387 w 511"/>
                  <a:gd name="T93" fmla="*/ 40 h 154"/>
                  <a:gd name="T94" fmla="*/ 403 w 511"/>
                  <a:gd name="T95" fmla="*/ 48 h 154"/>
                  <a:gd name="T96" fmla="*/ 417 w 511"/>
                  <a:gd name="T97" fmla="*/ 58 h 154"/>
                  <a:gd name="T98" fmla="*/ 432 w 511"/>
                  <a:gd name="T99" fmla="*/ 67 h 154"/>
                  <a:gd name="T100" fmla="*/ 445 w 511"/>
                  <a:gd name="T101" fmla="*/ 76 h 154"/>
                  <a:gd name="T102" fmla="*/ 458 w 511"/>
                  <a:gd name="T103" fmla="*/ 88 h 154"/>
                  <a:gd name="T104" fmla="*/ 471 w 511"/>
                  <a:gd name="T105" fmla="*/ 99 h 154"/>
                  <a:gd name="T106" fmla="*/ 482 w 511"/>
                  <a:gd name="T107" fmla="*/ 112 h 154"/>
                  <a:gd name="T108" fmla="*/ 493 w 511"/>
                  <a:gd name="T109" fmla="*/ 124 h 154"/>
                  <a:gd name="T110" fmla="*/ 502 w 511"/>
                  <a:gd name="T111" fmla="*/ 138 h 154"/>
                  <a:gd name="T112" fmla="*/ 511 w 511"/>
                  <a:gd name="T113" fmla="*/ 153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1" h="154">
                    <a:moveTo>
                      <a:pt x="511" y="153"/>
                    </a:moveTo>
                    <a:lnTo>
                      <a:pt x="503" y="154"/>
                    </a:lnTo>
                    <a:lnTo>
                      <a:pt x="496" y="151"/>
                    </a:lnTo>
                    <a:lnTo>
                      <a:pt x="489" y="145"/>
                    </a:lnTo>
                    <a:lnTo>
                      <a:pt x="483" y="141"/>
                    </a:lnTo>
                    <a:lnTo>
                      <a:pt x="459" y="120"/>
                    </a:lnTo>
                    <a:lnTo>
                      <a:pt x="434" y="101"/>
                    </a:lnTo>
                    <a:lnTo>
                      <a:pt x="407" y="86"/>
                    </a:lnTo>
                    <a:lnTo>
                      <a:pt x="379" y="74"/>
                    </a:lnTo>
                    <a:lnTo>
                      <a:pt x="350" y="64"/>
                    </a:lnTo>
                    <a:lnTo>
                      <a:pt x="319" y="56"/>
                    </a:lnTo>
                    <a:lnTo>
                      <a:pt x="288" y="51"/>
                    </a:lnTo>
                    <a:lnTo>
                      <a:pt x="255" y="48"/>
                    </a:lnTo>
                    <a:lnTo>
                      <a:pt x="224" y="47"/>
                    </a:lnTo>
                    <a:lnTo>
                      <a:pt x="192" y="47"/>
                    </a:lnTo>
                    <a:lnTo>
                      <a:pt x="160" y="51"/>
                    </a:lnTo>
                    <a:lnTo>
                      <a:pt x="129" y="55"/>
                    </a:lnTo>
                    <a:lnTo>
                      <a:pt x="98" y="61"/>
                    </a:lnTo>
                    <a:lnTo>
                      <a:pt x="68" y="68"/>
                    </a:lnTo>
                    <a:lnTo>
                      <a:pt x="38" y="77"/>
                    </a:lnTo>
                    <a:lnTo>
                      <a:pt x="10" y="88"/>
                    </a:lnTo>
                    <a:lnTo>
                      <a:pt x="5" y="83"/>
                    </a:lnTo>
                    <a:lnTo>
                      <a:pt x="2" y="78"/>
                    </a:lnTo>
                    <a:lnTo>
                      <a:pt x="0" y="71"/>
                    </a:lnTo>
                    <a:lnTo>
                      <a:pt x="0" y="63"/>
                    </a:lnTo>
                    <a:lnTo>
                      <a:pt x="15" y="52"/>
                    </a:lnTo>
                    <a:lnTo>
                      <a:pt x="31" y="41"/>
                    </a:lnTo>
                    <a:lnTo>
                      <a:pt x="47" y="32"/>
                    </a:lnTo>
                    <a:lnTo>
                      <a:pt x="64" y="24"/>
                    </a:lnTo>
                    <a:lnTo>
                      <a:pt x="81" y="17"/>
                    </a:lnTo>
                    <a:lnTo>
                      <a:pt x="100" y="11"/>
                    </a:lnTo>
                    <a:lnTo>
                      <a:pt x="118" y="8"/>
                    </a:lnTo>
                    <a:lnTo>
                      <a:pt x="137" y="5"/>
                    </a:lnTo>
                    <a:lnTo>
                      <a:pt x="156" y="2"/>
                    </a:lnTo>
                    <a:lnTo>
                      <a:pt x="175" y="1"/>
                    </a:lnTo>
                    <a:lnTo>
                      <a:pt x="194" y="0"/>
                    </a:lnTo>
                    <a:lnTo>
                      <a:pt x="214" y="1"/>
                    </a:lnTo>
                    <a:lnTo>
                      <a:pt x="233" y="2"/>
                    </a:lnTo>
                    <a:lnTo>
                      <a:pt x="253" y="5"/>
                    </a:lnTo>
                    <a:lnTo>
                      <a:pt x="273" y="7"/>
                    </a:lnTo>
                    <a:lnTo>
                      <a:pt x="291" y="10"/>
                    </a:lnTo>
                    <a:lnTo>
                      <a:pt x="307" y="14"/>
                    </a:lnTo>
                    <a:lnTo>
                      <a:pt x="323" y="17"/>
                    </a:lnTo>
                    <a:lnTo>
                      <a:pt x="339" y="22"/>
                    </a:lnTo>
                    <a:lnTo>
                      <a:pt x="356" y="28"/>
                    </a:lnTo>
                    <a:lnTo>
                      <a:pt x="372" y="33"/>
                    </a:lnTo>
                    <a:lnTo>
                      <a:pt x="387" y="40"/>
                    </a:lnTo>
                    <a:lnTo>
                      <a:pt x="403" y="48"/>
                    </a:lnTo>
                    <a:lnTo>
                      <a:pt x="417" y="58"/>
                    </a:lnTo>
                    <a:lnTo>
                      <a:pt x="432" y="67"/>
                    </a:lnTo>
                    <a:lnTo>
                      <a:pt x="445" y="76"/>
                    </a:lnTo>
                    <a:lnTo>
                      <a:pt x="458" y="88"/>
                    </a:lnTo>
                    <a:lnTo>
                      <a:pt x="471" y="99"/>
                    </a:lnTo>
                    <a:lnTo>
                      <a:pt x="482" y="112"/>
                    </a:lnTo>
                    <a:lnTo>
                      <a:pt x="493" y="124"/>
                    </a:lnTo>
                    <a:lnTo>
                      <a:pt x="502" y="138"/>
                    </a:lnTo>
                    <a:lnTo>
                      <a:pt x="511" y="1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0" name="Freeform 60"/>
              <p:cNvSpPr>
                <a:spLocks/>
              </p:cNvSpPr>
              <p:nvPr/>
            </p:nvSpPr>
            <p:spPr bwMode="auto">
              <a:xfrm>
                <a:off x="2461" y="2591"/>
                <a:ext cx="497" cy="499"/>
              </a:xfrm>
              <a:custGeom>
                <a:avLst/>
                <a:gdLst>
                  <a:gd name="T0" fmla="*/ 935 w 994"/>
                  <a:gd name="T1" fmla="*/ 816 h 999"/>
                  <a:gd name="T2" fmla="*/ 964 w 994"/>
                  <a:gd name="T3" fmla="*/ 48 h 999"/>
                  <a:gd name="T4" fmla="*/ 182 w 994"/>
                  <a:gd name="T5" fmla="*/ 38 h 999"/>
                  <a:gd name="T6" fmla="*/ 203 w 994"/>
                  <a:gd name="T7" fmla="*/ 875 h 999"/>
                  <a:gd name="T8" fmla="*/ 198 w 994"/>
                  <a:gd name="T9" fmla="*/ 879 h 999"/>
                  <a:gd name="T10" fmla="*/ 189 w 994"/>
                  <a:gd name="T11" fmla="*/ 883 h 999"/>
                  <a:gd name="T12" fmla="*/ 180 w 994"/>
                  <a:gd name="T13" fmla="*/ 884 h 999"/>
                  <a:gd name="T14" fmla="*/ 175 w 994"/>
                  <a:gd name="T15" fmla="*/ 881 h 999"/>
                  <a:gd name="T16" fmla="*/ 138 w 994"/>
                  <a:gd name="T17" fmla="*/ 61 h 999"/>
                  <a:gd name="T18" fmla="*/ 23 w 994"/>
                  <a:gd name="T19" fmla="*/ 166 h 999"/>
                  <a:gd name="T20" fmla="*/ 27 w 994"/>
                  <a:gd name="T21" fmla="*/ 289 h 999"/>
                  <a:gd name="T22" fmla="*/ 36 w 994"/>
                  <a:gd name="T23" fmla="*/ 561 h 999"/>
                  <a:gd name="T24" fmla="*/ 46 w 994"/>
                  <a:gd name="T25" fmla="*/ 835 h 999"/>
                  <a:gd name="T26" fmla="*/ 52 w 994"/>
                  <a:gd name="T27" fmla="*/ 963 h 999"/>
                  <a:gd name="T28" fmla="*/ 68 w 994"/>
                  <a:gd name="T29" fmla="*/ 956 h 999"/>
                  <a:gd name="T30" fmla="*/ 86 w 994"/>
                  <a:gd name="T31" fmla="*/ 948 h 999"/>
                  <a:gd name="T32" fmla="*/ 107 w 994"/>
                  <a:gd name="T33" fmla="*/ 940 h 999"/>
                  <a:gd name="T34" fmla="*/ 127 w 994"/>
                  <a:gd name="T35" fmla="*/ 932 h 999"/>
                  <a:gd name="T36" fmla="*/ 144 w 994"/>
                  <a:gd name="T37" fmla="*/ 925 h 999"/>
                  <a:gd name="T38" fmla="*/ 159 w 994"/>
                  <a:gd name="T39" fmla="*/ 919 h 999"/>
                  <a:gd name="T40" fmla="*/ 168 w 994"/>
                  <a:gd name="T41" fmla="*/ 916 h 999"/>
                  <a:gd name="T42" fmla="*/ 173 w 994"/>
                  <a:gd name="T43" fmla="*/ 916 h 999"/>
                  <a:gd name="T44" fmla="*/ 157 w 994"/>
                  <a:gd name="T45" fmla="*/ 928 h 999"/>
                  <a:gd name="T46" fmla="*/ 141 w 994"/>
                  <a:gd name="T47" fmla="*/ 939 h 999"/>
                  <a:gd name="T48" fmla="*/ 122 w 994"/>
                  <a:gd name="T49" fmla="*/ 948 h 999"/>
                  <a:gd name="T50" fmla="*/ 103 w 994"/>
                  <a:gd name="T51" fmla="*/ 959 h 999"/>
                  <a:gd name="T52" fmla="*/ 84 w 994"/>
                  <a:gd name="T53" fmla="*/ 969 h 999"/>
                  <a:gd name="T54" fmla="*/ 66 w 994"/>
                  <a:gd name="T55" fmla="*/ 978 h 999"/>
                  <a:gd name="T56" fmla="*/ 47 w 994"/>
                  <a:gd name="T57" fmla="*/ 989 h 999"/>
                  <a:gd name="T58" fmla="*/ 31 w 994"/>
                  <a:gd name="T59" fmla="*/ 999 h 999"/>
                  <a:gd name="T60" fmla="*/ 25 w 994"/>
                  <a:gd name="T61" fmla="*/ 963 h 999"/>
                  <a:gd name="T62" fmla="*/ 18 w 994"/>
                  <a:gd name="T63" fmla="*/ 871 h 999"/>
                  <a:gd name="T64" fmla="*/ 13 w 994"/>
                  <a:gd name="T65" fmla="*/ 741 h 999"/>
                  <a:gd name="T66" fmla="*/ 8 w 994"/>
                  <a:gd name="T67" fmla="*/ 590 h 999"/>
                  <a:gd name="T68" fmla="*/ 3 w 994"/>
                  <a:gd name="T69" fmla="*/ 438 h 999"/>
                  <a:gd name="T70" fmla="*/ 0 w 994"/>
                  <a:gd name="T71" fmla="*/ 300 h 999"/>
                  <a:gd name="T72" fmla="*/ 0 w 994"/>
                  <a:gd name="T73" fmla="*/ 196 h 999"/>
                  <a:gd name="T74" fmla="*/ 1 w 994"/>
                  <a:gd name="T75" fmla="*/ 144 h 999"/>
                  <a:gd name="T76" fmla="*/ 147 w 994"/>
                  <a:gd name="T77" fmla="*/ 0 h 999"/>
                  <a:gd name="T78" fmla="*/ 994 w 994"/>
                  <a:gd name="T79" fmla="*/ 22 h 999"/>
                  <a:gd name="T80" fmla="*/ 993 w 994"/>
                  <a:gd name="T81" fmla="*/ 57 h 999"/>
                  <a:gd name="T82" fmla="*/ 988 w 994"/>
                  <a:gd name="T83" fmla="*/ 149 h 999"/>
                  <a:gd name="T84" fmla="*/ 984 w 994"/>
                  <a:gd name="T85" fmla="*/ 279 h 999"/>
                  <a:gd name="T86" fmla="*/ 977 w 994"/>
                  <a:gd name="T87" fmla="*/ 427 h 999"/>
                  <a:gd name="T88" fmla="*/ 970 w 994"/>
                  <a:gd name="T89" fmla="*/ 576 h 999"/>
                  <a:gd name="T90" fmla="*/ 964 w 994"/>
                  <a:gd name="T91" fmla="*/ 706 h 999"/>
                  <a:gd name="T92" fmla="*/ 959 w 994"/>
                  <a:gd name="T93" fmla="*/ 797 h 999"/>
                  <a:gd name="T94" fmla="*/ 957 w 994"/>
                  <a:gd name="T95" fmla="*/ 831 h 999"/>
                  <a:gd name="T96" fmla="*/ 935 w 994"/>
                  <a:gd name="T97" fmla="*/ 816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94" h="999">
                    <a:moveTo>
                      <a:pt x="935" y="816"/>
                    </a:moveTo>
                    <a:lnTo>
                      <a:pt x="964" y="48"/>
                    </a:lnTo>
                    <a:lnTo>
                      <a:pt x="182" y="38"/>
                    </a:lnTo>
                    <a:lnTo>
                      <a:pt x="203" y="875"/>
                    </a:lnTo>
                    <a:lnTo>
                      <a:pt x="198" y="879"/>
                    </a:lnTo>
                    <a:lnTo>
                      <a:pt x="189" y="883"/>
                    </a:lnTo>
                    <a:lnTo>
                      <a:pt x="180" y="884"/>
                    </a:lnTo>
                    <a:lnTo>
                      <a:pt x="175" y="881"/>
                    </a:lnTo>
                    <a:lnTo>
                      <a:pt x="138" y="61"/>
                    </a:lnTo>
                    <a:lnTo>
                      <a:pt x="23" y="166"/>
                    </a:lnTo>
                    <a:lnTo>
                      <a:pt x="27" y="289"/>
                    </a:lnTo>
                    <a:lnTo>
                      <a:pt x="36" y="561"/>
                    </a:lnTo>
                    <a:lnTo>
                      <a:pt x="46" y="835"/>
                    </a:lnTo>
                    <a:lnTo>
                      <a:pt x="52" y="963"/>
                    </a:lnTo>
                    <a:lnTo>
                      <a:pt x="68" y="956"/>
                    </a:lnTo>
                    <a:lnTo>
                      <a:pt x="86" y="948"/>
                    </a:lnTo>
                    <a:lnTo>
                      <a:pt x="107" y="940"/>
                    </a:lnTo>
                    <a:lnTo>
                      <a:pt x="127" y="932"/>
                    </a:lnTo>
                    <a:lnTo>
                      <a:pt x="144" y="925"/>
                    </a:lnTo>
                    <a:lnTo>
                      <a:pt x="159" y="919"/>
                    </a:lnTo>
                    <a:lnTo>
                      <a:pt x="168" y="916"/>
                    </a:lnTo>
                    <a:lnTo>
                      <a:pt x="173" y="916"/>
                    </a:lnTo>
                    <a:lnTo>
                      <a:pt x="157" y="928"/>
                    </a:lnTo>
                    <a:lnTo>
                      <a:pt x="141" y="939"/>
                    </a:lnTo>
                    <a:lnTo>
                      <a:pt x="122" y="948"/>
                    </a:lnTo>
                    <a:lnTo>
                      <a:pt x="103" y="959"/>
                    </a:lnTo>
                    <a:lnTo>
                      <a:pt x="84" y="969"/>
                    </a:lnTo>
                    <a:lnTo>
                      <a:pt x="66" y="978"/>
                    </a:lnTo>
                    <a:lnTo>
                      <a:pt x="47" y="989"/>
                    </a:lnTo>
                    <a:lnTo>
                      <a:pt x="31" y="999"/>
                    </a:lnTo>
                    <a:lnTo>
                      <a:pt x="25" y="963"/>
                    </a:lnTo>
                    <a:lnTo>
                      <a:pt x="18" y="871"/>
                    </a:lnTo>
                    <a:lnTo>
                      <a:pt x="13" y="741"/>
                    </a:lnTo>
                    <a:lnTo>
                      <a:pt x="8" y="590"/>
                    </a:lnTo>
                    <a:lnTo>
                      <a:pt x="3" y="438"/>
                    </a:lnTo>
                    <a:lnTo>
                      <a:pt x="0" y="300"/>
                    </a:lnTo>
                    <a:lnTo>
                      <a:pt x="0" y="196"/>
                    </a:lnTo>
                    <a:lnTo>
                      <a:pt x="1" y="144"/>
                    </a:lnTo>
                    <a:lnTo>
                      <a:pt x="147" y="0"/>
                    </a:lnTo>
                    <a:lnTo>
                      <a:pt x="994" y="22"/>
                    </a:lnTo>
                    <a:lnTo>
                      <a:pt x="993" y="57"/>
                    </a:lnTo>
                    <a:lnTo>
                      <a:pt x="988" y="149"/>
                    </a:lnTo>
                    <a:lnTo>
                      <a:pt x="984" y="279"/>
                    </a:lnTo>
                    <a:lnTo>
                      <a:pt x="977" y="427"/>
                    </a:lnTo>
                    <a:lnTo>
                      <a:pt x="970" y="576"/>
                    </a:lnTo>
                    <a:lnTo>
                      <a:pt x="964" y="706"/>
                    </a:lnTo>
                    <a:lnTo>
                      <a:pt x="959" y="797"/>
                    </a:lnTo>
                    <a:lnTo>
                      <a:pt x="957" y="831"/>
                    </a:lnTo>
                    <a:lnTo>
                      <a:pt x="935" y="8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1" name="Freeform 61"/>
              <p:cNvSpPr>
                <a:spLocks/>
              </p:cNvSpPr>
              <p:nvPr/>
            </p:nvSpPr>
            <p:spPr bwMode="auto">
              <a:xfrm>
                <a:off x="2995" y="2595"/>
                <a:ext cx="338" cy="415"/>
              </a:xfrm>
              <a:custGeom>
                <a:avLst/>
                <a:gdLst>
                  <a:gd name="T0" fmla="*/ 593 w 676"/>
                  <a:gd name="T1" fmla="*/ 811 h 831"/>
                  <a:gd name="T2" fmla="*/ 565 w 676"/>
                  <a:gd name="T3" fmla="*/ 762 h 831"/>
                  <a:gd name="T4" fmla="*/ 527 w 676"/>
                  <a:gd name="T5" fmla="*/ 641 h 831"/>
                  <a:gd name="T6" fmla="*/ 479 w 676"/>
                  <a:gd name="T7" fmla="*/ 560 h 831"/>
                  <a:gd name="T8" fmla="*/ 421 w 676"/>
                  <a:gd name="T9" fmla="*/ 501 h 831"/>
                  <a:gd name="T10" fmla="*/ 360 w 676"/>
                  <a:gd name="T11" fmla="*/ 477 h 831"/>
                  <a:gd name="T12" fmla="*/ 355 w 676"/>
                  <a:gd name="T13" fmla="*/ 462 h 831"/>
                  <a:gd name="T14" fmla="*/ 383 w 676"/>
                  <a:gd name="T15" fmla="*/ 464 h 831"/>
                  <a:gd name="T16" fmla="*/ 424 w 676"/>
                  <a:gd name="T17" fmla="*/ 399 h 831"/>
                  <a:gd name="T18" fmla="*/ 410 w 676"/>
                  <a:gd name="T19" fmla="*/ 342 h 831"/>
                  <a:gd name="T20" fmla="*/ 353 w 676"/>
                  <a:gd name="T21" fmla="*/ 312 h 831"/>
                  <a:gd name="T22" fmla="*/ 268 w 676"/>
                  <a:gd name="T23" fmla="*/ 296 h 831"/>
                  <a:gd name="T24" fmla="*/ 185 w 676"/>
                  <a:gd name="T25" fmla="*/ 272 h 831"/>
                  <a:gd name="T26" fmla="*/ 115 w 676"/>
                  <a:gd name="T27" fmla="*/ 277 h 831"/>
                  <a:gd name="T28" fmla="*/ 102 w 676"/>
                  <a:gd name="T29" fmla="*/ 487 h 831"/>
                  <a:gd name="T30" fmla="*/ 159 w 676"/>
                  <a:gd name="T31" fmla="*/ 635 h 831"/>
                  <a:gd name="T32" fmla="*/ 250 w 676"/>
                  <a:gd name="T33" fmla="*/ 711 h 831"/>
                  <a:gd name="T34" fmla="*/ 281 w 676"/>
                  <a:gd name="T35" fmla="*/ 702 h 831"/>
                  <a:gd name="T36" fmla="*/ 280 w 676"/>
                  <a:gd name="T37" fmla="*/ 716 h 831"/>
                  <a:gd name="T38" fmla="*/ 243 w 676"/>
                  <a:gd name="T39" fmla="*/ 723 h 831"/>
                  <a:gd name="T40" fmla="*/ 153 w 676"/>
                  <a:gd name="T41" fmla="*/ 671 h 831"/>
                  <a:gd name="T42" fmla="*/ 86 w 676"/>
                  <a:gd name="T43" fmla="*/ 577 h 831"/>
                  <a:gd name="T44" fmla="*/ 55 w 676"/>
                  <a:gd name="T45" fmla="*/ 461 h 831"/>
                  <a:gd name="T46" fmla="*/ 38 w 676"/>
                  <a:gd name="T47" fmla="*/ 330 h 831"/>
                  <a:gd name="T48" fmla="*/ 3 w 676"/>
                  <a:gd name="T49" fmla="*/ 319 h 831"/>
                  <a:gd name="T50" fmla="*/ 72 w 676"/>
                  <a:gd name="T51" fmla="*/ 217 h 831"/>
                  <a:gd name="T52" fmla="*/ 60 w 676"/>
                  <a:gd name="T53" fmla="*/ 141 h 831"/>
                  <a:gd name="T54" fmla="*/ 70 w 676"/>
                  <a:gd name="T55" fmla="*/ 65 h 831"/>
                  <a:gd name="T56" fmla="*/ 115 w 676"/>
                  <a:gd name="T57" fmla="*/ 14 h 831"/>
                  <a:gd name="T58" fmla="*/ 142 w 676"/>
                  <a:gd name="T59" fmla="*/ 22 h 831"/>
                  <a:gd name="T60" fmla="*/ 109 w 676"/>
                  <a:gd name="T61" fmla="*/ 55 h 831"/>
                  <a:gd name="T62" fmla="*/ 138 w 676"/>
                  <a:gd name="T63" fmla="*/ 184 h 831"/>
                  <a:gd name="T64" fmla="*/ 232 w 676"/>
                  <a:gd name="T65" fmla="*/ 242 h 831"/>
                  <a:gd name="T66" fmla="*/ 342 w 676"/>
                  <a:gd name="T67" fmla="*/ 271 h 831"/>
                  <a:gd name="T68" fmla="*/ 444 w 676"/>
                  <a:gd name="T69" fmla="*/ 315 h 831"/>
                  <a:gd name="T70" fmla="*/ 512 w 676"/>
                  <a:gd name="T71" fmla="*/ 347 h 831"/>
                  <a:gd name="T72" fmla="*/ 540 w 676"/>
                  <a:gd name="T73" fmla="*/ 410 h 831"/>
                  <a:gd name="T74" fmla="*/ 502 w 676"/>
                  <a:gd name="T75" fmla="*/ 422 h 831"/>
                  <a:gd name="T76" fmla="*/ 478 w 676"/>
                  <a:gd name="T77" fmla="*/ 401 h 831"/>
                  <a:gd name="T78" fmla="*/ 511 w 676"/>
                  <a:gd name="T79" fmla="*/ 409 h 831"/>
                  <a:gd name="T80" fmla="*/ 501 w 676"/>
                  <a:gd name="T81" fmla="*/ 375 h 831"/>
                  <a:gd name="T82" fmla="*/ 456 w 676"/>
                  <a:gd name="T83" fmla="*/ 346 h 831"/>
                  <a:gd name="T84" fmla="*/ 461 w 676"/>
                  <a:gd name="T85" fmla="*/ 440 h 831"/>
                  <a:gd name="T86" fmla="*/ 510 w 676"/>
                  <a:gd name="T87" fmla="*/ 544 h 831"/>
                  <a:gd name="T88" fmla="*/ 592 w 676"/>
                  <a:gd name="T89" fmla="*/ 608 h 831"/>
                  <a:gd name="T90" fmla="*/ 646 w 676"/>
                  <a:gd name="T91" fmla="*/ 602 h 831"/>
                  <a:gd name="T92" fmla="*/ 633 w 676"/>
                  <a:gd name="T93" fmla="*/ 583 h 831"/>
                  <a:gd name="T94" fmla="*/ 671 w 676"/>
                  <a:gd name="T95" fmla="*/ 584 h 831"/>
                  <a:gd name="T96" fmla="*/ 668 w 676"/>
                  <a:gd name="T97" fmla="*/ 628 h 831"/>
                  <a:gd name="T98" fmla="*/ 602 w 676"/>
                  <a:gd name="T99" fmla="*/ 641 h 831"/>
                  <a:gd name="T100" fmla="*/ 547 w 676"/>
                  <a:gd name="T101" fmla="*/ 614 h 831"/>
                  <a:gd name="T102" fmla="*/ 593 w 676"/>
                  <a:gd name="T103" fmla="*/ 721 h 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6" h="831">
                    <a:moveTo>
                      <a:pt x="615" y="831"/>
                    </a:moveTo>
                    <a:lnTo>
                      <a:pt x="608" y="827"/>
                    </a:lnTo>
                    <a:lnTo>
                      <a:pt x="602" y="824"/>
                    </a:lnTo>
                    <a:lnTo>
                      <a:pt x="598" y="818"/>
                    </a:lnTo>
                    <a:lnTo>
                      <a:pt x="593" y="811"/>
                    </a:lnTo>
                    <a:lnTo>
                      <a:pt x="588" y="804"/>
                    </a:lnTo>
                    <a:lnTo>
                      <a:pt x="585" y="797"/>
                    </a:lnTo>
                    <a:lnTo>
                      <a:pt x="580" y="790"/>
                    </a:lnTo>
                    <a:lnTo>
                      <a:pt x="577" y="784"/>
                    </a:lnTo>
                    <a:lnTo>
                      <a:pt x="565" y="762"/>
                    </a:lnTo>
                    <a:lnTo>
                      <a:pt x="555" y="739"/>
                    </a:lnTo>
                    <a:lnTo>
                      <a:pt x="546" y="716"/>
                    </a:lnTo>
                    <a:lnTo>
                      <a:pt x="539" y="691"/>
                    </a:lnTo>
                    <a:lnTo>
                      <a:pt x="533" y="666"/>
                    </a:lnTo>
                    <a:lnTo>
                      <a:pt x="527" y="641"/>
                    </a:lnTo>
                    <a:lnTo>
                      <a:pt x="523" y="615"/>
                    </a:lnTo>
                    <a:lnTo>
                      <a:pt x="518" y="590"/>
                    </a:lnTo>
                    <a:lnTo>
                      <a:pt x="505" y="580"/>
                    </a:lnTo>
                    <a:lnTo>
                      <a:pt x="492" y="570"/>
                    </a:lnTo>
                    <a:lnTo>
                      <a:pt x="479" y="560"/>
                    </a:lnTo>
                    <a:lnTo>
                      <a:pt x="466" y="549"/>
                    </a:lnTo>
                    <a:lnTo>
                      <a:pt x="454" y="538"/>
                    </a:lnTo>
                    <a:lnTo>
                      <a:pt x="441" y="527"/>
                    </a:lnTo>
                    <a:lnTo>
                      <a:pt x="431" y="514"/>
                    </a:lnTo>
                    <a:lnTo>
                      <a:pt x="421" y="501"/>
                    </a:lnTo>
                    <a:lnTo>
                      <a:pt x="410" y="501"/>
                    </a:lnTo>
                    <a:lnTo>
                      <a:pt x="396" y="498"/>
                    </a:lnTo>
                    <a:lnTo>
                      <a:pt x="383" y="492"/>
                    </a:lnTo>
                    <a:lnTo>
                      <a:pt x="371" y="485"/>
                    </a:lnTo>
                    <a:lnTo>
                      <a:pt x="360" y="477"/>
                    </a:lnTo>
                    <a:lnTo>
                      <a:pt x="351" y="470"/>
                    </a:lnTo>
                    <a:lnTo>
                      <a:pt x="345" y="464"/>
                    </a:lnTo>
                    <a:lnTo>
                      <a:pt x="343" y="462"/>
                    </a:lnTo>
                    <a:lnTo>
                      <a:pt x="349" y="461"/>
                    </a:lnTo>
                    <a:lnTo>
                      <a:pt x="355" y="462"/>
                    </a:lnTo>
                    <a:lnTo>
                      <a:pt x="359" y="463"/>
                    </a:lnTo>
                    <a:lnTo>
                      <a:pt x="365" y="463"/>
                    </a:lnTo>
                    <a:lnTo>
                      <a:pt x="371" y="464"/>
                    </a:lnTo>
                    <a:lnTo>
                      <a:pt x="378" y="466"/>
                    </a:lnTo>
                    <a:lnTo>
                      <a:pt x="383" y="464"/>
                    </a:lnTo>
                    <a:lnTo>
                      <a:pt x="390" y="462"/>
                    </a:lnTo>
                    <a:lnTo>
                      <a:pt x="406" y="448"/>
                    </a:lnTo>
                    <a:lnTo>
                      <a:pt x="416" y="433"/>
                    </a:lnTo>
                    <a:lnTo>
                      <a:pt x="419" y="416"/>
                    </a:lnTo>
                    <a:lnTo>
                      <a:pt x="424" y="399"/>
                    </a:lnTo>
                    <a:lnTo>
                      <a:pt x="421" y="387"/>
                    </a:lnTo>
                    <a:lnTo>
                      <a:pt x="420" y="376"/>
                    </a:lnTo>
                    <a:lnTo>
                      <a:pt x="417" y="364"/>
                    </a:lnTo>
                    <a:lnTo>
                      <a:pt x="414" y="353"/>
                    </a:lnTo>
                    <a:lnTo>
                      <a:pt x="410" y="342"/>
                    </a:lnTo>
                    <a:lnTo>
                      <a:pt x="404" y="334"/>
                    </a:lnTo>
                    <a:lnTo>
                      <a:pt x="397" y="326"/>
                    </a:lnTo>
                    <a:lnTo>
                      <a:pt x="388" y="320"/>
                    </a:lnTo>
                    <a:lnTo>
                      <a:pt x="371" y="316"/>
                    </a:lnTo>
                    <a:lnTo>
                      <a:pt x="353" y="312"/>
                    </a:lnTo>
                    <a:lnTo>
                      <a:pt x="336" y="309"/>
                    </a:lnTo>
                    <a:lnTo>
                      <a:pt x="319" y="307"/>
                    </a:lnTo>
                    <a:lnTo>
                      <a:pt x="302" y="303"/>
                    </a:lnTo>
                    <a:lnTo>
                      <a:pt x="284" y="300"/>
                    </a:lnTo>
                    <a:lnTo>
                      <a:pt x="268" y="296"/>
                    </a:lnTo>
                    <a:lnTo>
                      <a:pt x="251" y="293"/>
                    </a:lnTo>
                    <a:lnTo>
                      <a:pt x="234" y="288"/>
                    </a:lnTo>
                    <a:lnTo>
                      <a:pt x="218" y="284"/>
                    </a:lnTo>
                    <a:lnTo>
                      <a:pt x="201" y="279"/>
                    </a:lnTo>
                    <a:lnTo>
                      <a:pt x="185" y="272"/>
                    </a:lnTo>
                    <a:lnTo>
                      <a:pt x="169" y="265"/>
                    </a:lnTo>
                    <a:lnTo>
                      <a:pt x="154" y="257"/>
                    </a:lnTo>
                    <a:lnTo>
                      <a:pt x="139" y="248"/>
                    </a:lnTo>
                    <a:lnTo>
                      <a:pt x="125" y="237"/>
                    </a:lnTo>
                    <a:lnTo>
                      <a:pt x="115" y="277"/>
                    </a:lnTo>
                    <a:lnTo>
                      <a:pt x="107" y="317"/>
                    </a:lnTo>
                    <a:lnTo>
                      <a:pt x="100" y="360"/>
                    </a:lnTo>
                    <a:lnTo>
                      <a:pt x="98" y="401"/>
                    </a:lnTo>
                    <a:lnTo>
                      <a:pt x="98" y="445"/>
                    </a:lnTo>
                    <a:lnTo>
                      <a:pt x="102" y="487"/>
                    </a:lnTo>
                    <a:lnTo>
                      <a:pt x="110" y="530"/>
                    </a:lnTo>
                    <a:lnTo>
                      <a:pt x="122" y="573"/>
                    </a:lnTo>
                    <a:lnTo>
                      <a:pt x="133" y="592"/>
                    </a:lnTo>
                    <a:lnTo>
                      <a:pt x="145" y="614"/>
                    </a:lnTo>
                    <a:lnTo>
                      <a:pt x="159" y="635"/>
                    </a:lnTo>
                    <a:lnTo>
                      <a:pt x="173" y="655"/>
                    </a:lnTo>
                    <a:lnTo>
                      <a:pt x="189" y="673"/>
                    </a:lnTo>
                    <a:lnTo>
                      <a:pt x="207" y="689"/>
                    </a:lnTo>
                    <a:lnTo>
                      <a:pt x="227" y="702"/>
                    </a:lnTo>
                    <a:lnTo>
                      <a:pt x="250" y="711"/>
                    </a:lnTo>
                    <a:lnTo>
                      <a:pt x="256" y="711"/>
                    </a:lnTo>
                    <a:lnTo>
                      <a:pt x="262" y="709"/>
                    </a:lnTo>
                    <a:lnTo>
                      <a:pt x="269" y="706"/>
                    </a:lnTo>
                    <a:lnTo>
                      <a:pt x="275" y="704"/>
                    </a:lnTo>
                    <a:lnTo>
                      <a:pt x="281" y="702"/>
                    </a:lnTo>
                    <a:lnTo>
                      <a:pt x="287" y="701"/>
                    </a:lnTo>
                    <a:lnTo>
                      <a:pt x="290" y="703"/>
                    </a:lnTo>
                    <a:lnTo>
                      <a:pt x="294" y="708"/>
                    </a:lnTo>
                    <a:lnTo>
                      <a:pt x="287" y="712"/>
                    </a:lnTo>
                    <a:lnTo>
                      <a:pt x="280" y="716"/>
                    </a:lnTo>
                    <a:lnTo>
                      <a:pt x="273" y="719"/>
                    </a:lnTo>
                    <a:lnTo>
                      <a:pt x="266" y="721"/>
                    </a:lnTo>
                    <a:lnTo>
                      <a:pt x="259" y="723"/>
                    </a:lnTo>
                    <a:lnTo>
                      <a:pt x="251" y="724"/>
                    </a:lnTo>
                    <a:lnTo>
                      <a:pt x="243" y="723"/>
                    </a:lnTo>
                    <a:lnTo>
                      <a:pt x="235" y="720"/>
                    </a:lnTo>
                    <a:lnTo>
                      <a:pt x="212" y="710"/>
                    </a:lnTo>
                    <a:lnTo>
                      <a:pt x="191" y="698"/>
                    </a:lnTo>
                    <a:lnTo>
                      <a:pt x="171" y="686"/>
                    </a:lnTo>
                    <a:lnTo>
                      <a:pt x="153" y="671"/>
                    </a:lnTo>
                    <a:lnTo>
                      <a:pt x="137" y="655"/>
                    </a:lnTo>
                    <a:lnTo>
                      <a:pt x="122" y="637"/>
                    </a:lnTo>
                    <a:lnTo>
                      <a:pt x="108" y="618"/>
                    </a:lnTo>
                    <a:lnTo>
                      <a:pt x="97" y="598"/>
                    </a:lnTo>
                    <a:lnTo>
                      <a:pt x="86" y="577"/>
                    </a:lnTo>
                    <a:lnTo>
                      <a:pt x="77" y="555"/>
                    </a:lnTo>
                    <a:lnTo>
                      <a:pt x="69" y="532"/>
                    </a:lnTo>
                    <a:lnTo>
                      <a:pt x="63" y="509"/>
                    </a:lnTo>
                    <a:lnTo>
                      <a:pt x="59" y="485"/>
                    </a:lnTo>
                    <a:lnTo>
                      <a:pt x="55" y="461"/>
                    </a:lnTo>
                    <a:lnTo>
                      <a:pt x="53" y="437"/>
                    </a:lnTo>
                    <a:lnTo>
                      <a:pt x="53" y="411"/>
                    </a:lnTo>
                    <a:lnTo>
                      <a:pt x="53" y="330"/>
                    </a:lnTo>
                    <a:lnTo>
                      <a:pt x="45" y="330"/>
                    </a:lnTo>
                    <a:lnTo>
                      <a:pt x="38" y="330"/>
                    </a:lnTo>
                    <a:lnTo>
                      <a:pt x="30" y="330"/>
                    </a:lnTo>
                    <a:lnTo>
                      <a:pt x="22" y="328"/>
                    </a:lnTo>
                    <a:lnTo>
                      <a:pt x="15" y="326"/>
                    </a:lnTo>
                    <a:lnTo>
                      <a:pt x="9" y="323"/>
                    </a:lnTo>
                    <a:lnTo>
                      <a:pt x="3" y="319"/>
                    </a:lnTo>
                    <a:lnTo>
                      <a:pt x="0" y="314"/>
                    </a:lnTo>
                    <a:lnTo>
                      <a:pt x="56" y="294"/>
                    </a:lnTo>
                    <a:lnTo>
                      <a:pt x="61" y="269"/>
                    </a:lnTo>
                    <a:lnTo>
                      <a:pt x="65" y="242"/>
                    </a:lnTo>
                    <a:lnTo>
                      <a:pt x="72" y="217"/>
                    </a:lnTo>
                    <a:lnTo>
                      <a:pt x="87" y="196"/>
                    </a:lnTo>
                    <a:lnTo>
                      <a:pt x="78" y="184"/>
                    </a:lnTo>
                    <a:lnTo>
                      <a:pt x="71" y="171"/>
                    </a:lnTo>
                    <a:lnTo>
                      <a:pt x="64" y="156"/>
                    </a:lnTo>
                    <a:lnTo>
                      <a:pt x="60" y="141"/>
                    </a:lnTo>
                    <a:lnTo>
                      <a:pt x="56" y="126"/>
                    </a:lnTo>
                    <a:lnTo>
                      <a:pt x="56" y="110"/>
                    </a:lnTo>
                    <a:lnTo>
                      <a:pt x="57" y="93"/>
                    </a:lnTo>
                    <a:lnTo>
                      <a:pt x="63" y="77"/>
                    </a:lnTo>
                    <a:lnTo>
                      <a:pt x="70" y="65"/>
                    </a:lnTo>
                    <a:lnTo>
                      <a:pt x="77" y="53"/>
                    </a:lnTo>
                    <a:lnTo>
                      <a:pt x="85" y="42"/>
                    </a:lnTo>
                    <a:lnTo>
                      <a:pt x="94" y="31"/>
                    </a:lnTo>
                    <a:lnTo>
                      <a:pt x="103" y="22"/>
                    </a:lnTo>
                    <a:lnTo>
                      <a:pt x="115" y="14"/>
                    </a:lnTo>
                    <a:lnTo>
                      <a:pt x="125" y="7"/>
                    </a:lnTo>
                    <a:lnTo>
                      <a:pt x="138" y="0"/>
                    </a:lnTo>
                    <a:lnTo>
                      <a:pt x="144" y="8"/>
                    </a:lnTo>
                    <a:lnTo>
                      <a:pt x="145" y="15"/>
                    </a:lnTo>
                    <a:lnTo>
                      <a:pt x="142" y="22"/>
                    </a:lnTo>
                    <a:lnTo>
                      <a:pt x="135" y="28"/>
                    </a:lnTo>
                    <a:lnTo>
                      <a:pt x="127" y="34"/>
                    </a:lnTo>
                    <a:lnTo>
                      <a:pt x="120" y="40"/>
                    </a:lnTo>
                    <a:lnTo>
                      <a:pt x="113" y="47"/>
                    </a:lnTo>
                    <a:lnTo>
                      <a:pt x="109" y="55"/>
                    </a:lnTo>
                    <a:lnTo>
                      <a:pt x="102" y="83"/>
                    </a:lnTo>
                    <a:lnTo>
                      <a:pt x="103" y="113"/>
                    </a:lnTo>
                    <a:lnTo>
                      <a:pt x="110" y="141"/>
                    </a:lnTo>
                    <a:lnTo>
                      <a:pt x="122" y="166"/>
                    </a:lnTo>
                    <a:lnTo>
                      <a:pt x="138" y="184"/>
                    </a:lnTo>
                    <a:lnTo>
                      <a:pt x="154" y="201"/>
                    </a:lnTo>
                    <a:lnTo>
                      <a:pt x="173" y="214"/>
                    </a:lnTo>
                    <a:lnTo>
                      <a:pt x="192" y="226"/>
                    </a:lnTo>
                    <a:lnTo>
                      <a:pt x="212" y="235"/>
                    </a:lnTo>
                    <a:lnTo>
                      <a:pt x="232" y="242"/>
                    </a:lnTo>
                    <a:lnTo>
                      <a:pt x="254" y="249"/>
                    </a:lnTo>
                    <a:lnTo>
                      <a:pt x="276" y="255"/>
                    </a:lnTo>
                    <a:lnTo>
                      <a:pt x="298" y="259"/>
                    </a:lnTo>
                    <a:lnTo>
                      <a:pt x="320" y="265"/>
                    </a:lnTo>
                    <a:lnTo>
                      <a:pt x="342" y="271"/>
                    </a:lnTo>
                    <a:lnTo>
                      <a:pt x="364" y="277"/>
                    </a:lnTo>
                    <a:lnTo>
                      <a:pt x="385" y="284"/>
                    </a:lnTo>
                    <a:lnTo>
                      <a:pt x="405" y="293"/>
                    </a:lnTo>
                    <a:lnTo>
                      <a:pt x="425" y="302"/>
                    </a:lnTo>
                    <a:lnTo>
                      <a:pt x="444" y="315"/>
                    </a:lnTo>
                    <a:lnTo>
                      <a:pt x="459" y="317"/>
                    </a:lnTo>
                    <a:lnTo>
                      <a:pt x="474" y="322"/>
                    </a:lnTo>
                    <a:lnTo>
                      <a:pt x="488" y="328"/>
                    </a:lnTo>
                    <a:lnTo>
                      <a:pt x="501" y="337"/>
                    </a:lnTo>
                    <a:lnTo>
                      <a:pt x="512" y="347"/>
                    </a:lnTo>
                    <a:lnTo>
                      <a:pt x="523" y="358"/>
                    </a:lnTo>
                    <a:lnTo>
                      <a:pt x="531" y="370"/>
                    </a:lnTo>
                    <a:lnTo>
                      <a:pt x="539" y="384"/>
                    </a:lnTo>
                    <a:lnTo>
                      <a:pt x="541" y="396"/>
                    </a:lnTo>
                    <a:lnTo>
                      <a:pt x="540" y="410"/>
                    </a:lnTo>
                    <a:lnTo>
                      <a:pt x="534" y="421"/>
                    </a:lnTo>
                    <a:lnTo>
                      <a:pt x="524" y="430"/>
                    </a:lnTo>
                    <a:lnTo>
                      <a:pt x="517" y="430"/>
                    </a:lnTo>
                    <a:lnTo>
                      <a:pt x="510" y="426"/>
                    </a:lnTo>
                    <a:lnTo>
                      <a:pt x="502" y="422"/>
                    </a:lnTo>
                    <a:lnTo>
                      <a:pt x="495" y="417"/>
                    </a:lnTo>
                    <a:lnTo>
                      <a:pt x="488" y="411"/>
                    </a:lnTo>
                    <a:lnTo>
                      <a:pt x="482" y="406"/>
                    </a:lnTo>
                    <a:lnTo>
                      <a:pt x="479" y="402"/>
                    </a:lnTo>
                    <a:lnTo>
                      <a:pt x="478" y="401"/>
                    </a:lnTo>
                    <a:lnTo>
                      <a:pt x="485" y="405"/>
                    </a:lnTo>
                    <a:lnTo>
                      <a:pt x="492" y="409"/>
                    </a:lnTo>
                    <a:lnTo>
                      <a:pt x="497" y="413"/>
                    </a:lnTo>
                    <a:lnTo>
                      <a:pt x="505" y="414"/>
                    </a:lnTo>
                    <a:lnTo>
                      <a:pt x="511" y="409"/>
                    </a:lnTo>
                    <a:lnTo>
                      <a:pt x="515" y="402"/>
                    </a:lnTo>
                    <a:lnTo>
                      <a:pt x="516" y="396"/>
                    </a:lnTo>
                    <a:lnTo>
                      <a:pt x="516" y="388"/>
                    </a:lnTo>
                    <a:lnTo>
                      <a:pt x="508" y="383"/>
                    </a:lnTo>
                    <a:lnTo>
                      <a:pt x="501" y="375"/>
                    </a:lnTo>
                    <a:lnTo>
                      <a:pt x="493" y="368"/>
                    </a:lnTo>
                    <a:lnTo>
                      <a:pt x="484" y="361"/>
                    </a:lnTo>
                    <a:lnTo>
                      <a:pt x="476" y="354"/>
                    </a:lnTo>
                    <a:lnTo>
                      <a:pt x="466" y="349"/>
                    </a:lnTo>
                    <a:lnTo>
                      <a:pt x="456" y="346"/>
                    </a:lnTo>
                    <a:lnTo>
                      <a:pt x="447" y="346"/>
                    </a:lnTo>
                    <a:lnTo>
                      <a:pt x="454" y="368"/>
                    </a:lnTo>
                    <a:lnTo>
                      <a:pt x="457" y="392"/>
                    </a:lnTo>
                    <a:lnTo>
                      <a:pt x="458" y="416"/>
                    </a:lnTo>
                    <a:lnTo>
                      <a:pt x="461" y="440"/>
                    </a:lnTo>
                    <a:lnTo>
                      <a:pt x="463" y="464"/>
                    </a:lnTo>
                    <a:lnTo>
                      <a:pt x="469" y="487"/>
                    </a:lnTo>
                    <a:lnTo>
                      <a:pt x="480" y="509"/>
                    </a:lnTo>
                    <a:lnTo>
                      <a:pt x="496" y="529"/>
                    </a:lnTo>
                    <a:lnTo>
                      <a:pt x="510" y="544"/>
                    </a:lnTo>
                    <a:lnTo>
                      <a:pt x="524" y="560"/>
                    </a:lnTo>
                    <a:lnTo>
                      <a:pt x="539" y="575"/>
                    </a:lnTo>
                    <a:lnTo>
                      <a:pt x="556" y="589"/>
                    </a:lnTo>
                    <a:lnTo>
                      <a:pt x="573" y="600"/>
                    </a:lnTo>
                    <a:lnTo>
                      <a:pt x="592" y="608"/>
                    </a:lnTo>
                    <a:lnTo>
                      <a:pt x="611" y="612"/>
                    </a:lnTo>
                    <a:lnTo>
                      <a:pt x="633" y="611"/>
                    </a:lnTo>
                    <a:lnTo>
                      <a:pt x="637" y="607"/>
                    </a:lnTo>
                    <a:lnTo>
                      <a:pt x="641" y="604"/>
                    </a:lnTo>
                    <a:lnTo>
                      <a:pt x="646" y="602"/>
                    </a:lnTo>
                    <a:lnTo>
                      <a:pt x="649" y="598"/>
                    </a:lnTo>
                    <a:lnTo>
                      <a:pt x="645" y="593"/>
                    </a:lnTo>
                    <a:lnTo>
                      <a:pt x="639" y="591"/>
                    </a:lnTo>
                    <a:lnTo>
                      <a:pt x="634" y="589"/>
                    </a:lnTo>
                    <a:lnTo>
                      <a:pt x="633" y="583"/>
                    </a:lnTo>
                    <a:lnTo>
                      <a:pt x="640" y="578"/>
                    </a:lnTo>
                    <a:lnTo>
                      <a:pt x="647" y="576"/>
                    </a:lnTo>
                    <a:lnTo>
                      <a:pt x="656" y="575"/>
                    </a:lnTo>
                    <a:lnTo>
                      <a:pt x="664" y="577"/>
                    </a:lnTo>
                    <a:lnTo>
                      <a:pt x="671" y="584"/>
                    </a:lnTo>
                    <a:lnTo>
                      <a:pt x="675" y="592"/>
                    </a:lnTo>
                    <a:lnTo>
                      <a:pt x="676" y="600"/>
                    </a:lnTo>
                    <a:lnTo>
                      <a:pt x="675" y="608"/>
                    </a:lnTo>
                    <a:lnTo>
                      <a:pt x="674" y="619"/>
                    </a:lnTo>
                    <a:lnTo>
                      <a:pt x="668" y="628"/>
                    </a:lnTo>
                    <a:lnTo>
                      <a:pt x="657" y="636"/>
                    </a:lnTo>
                    <a:lnTo>
                      <a:pt x="645" y="643"/>
                    </a:lnTo>
                    <a:lnTo>
                      <a:pt x="630" y="644"/>
                    </a:lnTo>
                    <a:lnTo>
                      <a:pt x="616" y="643"/>
                    </a:lnTo>
                    <a:lnTo>
                      <a:pt x="602" y="641"/>
                    </a:lnTo>
                    <a:lnTo>
                      <a:pt x="590" y="637"/>
                    </a:lnTo>
                    <a:lnTo>
                      <a:pt x="577" y="631"/>
                    </a:lnTo>
                    <a:lnTo>
                      <a:pt x="565" y="627"/>
                    </a:lnTo>
                    <a:lnTo>
                      <a:pt x="556" y="620"/>
                    </a:lnTo>
                    <a:lnTo>
                      <a:pt x="547" y="614"/>
                    </a:lnTo>
                    <a:lnTo>
                      <a:pt x="554" y="636"/>
                    </a:lnTo>
                    <a:lnTo>
                      <a:pt x="562" y="658"/>
                    </a:lnTo>
                    <a:lnTo>
                      <a:pt x="571" y="679"/>
                    </a:lnTo>
                    <a:lnTo>
                      <a:pt x="581" y="701"/>
                    </a:lnTo>
                    <a:lnTo>
                      <a:pt x="593" y="721"/>
                    </a:lnTo>
                    <a:lnTo>
                      <a:pt x="605" y="743"/>
                    </a:lnTo>
                    <a:lnTo>
                      <a:pt x="617" y="764"/>
                    </a:lnTo>
                    <a:lnTo>
                      <a:pt x="631" y="784"/>
                    </a:lnTo>
                    <a:lnTo>
                      <a:pt x="615" y="8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2" name="Freeform 62"/>
              <p:cNvSpPr>
                <a:spLocks/>
              </p:cNvSpPr>
              <p:nvPr/>
            </p:nvSpPr>
            <p:spPr bwMode="auto">
              <a:xfrm>
                <a:off x="3350" y="2622"/>
                <a:ext cx="130" cy="250"/>
              </a:xfrm>
              <a:custGeom>
                <a:avLst/>
                <a:gdLst>
                  <a:gd name="T0" fmla="*/ 248 w 260"/>
                  <a:gd name="T1" fmla="*/ 153 h 501"/>
                  <a:gd name="T2" fmla="*/ 260 w 260"/>
                  <a:gd name="T3" fmla="*/ 246 h 501"/>
                  <a:gd name="T4" fmla="*/ 249 w 260"/>
                  <a:gd name="T5" fmla="*/ 339 h 501"/>
                  <a:gd name="T6" fmla="*/ 213 w 260"/>
                  <a:gd name="T7" fmla="*/ 424 h 501"/>
                  <a:gd name="T8" fmla="*/ 175 w 260"/>
                  <a:gd name="T9" fmla="*/ 470 h 501"/>
                  <a:gd name="T10" fmla="*/ 144 w 260"/>
                  <a:gd name="T11" fmla="*/ 486 h 501"/>
                  <a:gd name="T12" fmla="*/ 111 w 260"/>
                  <a:gd name="T13" fmla="*/ 498 h 501"/>
                  <a:gd name="T14" fmla="*/ 87 w 260"/>
                  <a:gd name="T15" fmla="*/ 501 h 501"/>
                  <a:gd name="T16" fmla="*/ 87 w 260"/>
                  <a:gd name="T17" fmla="*/ 493 h 501"/>
                  <a:gd name="T18" fmla="*/ 108 w 260"/>
                  <a:gd name="T19" fmla="*/ 475 h 501"/>
                  <a:gd name="T20" fmla="*/ 140 w 260"/>
                  <a:gd name="T21" fmla="*/ 453 h 501"/>
                  <a:gd name="T22" fmla="*/ 167 w 260"/>
                  <a:gd name="T23" fmla="*/ 430 h 501"/>
                  <a:gd name="T24" fmla="*/ 188 w 260"/>
                  <a:gd name="T25" fmla="*/ 388 h 501"/>
                  <a:gd name="T26" fmla="*/ 205 w 260"/>
                  <a:gd name="T27" fmla="*/ 319 h 501"/>
                  <a:gd name="T28" fmla="*/ 212 w 260"/>
                  <a:gd name="T29" fmla="*/ 247 h 501"/>
                  <a:gd name="T30" fmla="*/ 206 w 260"/>
                  <a:gd name="T31" fmla="*/ 174 h 501"/>
                  <a:gd name="T32" fmla="*/ 196 w 260"/>
                  <a:gd name="T33" fmla="*/ 130 h 501"/>
                  <a:gd name="T34" fmla="*/ 190 w 260"/>
                  <a:gd name="T35" fmla="*/ 111 h 501"/>
                  <a:gd name="T36" fmla="*/ 181 w 260"/>
                  <a:gd name="T37" fmla="*/ 93 h 501"/>
                  <a:gd name="T38" fmla="*/ 169 w 260"/>
                  <a:gd name="T39" fmla="*/ 78 h 501"/>
                  <a:gd name="T40" fmla="*/ 140 w 260"/>
                  <a:gd name="T41" fmla="*/ 53 h 501"/>
                  <a:gd name="T42" fmla="*/ 87 w 260"/>
                  <a:gd name="T43" fmla="*/ 32 h 501"/>
                  <a:gd name="T44" fmla="*/ 37 w 260"/>
                  <a:gd name="T45" fmla="*/ 24 h 501"/>
                  <a:gd name="T46" fmla="*/ 5 w 260"/>
                  <a:gd name="T47" fmla="*/ 24 h 501"/>
                  <a:gd name="T48" fmla="*/ 16 w 260"/>
                  <a:gd name="T49" fmla="*/ 13 h 501"/>
                  <a:gd name="T50" fmla="*/ 53 w 260"/>
                  <a:gd name="T51" fmla="*/ 1 h 501"/>
                  <a:gd name="T52" fmla="*/ 92 w 260"/>
                  <a:gd name="T53" fmla="*/ 2 h 501"/>
                  <a:gd name="T54" fmla="*/ 130 w 260"/>
                  <a:gd name="T55" fmla="*/ 12 h 501"/>
                  <a:gd name="T56" fmla="*/ 160 w 260"/>
                  <a:gd name="T57" fmla="*/ 28 h 501"/>
                  <a:gd name="T58" fmla="*/ 184 w 260"/>
                  <a:gd name="T59" fmla="*/ 47 h 501"/>
                  <a:gd name="T60" fmla="*/ 206 w 260"/>
                  <a:gd name="T61" fmla="*/ 72 h 501"/>
                  <a:gd name="T62" fmla="*/ 225 w 260"/>
                  <a:gd name="T63" fmla="*/ 97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60" h="501">
                    <a:moveTo>
                      <a:pt x="232" y="111"/>
                    </a:moveTo>
                    <a:lnTo>
                      <a:pt x="248" y="153"/>
                    </a:lnTo>
                    <a:lnTo>
                      <a:pt x="257" y="198"/>
                    </a:lnTo>
                    <a:lnTo>
                      <a:pt x="260" y="246"/>
                    </a:lnTo>
                    <a:lnTo>
                      <a:pt x="258" y="293"/>
                    </a:lnTo>
                    <a:lnTo>
                      <a:pt x="249" y="339"/>
                    </a:lnTo>
                    <a:lnTo>
                      <a:pt x="234" y="384"/>
                    </a:lnTo>
                    <a:lnTo>
                      <a:pt x="213" y="424"/>
                    </a:lnTo>
                    <a:lnTo>
                      <a:pt x="186" y="461"/>
                    </a:lnTo>
                    <a:lnTo>
                      <a:pt x="175" y="470"/>
                    </a:lnTo>
                    <a:lnTo>
                      <a:pt x="160" y="478"/>
                    </a:lnTo>
                    <a:lnTo>
                      <a:pt x="144" y="486"/>
                    </a:lnTo>
                    <a:lnTo>
                      <a:pt x="127" y="493"/>
                    </a:lnTo>
                    <a:lnTo>
                      <a:pt x="111" y="498"/>
                    </a:lnTo>
                    <a:lnTo>
                      <a:pt x="97" y="501"/>
                    </a:lnTo>
                    <a:lnTo>
                      <a:pt x="87" y="501"/>
                    </a:lnTo>
                    <a:lnTo>
                      <a:pt x="82" y="499"/>
                    </a:lnTo>
                    <a:lnTo>
                      <a:pt x="87" y="493"/>
                    </a:lnTo>
                    <a:lnTo>
                      <a:pt x="96" y="485"/>
                    </a:lnTo>
                    <a:lnTo>
                      <a:pt x="108" y="475"/>
                    </a:lnTo>
                    <a:lnTo>
                      <a:pt x="123" y="464"/>
                    </a:lnTo>
                    <a:lnTo>
                      <a:pt x="140" y="453"/>
                    </a:lnTo>
                    <a:lnTo>
                      <a:pt x="154" y="441"/>
                    </a:lnTo>
                    <a:lnTo>
                      <a:pt x="167" y="430"/>
                    </a:lnTo>
                    <a:lnTo>
                      <a:pt x="175" y="421"/>
                    </a:lnTo>
                    <a:lnTo>
                      <a:pt x="188" y="388"/>
                    </a:lnTo>
                    <a:lnTo>
                      <a:pt x="198" y="355"/>
                    </a:lnTo>
                    <a:lnTo>
                      <a:pt x="205" y="319"/>
                    </a:lnTo>
                    <a:lnTo>
                      <a:pt x="210" y="284"/>
                    </a:lnTo>
                    <a:lnTo>
                      <a:pt x="212" y="247"/>
                    </a:lnTo>
                    <a:lnTo>
                      <a:pt x="210" y="210"/>
                    </a:lnTo>
                    <a:lnTo>
                      <a:pt x="206" y="174"/>
                    </a:lnTo>
                    <a:lnTo>
                      <a:pt x="198" y="140"/>
                    </a:lnTo>
                    <a:lnTo>
                      <a:pt x="196" y="130"/>
                    </a:lnTo>
                    <a:lnTo>
                      <a:pt x="194" y="120"/>
                    </a:lnTo>
                    <a:lnTo>
                      <a:pt x="190" y="111"/>
                    </a:lnTo>
                    <a:lnTo>
                      <a:pt x="186" y="103"/>
                    </a:lnTo>
                    <a:lnTo>
                      <a:pt x="181" y="93"/>
                    </a:lnTo>
                    <a:lnTo>
                      <a:pt x="175" y="85"/>
                    </a:lnTo>
                    <a:lnTo>
                      <a:pt x="169" y="78"/>
                    </a:lnTo>
                    <a:lnTo>
                      <a:pt x="163" y="70"/>
                    </a:lnTo>
                    <a:lnTo>
                      <a:pt x="140" y="53"/>
                    </a:lnTo>
                    <a:lnTo>
                      <a:pt x="114" y="40"/>
                    </a:lnTo>
                    <a:lnTo>
                      <a:pt x="87" y="32"/>
                    </a:lnTo>
                    <a:lnTo>
                      <a:pt x="61" y="27"/>
                    </a:lnTo>
                    <a:lnTo>
                      <a:pt x="37" y="24"/>
                    </a:lnTo>
                    <a:lnTo>
                      <a:pt x="17" y="24"/>
                    </a:lnTo>
                    <a:lnTo>
                      <a:pt x="5" y="24"/>
                    </a:lnTo>
                    <a:lnTo>
                      <a:pt x="0" y="24"/>
                    </a:lnTo>
                    <a:lnTo>
                      <a:pt x="16" y="13"/>
                    </a:lnTo>
                    <a:lnTo>
                      <a:pt x="34" y="6"/>
                    </a:lnTo>
                    <a:lnTo>
                      <a:pt x="53" y="1"/>
                    </a:lnTo>
                    <a:lnTo>
                      <a:pt x="73" y="0"/>
                    </a:lnTo>
                    <a:lnTo>
                      <a:pt x="92" y="2"/>
                    </a:lnTo>
                    <a:lnTo>
                      <a:pt x="112" y="6"/>
                    </a:lnTo>
                    <a:lnTo>
                      <a:pt x="130" y="12"/>
                    </a:lnTo>
                    <a:lnTo>
                      <a:pt x="148" y="19"/>
                    </a:lnTo>
                    <a:lnTo>
                      <a:pt x="160" y="28"/>
                    </a:lnTo>
                    <a:lnTo>
                      <a:pt x="173" y="37"/>
                    </a:lnTo>
                    <a:lnTo>
                      <a:pt x="184" y="47"/>
                    </a:lnTo>
                    <a:lnTo>
                      <a:pt x="196" y="59"/>
                    </a:lnTo>
                    <a:lnTo>
                      <a:pt x="206" y="72"/>
                    </a:lnTo>
                    <a:lnTo>
                      <a:pt x="216" y="84"/>
                    </a:lnTo>
                    <a:lnTo>
                      <a:pt x="225" y="97"/>
                    </a:lnTo>
                    <a:lnTo>
                      <a:pt x="232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3" name="Freeform 63"/>
              <p:cNvSpPr>
                <a:spLocks/>
              </p:cNvSpPr>
              <p:nvPr/>
            </p:nvSpPr>
            <p:spPr bwMode="auto">
              <a:xfrm>
                <a:off x="2585" y="2651"/>
                <a:ext cx="321" cy="350"/>
              </a:xfrm>
              <a:custGeom>
                <a:avLst/>
                <a:gdLst>
                  <a:gd name="T0" fmla="*/ 641 w 641"/>
                  <a:gd name="T1" fmla="*/ 3 h 699"/>
                  <a:gd name="T2" fmla="*/ 641 w 641"/>
                  <a:gd name="T3" fmla="*/ 107 h 699"/>
                  <a:gd name="T4" fmla="*/ 641 w 641"/>
                  <a:gd name="T5" fmla="*/ 334 h 699"/>
                  <a:gd name="T6" fmla="*/ 638 w 641"/>
                  <a:gd name="T7" fmla="*/ 563 h 699"/>
                  <a:gd name="T8" fmla="*/ 629 w 641"/>
                  <a:gd name="T9" fmla="*/ 668 h 699"/>
                  <a:gd name="T10" fmla="*/ 623 w 641"/>
                  <a:gd name="T11" fmla="*/ 668 h 699"/>
                  <a:gd name="T12" fmla="*/ 607 w 641"/>
                  <a:gd name="T13" fmla="*/ 669 h 699"/>
                  <a:gd name="T14" fmla="*/ 583 w 641"/>
                  <a:gd name="T15" fmla="*/ 672 h 699"/>
                  <a:gd name="T16" fmla="*/ 549 w 641"/>
                  <a:gd name="T17" fmla="*/ 673 h 699"/>
                  <a:gd name="T18" fmla="*/ 511 w 641"/>
                  <a:gd name="T19" fmla="*/ 676 h 699"/>
                  <a:gd name="T20" fmla="*/ 466 w 641"/>
                  <a:gd name="T21" fmla="*/ 678 h 699"/>
                  <a:gd name="T22" fmla="*/ 419 w 641"/>
                  <a:gd name="T23" fmla="*/ 682 h 699"/>
                  <a:gd name="T24" fmla="*/ 368 w 641"/>
                  <a:gd name="T25" fmla="*/ 684 h 699"/>
                  <a:gd name="T26" fmla="*/ 318 w 641"/>
                  <a:gd name="T27" fmla="*/ 688 h 699"/>
                  <a:gd name="T28" fmla="*/ 266 w 641"/>
                  <a:gd name="T29" fmla="*/ 690 h 699"/>
                  <a:gd name="T30" fmla="*/ 216 w 641"/>
                  <a:gd name="T31" fmla="*/ 693 h 699"/>
                  <a:gd name="T32" fmla="*/ 169 w 641"/>
                  <a:gd name="T33" fmla="*/ 696 h 699"/>
                  <a:gd name="T34" fmla="*/ 127 w 641"/>
                  <a:gd name="T35" fmla="*/ 697 h 699"/>
                  <a:gd name="T36" fmla="*/ 88 w 641"/>
                  <a:gd name="T37" fmla="*/ 698 h 699"/>
                  <a:gd name="T38" fmla="*/ 57 w 641"/>
                  <a:gd name="T39" fmla="*/ 699 h 699"/>
                  <a:gd name="T40" fmla="*/ 34 w 641"/>
                  <a:gd name="T41" fmla="*/ 699 h 699"/>
                  <a:gd name="T42" fmla="*/ 0 w 641"/>
                  <a:gd name="T43" fmla="*/ 0 h 699"/>
                  <a:gd name="T44" fmla="*/ 641 w 641"/>
                  <a:gd name="T45" fmla="*/ 3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41" h="699">
                    <a:moveTo>
                      <a:pt x="641" y="3"/>
                    </a:moveTo>
                    <a:lnTo>
                      <a:pt x="641" y="107"/>
                    </a:lnTo>
                    <a:lnTo>
                      <a:pt x="641" y="334"/>
                    </a:lnTo>
                    <a:lnTo>
                      <a:pt x="638" y="563"/>
                    </a:lnTo>
                    <a:lnTo>
                      <a:pt x="629" y="668"/>
                    </a:lnTo>
                    <a:lnTo>
                      <a:pt x="623" y="668"/>
                    </a:lnTo>
                    <a:lnTo>
                      <a:pt x="607" y="669"/>
                    </a:lnTo>
                    <a:lnTo>
                      <a:pt x="583" y="672"/>
                    </a:lnTo>
                    <a:lnTo>
                      <a:pt x="549" y="673"/>
                    </a:lnTo>
                    <a:lnTo>
                      <a:pt x="511" y="676"/>
                    </a:lnTo>
                    <a:lnTo>
                      <a:pt x="466" y="678"/>
                    </a:lnTo>
                    <a:lnTo>
                      <a:pt x="419" y="682"/>
                    </a:lnTo>
                    <a:lnTo>
                      <a:pt x="368" y="684"/>
                    </a:lnTo>
                    <a:lnTo>
                      <a:pt x="318" y="688"/>
                    </a:lnTo>
                    <a:lnTo>
                      <a:pt x="266" y="690"/>
                    </a:lnTo>
                    <a:lnTo>
                      <a:pt x="216" y="693"/>
                    </a:lnTo>
                    <a:lnTo>
                      <a:pt x="169" y="696"/>
                    </a:lnTo>
                    <a:lnTo>
                      <a:pt x="127" y="697"/>
                    </a:lnTo>
                    <a:lnTo>
                      <a:pt x="88" y="698"/>
                    </a:lnTo>
                    <a:lnTo>
                      <a:pt x="57" y="699"/>
                    </a:lnTo>
                    <a:lnTo>
                      <a:pt x="34" y="699"/>
                    </a:lnTo>
                    <a:lnTo>
                      <a:pt x="0" y="0"/>
                    </a:lnTo>
                    <a:lnTo>
                      <a:pt x="64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4" name="Freeform 64"/>
              <p:cNvSpPr>
                <a:spLocks/>
              </p:cNvSpPr>
              <p:nvPr/>
            </p:nvSpPr>
            <p:spPr bwMode="auto">
              <a:xfrm>
                <a:off x="3295" y="2647"/>
                <a:ext cx="117" cy="218"/>
              </a:xfrm>
              <a:custGeom>
                <a:avLst/>
                <a:gdLst>
                  <a:gd name="T0" fmla="*/ 137 w 233"/>
                  <a:gd name="T1" fmla="*/ 180 h 434"/>
                  <a:gd name="T2" fmla="*/ 122 w 233"/>
                  <a:gd name="T3" fmla="*/ 226 h 434"/>
                  <a:gd name="T4" fmla="*/ 92 w 233"/>
                  <a:gd name="T5" fmla="*/ 266 h 434"/>
                  <a:gd name="T6" fmla="*/ 74 w 233"/>
                  <a:gd name="T7" fmla="*/ 274 h 434"/>
                  <a:gd name="T8" fmla="*/ 52 w 233"/>
                  <a:gd name="T9" fmla="*/ 275 h 434"/>
                  <a:gd name="T10" fmla="*/ 36 w 233"/>
                  <a:gd name="T11" fmla="*/ 279 h 434"/>
                  <a:gd name="T12" fmla="*/ 52 w 233"/>
                  <a:gd name="T13" fmla="*/ 291 h 434"/>
                  <a:gd name="T14" fmla="*/ 72 w 233"/>
                  <a:gd name="T15" fmla="*/ 298 h 434"/>
                  <a:gd name="T16" fmla="*/ 97 w 233"/>
                  <a:gd name="T17" fmla="*/ 296 h 434"/>
                  <a:gd name="T18" fmla="*/ 128 w 233"/>
                  <a:gd name="T19" fmla="*/ 295 h 434"/>
                  <a:gd name="T20" fmla="*/ 146 w 233"/>
                  <a:gd name="T21" fmla="*/ 300 h 434"/>
                  <a:gd name="T22" fmla="*/ 139 w 233"/>
                  <a:gd name="T23" fmla="*/ 343 h 434"/>
                  <a:gd name="T24" fmla="*/ 112 w 233"/>
                  <a:gd name="T25" fmla="*/ 379 h 434"/>
                  <a:gd name="T26" fmla="*/ 99 w 233"/>
                  <a:gd name="T27" fmla="*/ 400 h 434"/>
                  <a:gd name="T28" fmla="*/ 129 w 233"/>
                  <a:gd name="T29" fmla="*/ 400 h 434"/>
                  <a:gd name="T30" fmla="*/ 158 w 233"/>
                  <a:gd name="T31" fmla="*/ 389 h 434"/>
                  <a:gd name="T32" fmla="*/ 180 w 233"/>
                  <a:gd name="T33" fmla="*/ 372 h 434"/>
                  <a:gd name="T34" fmla="*/ 199 w 233"/>
                  <a:gd name="T35" fmla="*/ 348 h 434"/>
                  <a:gd name="T36" fmla="*/ 224 w 233"/>
                  <a:gd name="T37" fmla="*/ 329 h 434"/>
                  <a:gd name="T38" fmla="*/ 233 w 233"/>
                  <a:gd name="T39" fmla="*/ 358 h 434"/>
                  <a:gd name="T40" fmla="*/ 207 w 233"/>
                  <a:gd name="T41" fmla="*/ 397 h 434"/>
                  <a:gd name="T42" fmla="*/ 161 w 233"/>
                  <a:gd name="T43" fmla="*/ 423 h 434"/>
                  <a:gd name="T44" fmla="*/ 109 w 233"/>
                  <a:gd name="T45" fmla="*/ 434 h 434"/>
                  <a:gd name="T46" fmla="*/ 85 w 233"/>
                  <a:gd name="T47" fmla="*/ 424 h 434"/>
                  <a:gd name="T48" fmla="*/ 60 w 233"/>
                  <a:gd name="T49" fmla="*/ 411 h 434"/>
                  <a:gd name="T50" fmla="*/ 48 w 233"/>
                  <a:gd name="T51" fmla="*/ 393 h 434"/>
                  <a:gd name="T52" fmla="*/ 61 w 233"/>
                  <a:gd name="T53" fmla="*/ 387 h 434"/>
                  <a:gd name="T54" fmla="*/ 77 w 233"/>
                  <a:gd name="T55" fmla="*/ 384 h 434"/>
                  <a:gd name="T56" fmla="*/ 104 w 233"/>
                  <a:gd name="T57" fmla="*/ 358 h 434"/>
                  <a:gd name="T58" fmla="*/ 104 w 233"/>
                  <a:gd name="T59" fmla="*/ 335 h 434"/>
                  <a:gd name="T60" fmla="*/ 68 w 233"/>
                  <a:gd name="T61" fmla="*/ 329 h 434"/>
                  <a:gd name="T62" fmla="*/ 34 w 233"/>
                  <a:gd name="T63" fmla="*/ 310 h 434"/>
                  <a:gd name="T64" fmla="*/ 2 w 233"/>
                  <a:gd name="T65" fmla="*/ 260 h 434"/>
                  <a:gd name="T66" fmla="*/ 13 w 233"/>
                  <a:gd name="T67" fmla="*/ 218 h 434"/>
                  <a:gd name="T68" fmla="*/ 21 w 233"/>
                  <a:gd name="T69" fmla="*/ 238 h 434"/>
                  <a:gd name="T70" fmla="*/ 33 w 233"/>
                  <a:gd name="T71" fmla="*/ 256 h 434"/>
                  <a:gd name="T72" fmla="*/ 53 w 233"/>
                  <a:gd name="T73" fmla="*/ 257 h 434"/>
                  <a:gd name="T74" fmla="*/ 68 w 233"/>
                  <a:gd name="T75" fmla="*/ 256 h 434"/>
                  <a:gd name="T76" fmla="*/ 82 w 233"/>
                  <a:gd name="T77" fmla="*/ 248 h 434"/>
                  <a:gd name="T78" fmla="*/ 87 w 233"/>
                  <a:gd name="T79" fmla="*/ 149 h 434"/>
                  <a:gd name="T80" fmla="*/ 66 w 233"/>
                  <a:gd name="T81" fmla="*/ 51 h 434"/>
                  <a:gd name="T82" fmla="*/ 117 w 233"/>
                  <a:gd name="T83" fmla="*/ 16 h 434"/>
                  <a:gd name="T84" fmla="*/ 133 w 233"/>
                  <a:gd name="T85" fmla="*/ 147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33" h="434">
                    <a:moveTo>
                      <a:pt x="133" y="147"/>
                    </a:moveTo>
                    <a:lnTo>
                      <a:pt x="137" y="164"/>
                    </a:lnTo>
                    <a:lnTo>
                      <a:pt x="137" y="180"/>
                    </a:lnTo>
                    <a:lnTo>
                      <a:pt x="135" y="196"/>
                    </a:lnTo>
                    <a:lnTo>
                      <a:pt x="130" y="211"/>
                    </a:lnTo>
                    <a:lnTo>
                      <a:pt x="122" y="226"/>
                    </a:lnTo>
                    <a:lnTo>
                      <a:pt x="114" y="240"/>
                    </a:lnTo>
                    <a:lnTo>
                      <a:pt x="104" y="253"/>
                    </a:lnTo>
                    <a:lnTo>
                      <a:pt x="92" y="266"/>
                    </a:lnTo>
                    <a:lnTo>
                      <a:pt x="86" y="270"/>
                    </a:lnTo>
                    <a:lnTo>
                      <a:pt x="79" y="272"/>
                    </a:lnTo>
                    <a:lnTo>
                      <a:pt x="74" y="274"/>
                    </a:lnTo>
                    <a:lnTo>
                      <a:pt x="67" y="275"/>
                    </a:lnTo>
                    <a:lnTo>
                      <a:pt x="60" y="275"/>
                    </a:lnTo>
                    <a:lnTo>
                      <a:pt x="52" y="275"/>
                    </a:lnTo>
                    <a:lnTo>
                      <a:pt x="41" y="275"/>
                    </a:lnTo>
                    <a:lnTo>
                      <a:pt x="31" y="273"/>
                    </a:lnTo>
                    <a:lnTo>
                      <a:pt x="36" y="279"/>
                    </a:lnTo>
                    <a:lnTo>
                      <a:pt x="40" y="283"/>
                    </a:lnTo>
                    <a:lnTo>
                      <a:pt x="46" y="288"/>
                    </a:lnTo>
                    <a:lnTo>
                      <a:pt x="52" y="291"/>
                    </a:lnTo>
                    <a:lnTo>
                      <a:pt x="59" y="295"/>
                    </a:lnTo>
                    <a:lnTo>
                      <a:pt x="66" y="297"/>
                    </a:lnTo>
                    <a:lnTo>
                      <a:pt x="72" y="298"/>
                    </a:lnTo>
                    <a:lnTo>
                      <a:pt x="79" y="300"/>
                    </a:lnTo>
                    <a:lnTo>
                      <a:pt x="87" y="298"/>
                    </a:lnTo>
                    <a:lnTo>
                      <a:pt x="97" y="296"/>
                    </a:lnTo>
                    <a:lnTo>
                      <a:pt x="107" y="295"/>
                    </a:lnTo>
                    <a:lnTo>
                      <a:pt x="117" y="295"/>
                    </a:lnTo>
                    <a:lnTo>
                      <a:pt x="128" y="295"/>
                    </a:lnTo>
                    <a:lnTo>
                      <a:pt x="136" y="295"/>
                    </a:lnTo>
                    <a:lnTo>
                      <a:pt x="143" y="297"/>
                    </a:lnTo>
                    <a:lnTo>
                      <a:pt x="146" y="300"/>
                    </a:lnTo>
                    <a:lnTo>
                      <a:pt x="146" y="316"/>
                    </a:lnTo>
                    <a:lnTo>
                      <a:pt x="144" y="329"/>
                    </a:lnTo>
                    <a:lnTo>
                      <a:pt x="139" y="343"/>
                    </a:lnTo>
                    <a:lnTo>
                      <a:pt x="131" y="356"/>
                    </a:lnTo>
                    <a:lnTo>
                      <a:pt x="122" y="369"/>
                    </a:lnTo>
                    <a:lnTo>
                      <a:pt x="112" y="379"/>
                    </a:lnTo>
                    <a:lnTo>
                      <a:pt x="101" y="388"/>
                    </a:lnTo>
                    <a:lnTo>
                      <a:pt x="90" y="396"/>
                    </a:lnTo>
                    <a:lnTo>
                      <a:pt x="99" y="400"/>
                    </a:lnTo>
                    <a:lnTo>
                      <a:pt x="109" y="401"/>
                    </a:lnTo>
                    <a:lnTo>
                      <a:pt x="120" y="401"/>
                    </a:lnTo>
                    <a:lnTo>
                      <a:pt x="129" y="400"/>
                    </a:lnTo>
                    <a:lnTo>
                      <a:pt x="139" y="397"/>
                    </a:lnTo>
                    <a:lnTo>
                      <a:pt x="148" y="394"/>
                    </a:lnTo>
                    <a:lnTo>
                      <a:pt x="158" y="389"/>
                    </a:lnTo>
                    <a:lnTo>
                      <a:pt x="166" y="385"/>
                    </a:lnTo>
                    <a:lnTo>
                      <a:pt x="174" y="379"/>
                    </a:lnTo>
                    <a:lnTo>
                      <a:pt x="180" y="372"/>
                    </a:lnTo>
                    <a:lnTo>
                      <a:pt x="186" y="364"/>
                    </a:lnTo>
                    <a:lnTo>
                      <a:pt x="192" y="356"/>
                    </a:lnTo>
                    <a:lnTo>
                      <a:pt x="199" y="348"/>
                    </a:lnTo>
                    <a:lnTo>
                      <a:pt x="206" y="340"/>
                    </a:lnTo>
                    <a:lnTo>
                      <a:pt x="214" y="334"/>
                    </a:lnTo>
                    <a:lnTo>
                      <a:pt x="224" y="329"/>
                    </a:lnTo>
                    <a:lnTo>
                      <a:pt x="229" y="339"/>
                    </a:lnTo>
                    <a:lnTo>
                      <a:pt x="233" y="349"/>
                    </a:lnTo>
                    <a:lnTo>
                      <a:pt x="233" y="358"/>
                    </a:lnTo>
                    <a:lnTo>
                      <a:pt x="230" y="369"/>
                    </a:lnTo>
                    <a:lnTo>
                      <a:pt x="220" y="385"/>
                    </a:lnTo>
                    <a:lnTo>
                      <a:pt x="207" y="397"/>
                    </a:lnTo>
                    <a:lnTo>
                      <a:pt x="193" y="408"/>
                    </a:lnTo>
                    <a:lnTo>
                      <a:pt x="178" y="416"/>
                    </a:lnTo>
                    <a:lnTo>
                      <a:pt x="161" y="423"/>
                    </a:lnTo>
                    <a:lnTo>
                      <a:pt x="144" y="427"/>
                    </a:lnTo>
                    <a:lnTo>
                      <a:pt x="127" y="431"/>
                    </a:lnTo>
                    <a:lnTo>
                      <a:pt x="109" y="434"/>
                    </a:lnTo>
                    <a:lnTo>
                      <a:pt x="101" y="431"/>
                    </a:lnTo>
                    <a:lnTo>
                      <a:pt x="93" y="427"/>
                    </a:lnTo>
                    <a:lnTo>
                      <a:pt x="85" y="424"/>
                    </a:lnTo>
                    <a:lnTo>
                      <a:pt x="76" y="420"/>
                    </a:lnTo>
                    <a:lnTo>
                      <a:pt x="68" y="417"/>
                    </a:lnTo>
                    <a:lnTo>
                      <a:pt x="60" y="411"/>
                    </a:lnTo>
                    <a:lnTo>
                      <a:pt x="53" y="406"/>
                    </a:lnTo>
                    <a:lnTo>
                      <a:pt x="46" y="397"/>
                    </a:lnTo>
                    <a:lnTo>
                      <a:pt x="48" y="393"/>
                    </a:lnTo>
                    <a:lnTo>
                      <a:pt x="52" y="391"/>
                    </a:lnTo>
                    <a:lnTo>
                      <a:pt x="56" y="388"/>
                    </a:lnTo>
                    <a:lnTo>
                      <a:pt x="61" y="387"/>
                    </a:lnTo>
                    <a:lnTo>
                      <a:pt x="67" y="386"/>
                    </a:lnTo>
                    <a:lnTo>
                      <a:pt x="72" y="385"/>
                    </a:lnTo>
                    <a:lnTo>
                      <a:pt x="77" y="384"/>
                    </a:lnTo>
                    <a:lnTo>
                      <a:pt x="82" y="381"/>
                    </a:lnTo>
                    <a:lnTo>
                      <a:pt x="93" y="370"/>
                    </a:lnTo>
                    <a:lnTo>
                      <a:pt x="104" y="358"/>
                    </a:lnTo>
                    <a:lnTo>
                      <a:pt x="112" y="346"/>
                    </a:lnTo>
                    <a:lnTo>
                      <a:pt x="115" y="332"/>
                    </a:lnTo>
                    <a:lnTo>
                      <a:pt x="104" y="335"/>
                    </a:lnTo>
                    <a:lnTo>
                      <a:pt x="91" y="335"/>
                    </a:lnTo>
                    <a:lnTo>
                      <a:pt x="79" y="334"/>
                    </a:lnTo>
                    <a:lnTo>
                      <a:pt x="68" y="329"/>
                    </a:lnTo>
                    <a:lnTo>
                      <a:pt x="56" y="325"/>
                    </a:lnTo>
                    <a:lnTo>
                      <a:pt x="45" y="318"/>
                    </a:lnTo>
                    <a:lnTo>
                      <a:pt x="34" y="310"/>
                    </a:lnTo>
                    <a:lnTo>
                      <a:pt x="24" y="301"/>
                    </a:lnTo>
                    <a:lnTo>
                      <a:pt x="10" y="282"/>
                    </a:lnTo>
                    <a:lnTo>
                      <a:pt x="2" y="260"/>
                    </a:lnTo>
                    <a:lnTo>
                      <a:pt x="0" y="237"/>
                    </a:lnTo>
                    <a:lnTo>
                      <a:pt x="6" y="215"/>
                    </a:lnTo>
                    <a:lnTo>
                      <a:pt x="13" y="218"/>
                    </a:lnTo>
                    <a:lnTo>
                      <a:pt x="16" y="223"/>
                    </a:lnTo>
                    <a:lnTo>
                      <a:pt x="18" y="230"/>
                    </a:lnTo>
                    <a:lnTo>
                      <a:pt x="21" y="238"/>
                    </a:lnTo>
                    <a:lnTo>
                      <a:pt x="23" y="245"/>
                    </a:lnTo>
                    <a:lnTo>
                      <a:pt x="28" y="252"/>
                    </a:lnTo>
                    <a:lnTo>
                      <a:pt x="33" y="256"/>
                    </a:lnTo>
                    <a:lnTo>
                      <a:pt x="44" y="257"/>
                    </a:lnTo>
                    <a:lnTo>
                      <a:pt x="48" y="257"/>
                    </a:lnTo>
                    <a:lnTo>
                      <a:pt x="53" y="257"/>
                    </a:lnTo>
                    <a:lnTo>
                      <a:pt x="57" y="257"/>
                    </a:lnTo>
                    <a:lnTo>
                      <a:pt x="63" y="257"/>
                    </a:lnTo>
                    <a:lnTo>
                      <a:pt x="68" y="256"/>
                    </a:lnTo>
                    <a:lnTo>
                      <a:pt x="74" y="253"/>
                    </a:lnTo>
                    <a:lnTo>
                      <a:pt x="78" y="251"/>
                    </a:lnTo>
                    <a:lnTo>
                      <a:pt x="82" y="248"/>
                    </a:lnTo>
                    <a:lnTo>
                      <a:pt x="97" y="215"/>
                    </a:lnTo>
                    <a:lnTo>
                      <a:pt x="97" y="182"/>
                    </a:lnTo>
                    <a:lnTo>
                      <a:pt x="87" y="149"/>
                    </a:lnTo>
                    <a:lnTo>
                      <a:pt x="75" y="114"/>
                    </a:lnTo>
                    <a:lnTo>
                      <a:pt x="66" y="82"/>
                    </a:lnTo>
                    <a:lnTo>
                      <a:pt x="66" y="51"/>
                    </a:lnTo>
                    <a:lnTo>
                      <a:pt x="79" y="23"/>
                    </a:lnTo>
                    <a:lnTo>
                      <a:pt x="115" y="0"/>
                    </a:lnTo>
                    <a:lnTo>
                      <a:pt x="117" y="16"/>
                    </a:lnTo>
                    <a:lnTo>
                      <a:pt x="122" y="56"/>
                    </a:lnTo>
                    <a:lnTo>
                      <a:pt x="128" y="105"/>
                    </a:lnTo>
                    <a:lnTo>
                      <a:pt x="133" y="14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5" name="Freeform 65"/>
              <p:cNvSpPr>
                <a:spLocks/>
              </p:cNvSpPr>
              <p:nvPr/>
            </p:nvSpPr>
            <p:spPr bwMode="auto">
              <a:xfrm>
                <a:off x="2603" y="2661"/>
                <a:ext cx="289" cy="328"/>
              </a:xfrm>
              <a:custGeom>
                <a:avLst/>
                <a:gdLst>
                  <a:gd name="T0" fmla="*/ 568 w 578"/>
                  <a:gd name="T1" fmla="*/ 622 h 654"/>
                  <a:gd name="T2" fmla="*/ 545 w 578"/>
                  <a:gd name="T3" fmla="*/ 624 h 654"/>
                  <a:gd name="T4" fmla="*/ 517 w 578"/>
                  <a:gd name="T5" fmla="*/ 625 h 654"/>
                  <a:gd name="T6" fmla="*/ 481 w 578"/>
                  <a:gd name="T7" fmla="*/ 629 h 654"/>
                  <a:gd name="T8" fmla="*/ 441 w 578"/>
                  <a:gd name="T9" fmla="*/ 631 h 654"/>
                  <a:gd name="T10" fmla="*/ 398 w 578"/>
                  <a:gd name="T11" fmla="*/ 633 h 654"/>
                  <a:gd name="T12" fmla="*/ 352 w 578"/>
                  <a:gd name="T13" fmla="*/ 636 h 654"/>
                  <a:gd name="T14" fmla="*/ 305 w 578"/>
                  <a:gd name="T15" fmla="*/ 639 h 654"/>
                  <a:gd name="T16" fmla="*/ 258 w 578"/>
                  <a:gd name="T17" fmla="*/ 641 h 654"/>
                  <a:gd name="T18" fmla="*/ 213 w 578"/>
                  <a:gd name="T19" fmla="*/ 644 h 654"/>
                  <a:gd name="T20" fmla="*/ 169 w 578"/>
                  <a:gd name="T21" fmla="*/ 646 h 654"/>
                  <a:gd name="T22" fmla="*/ 129 w 578"/>
                  <a:gd name="T23" fmla="*/ 648 h 654"/>
                  <a:gd name="T24" fmla="*/ 94 w 578"/>
                  <a:gd name="T25" fmla="*/ 651 h 654"/>
                  <a:gd name="T26" fmla="*/ 64 w 578"/>
                  <a:gd name="T27" fmla="*/ 652 h 654"/>
                  <a:gd name="T28" fmla="*/ 42 w 578"/>
                  <a:gd name="T29" fmla="*/ 653 h 654"/>
                  <a:gd name="T30" fmla="*/ 27 w 578"/>
                  <a:gd name="T31" fmla="*/ 654 h 654"/>
                  <a:gd name="T32" fmla="*/ 23 w 578"/>
                  <a:gd name="T33" fmla="*/ 654 h 654"/>
                  <a:gd name="T34" fmla="*/ 0 w 578"/>
                  <a:gd name="T35" fmla="*/ 0 h 654"/>
                  <a:gd name="T36" fmla="*/ 578 w 578"/>
                  <a:gd name="T37" fmla="*/ 8 h 654"/>
                  <a:gd name="T38" fmla="*/ 568 w 578"/>
                  <a:gd name="T39" fmla="*/ 622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78" h="654">
                    <a:moveTo>
                      <a:pt x="568" y="622"/>
                    </a:moveTo>
                    <a:lnTo>
                      <a:pt x="545" y="624"/>
                    </a:lnTo>
                    <a:lnTo>
                      <a:pt x="517" y="625"/>
                    </a:lnTo>
                    <a:lnTo>
                      <a:pt x="481" y="629"/>
                    </a:lnTo>
                    <a:lnTo>
                      <a:pt x="441" y="631"/>
                    </a:lnTo>
                    <a:lnTo>
                      <a:pt x="398" y="633"/>
                    </a:lnTo>
                    <a:lnTo>
                      <a:pt x="352" y="636"/>
                    </a:lnTo>
                    <a:lnTo>
                      <a:pt x="305" y="639"/>
                    </a:lnTo>
                    <a:lnTo>
                      <a:pt x="258" y="641"/>
                    </a:lnTo>
                    <a:lnTo>
                      <a:pt x="213" y="644"/>
                    </a:lnTo>
                    <a:lnTo>
                      <a:pt x="169" y="646"/>
                    </a:lnTo>
                    <a:lnTo>
                      <a:pt x="129" y="648"/>
                    </a:lnTo>
                    <a:lnTo>
                      <a:pt x="94" y="651"/>
                    </a:lnTo>
                    <a:lnTo>
                      <a:pt x="64" y="652"/>
                    </a:lnTo>
                    <a:lnTo>
                      <a:pt x="42" y="653"/>
                    </a:lnTo>
                    <a:lnTo>
                      <a:pt x="27" y="654"/>
                    </a:lnTo>
                    <a:lnTo>
                      <a:pt x="23" y="654"/>
                    </a:lnTo>
                    <a:lnTo>
                      <a:pt x="0" y="0"/>
                    </a:lnTo>
                    <a:lnTo>
                      <a:pt x="578" y="8"/>
                    </a:lnTo>
                    <a:lnTo>
                      <a:pt x="568" y="622"/>
                    </a:lnTo>
                    <a:close/>
                  </a:path>
                </a:pathLst>
              </a:custGeom>
              <a:solidFill>
                <a:srgbClr val="26AD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6" name="Freeform 66"/>
              <p:cNvSpPr>
                <a:spLocks/>
              </p:cNvSpPr>
              <p:nvPr/>
            </p:nvSpPr>
            <p:spPr bwMode="auto">
              <a:xfrm>
                <a:off x="2561" y="3027"/>
                <a:ext cx="378" cy="112"/>
              </a:xfrm>
              <a:custGeom>
                <a:avLst/>
                <a:gdLst>
                  <a:gd name="T0" fmla="*/ 754 w 756"/>
                  <a:gd name="T1" fmla="*/ 7 h 226"/>
                  <a:gd name="T2" fmla="*/ 741 w 756"/>
                  <a:gd name="T3" fmla="*/ 14 h 226"/>
                  <a:gd name="T4" fmla="*/ 716 w 756"/>
                  <a:gd name="T5" fmla="*/ 27 h 226"/>
                  <a:gd name="T6" fmla="*/ 682 w 756"/>
                  <a:gd name="T7" fmla="*/ 43 h 226"/>
                  <a:gd name="T8" fmla="*/ 643 w 756"/>
                  <a:gd name="T9" fmla="*/ 59 h 226"/>
                  <a:gd name="T10" fmla="*/ 602 w 756"/>
                  <a:gd name="T11" fmla="*/ 74 h 226"/>
                  <a:gd name="T12" fmla="*/ 559 w 756"/>
                  <a:gd name="T13" fmla="*/ 86 h 226"/>
                  <a:gd name="T14" fmla="*/ 519 w 756"/>
                  <a:gd name="T15" fmla="*/ 92 h 226"/>
                  <a:gd name="T16" fmla="*/ 486 w 756"/>
                  <a:gd name="T17" fmla="*/ 128 h 226"/>
                  <a:gd name="T18" fmla="*/ 475 w 756"/>
                  <a:gd name="T19" fmla="*/ 210 h 226"/>
                  <a:gd name="T20" fmla="*/ 458 w 756"/>
                  <a:gd name="T21" fmla="*/ 206 h 226"/>
                  <a:gd name="T22" fmla="*/ 453 w 756"/>
                  <a:gd name="T23" fmla="*/ 151 h 226"/>
                  <a:gd name="T24" fmla="*/ 460 w 756"/>
                  <a:gd name="T25" fmla="*/ 116 h 226"/>
                  <a:gd name="T26" fmla="*/ 467 w 756"/>
                  <a:gd name="T27" fmla="*/ 101 h 226"/>
                  <a:gd name="T28" fmla="*/ 476 w 756"/>
                  <a:gd name="T29" fmla="*/ 90 h 226"/>
                  <a:gd name="T30" fmla="*/ 488 w 756"/>
                  <a:gd name="T31" fmla="*/ 81 h 226"/>
                  <a:gd name="T32" fmla="*/ 505 w 756"/>
                  <a:gd name="T33" fmla="*/ 77 h 226"/>
                  <a:gd name="T34" fmla="*/ 541 w 756"/>
                  <a:gd name="T35" fmla="*/ 69 h 226"/>
                  <a:gd name="T36" fmla="*/ 590 w 756"/>
                  <a:gd name="T37" fmla="*/ 54 h 226"/>
                  <a:gd name="T38" fmla="*/ 636 w 756"/>
                  <a:gd name="T39" fmla="*/ 38 h 226"/>
                  <a:gd name="T40" fmla="*/ 636 w 756"/>
                  <a:gd name="T41" fmla="*/ 32 h 226"/>
                  <a:gd name="T42" fmla="*/ 574 w 756"/>
                  <a:gd name="T43" fmla="*/ 35 h 226"/>
                  <a:gd name="T44" fmla="*/ 483 w 756"/>
                  <a:gd name="T45" fmla="*/ 40 h 226"/>
                  <a:gd name="T46" fmla="*/ 376 w 756"/>
                  <a:gd name="T47" fmla="*/ 47 h 226"/>
                  <a:gd name="T48" fmla="*/ 264 w 756"/>
                  <a:gd name="T49" fmla="*/ 57 h 226"/>
                  <a:gd name="T50" fmla="*/ 159 w 756"/>
                  <a:gd name="T51" fmla="*/ 65 h 226"/>
                  <a:gd name="T52" fmla="*/ 72 w 756"/>
                  <a:gd name="T53" fmla="*/ 71 h 226"/>
                  <a:gd name="T54" fmla="*/ 14 w 756"/>
                  <a:gd name="T55" fmla="*/ 75 h 226"/>
                  <a:gd name="T56" fmla="*/ 2 w 756"/>
                  <a:gd name="T57" fmla="*/ 69 h 226"/>
                  <a:gd name="T58" fmla="*/ 6 w 756"/>
                  <a:gd name="T59" fmla="*/ 59 h 226"/>
                  <a:gd name="T60" fmla="*/ 13 w 756"/>
                  <a:gd name="T61" fmla="*/ 51 h 226"/>
                  <a:gd name="T62" fmla="*/ 36 w 756"/>
                  <a:gd name="T63" fmla="*/ 50 h 226"/>
                  <a:gd name="T64" fmla="*/ 71 w 756"/>
                  <a:gd name="T65" fmla="*/ 46 h 226"/>
                  <a:gd name="T66" fmla="*/ 114 w 756"/>
                  <a:gd name="T67" fmla="*/ 42 h 226"/>
                  <a:gd name="T68" fmla="*/ 167 w 756"/>
                  <a:gd name="T69" fmla="*/ 37 h 226"/>
                  <a:gd name="T70" fmla="*/ 225 w 756"/>
                  <a:gd name="T71" fmla="*/ 31 h 226"/>
                  <a:gd name="T72" fmla="*/ 288 w 756"/>
                  <a:gd name="T73" fmla="*/ 27 h 226"/>
                  <a:gd name="T74" fmla="*/ 354 w 756"/>
                  <a:gd name="T75" fmla="*/ 21 h 226"/>
                  <a:gd name="T76" fmla="*/ 420 w 756"/>
                  <a:gd name="T77" fmla="*/ 15 h 226"/>
                  <a:gd name="T78" fmla="*/ 485 w 756"/>
                  <a:gd name="T79" fmla="*/ 10 h 226"/>
                  <a:gd name="T80" fmla="*/ 548 w 756"/>
                  <a:gd name="T81" fmla="*/ 7 h 226"/>
                  <a:gd name="T82" fmla="*/ 605 w 756"/>
                  <a:gd name="T83" fmla="*/ 4 h 226"/>
                  <a:gd name="T84" fmla="*/ 656 w 756"/>
                  <a:gd name="T85" fmla="*/ 1 h 226"/>
                  <a:gd name="T86" fmla="*/ 698 w 756"/>
                  <a:gd name="T87" fmla="*/ 0 h 226"/>
                  <a:gd name="T88" fmla="*/ 731 w 756"/>
                  <a:gd name="T89" fmla="*/ 1 h 226"/>
                  <a:gd name="T90" fmla="*/ 751 w 756"/>
                  <a:gd name="T91" fmla="*/ 4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56" h="226">
                    <a:moveTo>
                      <a:pt x="756" y="6"/>
                    </a:moveTo>
                    <a:lnTo>
                      <a:pt x="754" y="7"/>
                    </a:lnTo>
                    <a:lnTo>
                      <a:pt x="749" y="9"/>
                    </a:lnTo>
                    <a:lnTo>
                      <a:pt x="741" y="14"/>
                    </a:lnTo>
                    <a:lnTo>
                      <a:pt x="729" y="20"/>
                    </a:lnTo>
                    <a:lnTo>
                      <a:pt x="716" y="27"/>
                    </a:lnTo>
                    <a:lnTo>
                      <a:pt x="700" y="35"/>
                    </a:lnTo>
                    <a:lnTo>
                      <a:pt x="682" y="43"/>
                    </a:lnTo>
                    <a:lnTo>
                      <a:pt x="664" y="51"/>
                    </a:lnTo>
                    <a:lnTo>
                      <a:pt x="643" y="59"/>
                    </a:lnTo>
                    <a:lnTo>
                      <a:pt x="622" y="67"/>
                    </a:lnTo>
                    <a:lnTo>
                      <a:pt x="602" y="74"/>
                    </a:lnTo>
                    <a:lnTo>
                      <a:pt x="580" y="81"/>
                    </a:lnTo>
                    <a:lnTo>
                      <a:pt x="559" y="86"/>
                    </a:lnTo>
                    <a:lnTo>
                      <a:pt x="538" y="90"/>
                    </a:lnTo>
                    <a:lnTo>
                      <a:pt x="519" y="92"/>
                    </a:lnTo>
                    <a:lnTo>
                      <a:pt x="500" y="92"/>
                    </a:lnTo>
                    <a:lnTo>
                      <a:pt x="486" y="128"/>
                    </a:lnTo>
                    <a:lnTo>
                      <a:pt x="478" y="173"/>
                    </a:lnTo>
                    <a:lnTo>
                      <a:pt x="475" y="210"/>
                    </a:lnTo>
                    <a:lnTo>
                      <a:pt x="475" y="226"/>
                    </a:lnTo>
                    <a:lnTo>
                      <a:pt x="458" y="206"/>
                    </a:lnTo>
                    <a:lnTo>
                      <a:pt x="452" y="180"/>
                    </a:lnTo>
                    <a:lnTo>
                      <a:pt x="453" y="151"/>
                    </a:lnTo>
                    <a:lnTo>
                      <a:pt x="458" y="123"/>
                    </a:lnTo>
                    <a:lnTo>
                      <a:pt x="460" y="116"/>
                    </a:lnTo>
                    <a:lnTo>
                      <a:pt x="463" y="108"/>
                    </a:lnTo>
                    <a:lnTo>
                      <a:pt x="467" y="101"/>
                    </a:lnTo>
                    <a:lnTo>
                      <a:pt x="470" y="96"/>
                    </a:lnTo>
                    <a:lnTo>
                      <a:pt x="476" y="90"/>
                    </a:lnTo>
                    <a:lnTo>
                      <a:pt x="482" y="84"/>
                    </a:lnTo>
                    <a:lnTo>
                      <a:pt x="488" y="81"/>
                    </a:lnTo>
                    <a:lnTo>
                      <a:pt x="496" y="77"/>
                    </a:lnTo>
                    <a:lnTo>
                      <a:pt x="505" y="77"/>
                    </a:lnTo>
                    <a:lnTo>
                      <a:pt x="520" y="75"/>
                    </a:lnTo>
                    <a:lnTo>
                      <a:pt x="541" y="69"/>
                    </a:lnTo>
                    <a:lnTo>
                      <a:pt x="565" y="62"/>
                    </a:lnTo>
                    <a:lnTo>
                      <a:pt x="590" y="54"/>
                    </a:lnTo>
                    <a:lnTo>
                      <a:pt x="614" y="46"/>
                    </a:lnTo>
                    <a:lnTo>
                      <a:pt x="636" y="38"/>
                    </a:lnTo>
                    <a:lnTo>
                      <a:pt x="653" y="33"/>
                    </a:lnTo>
                    <a:lnTo>
                      <a:pt x="636" y="32"/>
                    </a:lnTo>
                    <a:lnTo>
                      <a:pt x="609" y="33"/>
                    </a:lnTo>
                    <a:lnTo>
                      <a:pt x="574" y="35"/>
                    </a:lnTo>
                    <a:lnTo>
                      <a:pt x="531" y="37"/>
                    </a:lnTo>
                    <a:lnTo>
                      <a:pt x="483" y="40"/>
                    </a:lnTo>
                    <a:lnTo>
                      <a:pt x="431" y="44"/>
                    </a:lnTo>
                    <a:lnTo>
                      <a:pt x="376" y="47"/>
                    </a:lnTo>
                    <a:lnTo>
                      <a:pt x="321" y="52"/>
                    </a:lnTo>
                    <a:lnTo>
                      <a:pt x="264" y="57"/>
                    </a:lnTo>
                    <a:lnTo>
                      <a:pt x="210" y="60"/>
                    </a:lnTo>
                    <a:lnTo>
                      <a:pt x="159" y="65"/>
                    </a:lnTo>
                    <a:lnTo>
                      <a:pt x="113" y="68"/>
                    </a:lnTo>
                    <a:lnTo>
                      <a:pt x="72" y="71"/>
                    </a:lnTo>
                    <a:lnTo>
                      <a:pt x="40" y="73"/>
                    </a:lnTo>
                    <a:lnTo>
                      <a:pt x="14" y="75"/>
                    </a:lnTo>
                    <a:lnTo>
                      <a:pt x="0" y="75"/>
                    </a:lnTo>
                    <a:lnTo>
                      <a:pt x="2" y="69"/>
                    </a:lnTo>
                    <a:lnTo>
                      <a:pt x="4" y="63"/>
                    </a:lnTo>
                    <a:lnTo>
                      <a:pt x="6" y="59"/>
                    </a:lnTo>
                    <a:lnTo>
                      <a:pt x="7" y="52"/>
                    </a:lnTo>
                    <a:lnTo>
                      <a:pt x="13" y="51"/>
                    </a:lnTo>
                    <a:lnTo>
                      <a:pt x="23" y="51"/>
                    </a:lnTo>
                    <a:lnTo>
                      <a:pt x="36" y="50"/>
                    </a:lnTo>
                    <a:lnTo>
                      <a:pt x="52" y="47"/>
                    </a:lnTo>
                    <a:lnTo>
                      <a:pt x="71" y="46"/>
                    </a:lnTo>
                    <a:lnTo>
                      <a:pt x="91" y="44"/>
                    </a:lnTo>
                    <a:lnTo>
                      <a:pt x="114" y="42"/>
                    </a:lnTo>
                    <a:lnTo>
                      <a:pt x="140" y="39"/>
                    </a:lnTo>
                    <a:lnTo>
                      <a:pt x="167" y="37"/>
                    </a:lnTo>
                    <a:lnTo>
                      <a:pt x="195" y="35"/>
                    </a:lnTo>
                    <a:lnTo>
                      <a:pt x="225" y="31"/>
                    </a:lnTo>
                    <a:lnTo>
                      <a:pt x="256" y="29"/>
                    </a:lnTo>
                    <a:lnTo>
                      <a:pt x="288" y="27"/>
                    </a:lnTo>
                    <a:lnTo>
                      <a:pt x="321" y="23"/>
                    </a:lnTo>
                    <a:lnTo>
                      <a:pt x="354" y="21"/>
                    </a:lnTo>
                    <a:lnTo>
                      <a:pt x="387" y="18"/>
                    </a:lnTo>
                    <a:lnTo>
                      <a:pt x="420" y="15"/>
                    </a:lnTo>
                    <a:lnTo>
                      <a:pt x="453" y="13"/>
                    </a:lnTo>
                    <a:lnTo>
                      <a:pt x="485" y="10"/>
                    </a:lnTo>
                    <a:lnTo>
                      <a:pt x="516" y="8"/>
                    </a:lnTo>
                    <a:lnTo>
                      <a:pt x="548" y="7"/>
                    </a:lnTo>
                    <a:lnTo>
                      <a:pt x="576" y="5"/>
                    </a:lnTo>
                    <a:lnTo>
                      <a:pt x="605" y="4"/>
                    </a:lnTo>
                    <a:lnTo>
                      <a:pt x="632" y="2"/>
                    </a:lnTo>
                    <a:lnTo>
                      <a:pt x="656" y="1"/>
                    </a:lnTo>
                    <a:lnTo>
                      <a:pt x="678" y="1"/>
                    </a:lnTo>
                    <a:lnTo>
                      <a:pt x="698" y="0"/>
                    </a:lnTo>
                    <a:lnTo>
                      <a:pt x="716" y="1"/>
                    </a:lnTo>
                    <a:lnTo>
                      <a:pt x="731" y="1"/>
                    </a:lnTo>
                    <a:lnTo>
                      <a:pt x="742" y="2"/>
                    </a:lnTo>
                    <a:lnTo>
                      <a:pt x="751" y="4"/>
                    </a:lnTo>
                    <a:lnTo>
                      <a:pt x="75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7" name="Freeform 67"/>
              <p:cNvSpPr>
                <a:spLocks/>
              </p:cNvSpPr>
              <p:nvPr/>
            </p:nvSpPr>
            <p:spPr bwMode="auto">
              <a:xfrm>
                <a:off x="2437" y="3085"/>
                <a:ext cx="496" cy="113"/>
              </a:xfrm>
              <a:custGeom>
                <a:avLst/>
                <a:gdLst>
                  <a:gd name="T0" fmla="*/ 289 w 991"/>
                  <a:gd name="T1" fmla="*/ 222 h 225"/>
                  <a:gd name="T2" fmla="*/ 235 w 991"/>
                  <a:gd name="T3" fmla="*/ 209 h 225"/>
                  <a:gd name="T4" fmla="*/ 156 w 991"/>
                  <a:gd name="T5" fmla="*/ 190 h 225"/>
                  <a:gd name="T6" fmla="*/ 76 w 991"/>
                  <a:gd name="T7" fmla="*/ 169 h 225"/>
                  <a:gd name="T8" fmla="*/ 17 w 991"/>
                  <a:gd name="T9" fmla="*/ 151 h 225"/>
                  <a:gd name="T10" fmla="*/ 2 w 991"/>
                  <a:gd name="T11" fmla="*/ 139 h 225"/>
                  <a:gd name="T12" fmla="*/ 13 w 991"/>
                  <a:gd name="T13" fmla="*/ 127 h 225"/>
                  <a:gd name="T14" fmla="*/ 335 w 991"/>
                  <a:gd name="T15" fmla="*/ 70 h 225"/>
                  <a:gd name="T16" fmla="*/ 327 w 991"/>
                  <a:gd name="T17" fmla="*/ 24 h 225"/>
                  <a:gd name="T18" fmla="*/ 306 w 991"/>
                  <a:gd name="T19" fmla="*/ 26 h 225"/>
                  <a:gd name="T20" fmla="*/ 258 w 991"/>
                  <a:gd name="T21" fmla="*/ 31 h 225"/>
                  <a:gd name="T22" fmla="*/ 195 w 991"/>
                  <a:gd name="T23" fmla="*/ 36 h 225"/>
                  <a:gd name="T24" fmla="*/ 139 w 991"/>
                  <a:gd name="T25" fmla="*/ 42 h 225"/>
                  <a:gd name="T26" fmla="*/ 103 w 991"/>
                  <a:gd name="T27" fmla="*/ 46 h 225"/>
                  <a:gd name="T28" fmla="*/ 98 w 991"/>
                  <a:gd name="T29" fmla="*/ 40 h 225"/>
                  <a:gd name="T30" fmla="*/ 113 w 991"/>
                  <a:gd name="T31" fmla="*/ 31 h 225"/>
                  <a:gd name="T32" fmla="*/ 159 w 991"/>
                  <a:gd name="T33" fmla="*/ 24 h 225"/>
                  <a:gd name="T34" fmla="*/ 205 w 991"/>
                  <a:gd name="T35" fmla="*/ 17 h 225"/>
                  <a:gd name="T36" fmla="*/ 251 w 991"/>
                  <a:gd name="T37" fmla="*/ 12 h 225"/>
                  <a:gd name="T38" fmla="*/ 297 w 991"/>
                  <a:gd name="T39" fmla="*/ 6 h 225"/>
                  <a:gd name="T40" fmla="*/ 343 w 991"/>
                  <a:gd name="T41" fmla="*/ 0 h 225"/>
                  <a:gd name="T42" fmla="*/ 365 w 991"/>
                  <a:gd name="T43" fmla="*/ 46 h 225"/>
                  <a:gd name="T44" fmla="*/ 368 w 991"/>
                  <a:gd name="T45" fmla="*/ 96 h 225"/>
                  <a:gd name="T46" fmla="*/ 327 w 991"/>
                  <a:gd name="T47" fmla="*/ 131 h 225"/>
                  <a:gd name="T48" fmla="*/ 292 w 991"/>
                  <a:gd name="T49" fmla="*/ 115 h 225"/>
                  <a:gd name="T50" fmla="*/ 245 w 991"/>
                  <a:gd name="T51" fmla="*/ 119 h 225"/>
                  <a:gd name="T52" fmla="*/ 198 w 991"/>
                  <a:gd name="T53" fmla="*/ 126 h 225"/>
                  <a:gd name="T54" fmla="*/ 152 w 991"/>
                  <a:gd name="T55" fmla="*/ 134 h 225"/>
                  <a:gd name="T56" fmla="*/ 106 w 991"/>
                  <a:gd name="T57" fmla="*/ 141 h 225"/>
                  <a:gd name="T58" fmla="*/ 89 w 991"/>
                  <a:gd name="T59" fmla="*/ 149 h 225"/>
                  <a:gd name="T60" fmla="*/ 133 w 991"/>
                  <a:gd name="T61" fmla="*/ 159 h 225"/>
                  <a:gd name="T62" fmla="*/ 176 w 991"/>
                  <a:gd name="T63" fmla="*/ 170 h 225"/>
                  <a:gd name="T64" fmla="*/ 220 w 991"/>
                  <a:gd name="T65" fmla="*/ 180 h 225"/>
                  <a:gd name="T66" fmla="*/ 263 w 991"/>
                  <a:gd name="T67" fmla="*/ 190 h 225"/>
                  <a:gd name="T68" fmla="*/ 307 w 991"/>
                  <a:gd name="T69" fmla="*/ 199 h 225"/>
                  <a:gd name="T70" fmla="*/ 352 w 991"/>
                  <a:gd name="T71" fmla="*/ 192 h 225"/>
                  <a:gd name="T72" fmla="*/ 464 w 991"/>
                  <a:gd name="T73" fmla="*/ 175 h 225"/>
                  <a:gd name="T74" fmla="*/ 610 w 991"/>
                  <a:gd name="T75" fmla="*/ 152 h 225"/>
                  <a:gd name="T76" fmla="*/ 755 w 991"/>
                  <a:gd name="T77" fmla="*/ 129 h 225"/>
                  <a:gd name="T78" fmla="*/ 868 w 991"/>
                  <a:gd name="T79" fmla="*/ 110 h 225"/>
                  <a:gd name="T80" fmla="*/ 743 w 991"/>
                  <a:gd name="T81" fmla="*/ 84 h 225"/>
                  <a:gd name="T82" fmla="*/ 752 w 991"/>
                  <a:gd name="T83" fmla="*/ 68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991" h="225">
                    <a:moveTo>
                      <a:pt x="301" y="225"/>
                    </a:moveTo>
                    <a:lnTo>
                      <a:pt x="298" y="224"/>
                    </a:lnTo>
                    <a:lnTo>
                      <a:pt x="289" y="222"/>
                    </a:lnTo>
                    <a:lnTo>
                      <a:pt x="275" y="218"/>
                    </a:lnTo>
                    <a:lnTo>
                      <a:pt x="256" y="215"/>
                    </a:lnTo>
                    <a:lnTo>
                      <a:pt x="235" y="209"/>
                    </a:lnTo>
                    <a:lnTo>
                      <a:pt x="209" y="204"/>
                    </a:lnTo>
                    <a:lnTo>
                      <a:pt x="183" y="197"/>
                    </a:lnTo>
                    <a:lnTo>
                      <a:pt x="156" y="190"/>
                    </a:lnTo>
                    <a:lnTo>
                      <a:pt x="129" y="183"/>
                    </a:lnTo>
                    <a:lnTo>
                      <a:pt x="101" y="176"/>
                    </a:lnTo>
                    <a:lnTo>
                      <a:pt x="76" y="169"/>
                    </a:lnTo>
                    <a:lnTo>
                      <a:pt x="53" y="162"/>
                    </a:lnTo>
                    <a:lnTo>
                      <a:pt x="33" y="156"/>
                    </a:lnTo>
                    <a:lnTo>
                      <a:pt x="17" y="151"/>
                    </a:lnTo>
                    <a:lnTo>
                      <a:pt x="5" y="147"/>
                    </a:lnTo>
                    <a:lnTo>
                      <a:pt x="0" y="144"/>
                    </a:lnTo>
                    <a:lnTo>
                      <a:pt x="2" y="139"/>
                    </a:lnTo>
                    <a:lnTo>
                      <a:pt x="5" y="136"/>
                    </a:lnTo>
                    <a:lnTo>
                      <a:pt x="10" y="132"/>
                    </a:lnTo>
                    <a:lnTo>
                      <a:pt x="13" y="127"/>
                    </a:lnTo>
                    <a:lnTo>
                      <a:pt x="330" y="85"/>
                    </a:lnTo>
                    <a:lnTo>
                      <a:pt x="333" y="85"/>
                    </a:lnTo>
                    <a:lnTo>
                      <a:pt x="335" y="70"/>
                    </a:lnTo>
                    <a:lnTo>
                      <a:pt x="336" y="54"/>
                    </a:lnTo>
                    <a:lnTo>
                      <a:pt x="334" y="38"/>
                    </a:lnTo>
                    <a:lnTo>
                      <a:pt x="327" y="24"/>
                    </a:lnTo>
                    <a:lnTo>
                      <a:pt x="324" y="24"/>
                    </a:lnTo>
                    <a:lnTo>
                      <a:pt x="318" y="25"/>
                    </a:lnTo>
                    <a:lnTo>
                      <a:pt x="306" y="26"/>
                    </a:lnTo>
                    <a:lnTo>
                      <a:pt x="292" y="27"/>
                    </a:lnTo>
                    <a:lnTo>
                      <a:pt x="276" y="28"/>
                    </a:lnTo>
                    <a:lnTo>
                      <a:pt x="258" y="31"/>
                    </a:lnTo>
                    <a:lnTo>
                      <a:pt x="237" y="33"/>
                    </a:lnTo>
                    <a:lnTo>
                      <a:pt x="216" y="34"/>
                    </a:lnTo>
                    <a:lnTo>
                      <a:pt x="195" y="36"/>
                    </a:lnTo>
                    <a:lnTo>
                      <a:pt x="175" y="39"/>
                    </a:lnTo>
                    <a:lnTo>
                      <a:pt x="156" y="41"/>
                    </a:lnTo>
                    <a:lnTo>
                      <a:pt x="139" y="42"/>
                    </a:lnTo>
                    <a:lnTo>
                      <a:pt x="124" y="43"/>
                    </a:lnTo>
                    <a:lnTo>
                      <a:pt x="111" y="45"/>
                    </a:lnTo>
                    <a:lnTo>
                      <a:pt x="103" y="46"/>
                    </a:lnTo>
                    <a:lnTo>
                      <a:pt x="100" y="46"/>
                    </a:lnTo>
                    <a:lnTo>
                      <a:pt x="98" y="43"/>
                    </a:lnTo>
                    <a:lnTo>
                      <a:pt x="98" y="40"/>
                    </a:lnTo>
                    <a:lnTo>
                      <a:pt x="98" y="36"/>
                    </a:lnTo>
                    <a:lnTo>
                      <a:pt x="98" y="33"/>
                    </a:lnTo>
                    <a:lnTo>
                      <a:pt x="113" y="31"/>
                    </a:lnTo>
                    <a:lnTo>
                      <a:pt x="128" y="27"/>
                    </a:lnTo>
                    <a:lnTo>
                      <a:pt x="144" y="25"/>
                    </a:lnTo>
                    <a:lnTo>
                      <a:pt x="159" y="24"/>
                    </a:lnTo>
                    <a:lnTo>
                      <a:pt x="174" y="21"/>
                    </a:lnTo>
                    <a:lnTo>
                      <a:pt x="189" y="19"/>
                    </a:lnTo>
                    <a:lnTo>
                      <a:pt x="205" y="17"/>
                    </a:lnTo>
                    <a:lnTo>
                      <a:pt x="220" y="16"/>
                    </a:lnTo>
                    <a:lnTo>
                      <a:pt x="235" y="13"/>
                    </a:lnTo>
                    <a:lnTo>
                      <a:pt x="251" y="12"/>
                    </a:lnTo>
                    <a:lnTo>
                      <a:pt x="266" y="10"/>
                    </a:lnTo>
                    <a:lnTo>
                      <a:pt x="282" y="8"/>
                    </a:lnTo>
                    <a:lnTo>
                      <a:pt x="297" y="6"/>
                    </a:lnTo>
                    <a:lnTo>
                      <a:pt x="312" y="4"/>
                    </a:lnTo>
                    <a:lnTo>
                      <a:pt x="328" y="2"/>
                    </a:lnTo>
                    <a:lnTo>
                      <a:pt x="343" y="0"/>
                    </a:lnTo>
                    <a:lnTo>
                      <a:pt x="353" y="13"/>
                    </a:lnTo>
                    <a:lnTo>
                      <a:pt x="360" y="28"/>
                    </a:lnTo>
                    <a:lnTo>
                      <a:pt x="365" y="46"/>
                    </a:lnTo>
                    <a:lnTo>
                      <a:pt x="368" y="62"/>
                    </a:lnTo>
                    <a:lnTo>
                      <a:pt x="372" y="79"/>
                    </a:lnTo>
                    <a:lnTo>
                      <a:pt x="368" y="96"/>
                    </a:lnTo>
                    <a:lnTo>
                      <a:pt x="360" y="112"/>
                    </a:lnTo>
                    <a:lnTo>
                      <a:pt x="352" y="127"/>
                    </a:lnTo>
                    <a:lnTo>
                      <a:pt x="327" y="131"/>
                    </a:lnTo>
                    <a:lnTo>
                      <a:pt x="324" y="112"/>
                    </a:lnTo>
                    <a:lnTo>
                      <a:pt x="308" y="114"/>
                    </a:lnTo>
                    <a:lnTo>
                      <a:pt x="292" y="115"/>
                    </a:lnTo>
                    <a:lnTo>
                      <a:pt x="276" y="116"/>
                    </a:lnTo>
                    <a:lnTo>
                      <a:pt x="261" y="118"/>
                    </a:lnTo>
                    <a:lnTo>
                      <a:pt x="245" y="119"/>
                    </a:lnTo>
                    <a:lnTo>
                      <a:pt x="229" y="122"/>
                    </a:lnTo>
                    <a:lnTo>
                      <a:pt x="214" y="124"/>
                    </a:lnTo>
                    <a:lnTo>
                      <a:pt x="198" y="126"/>
                    </a:lnTo>
                    <a:lnTo>
                      <a:pt x="183" y="129"/>
                    </a:lnTo>
                    <a:lnTo>
                      <a:pt x="168" y="131"/>
                    </a:lnTo>
                    <a:lnTo>
                      <a:pt x="152" y="134"/>
                    </a:lnTo>
                    <a:lnTo>
                      <a:pt x="137" y="137"/>
                    </a:lnTo>
                    <a:lnTo>
                      <a:pt x="121" y="139"/>
                    </a:lnTo>
                    <a:lnTo>
                      <a:pt x="106" y="141"/>
                    </a:lnTo>
                    <a:lnTo>
                      <a:pt x="89" y="144"/>
                    </a:lnTo>
                    <a:lnTo>
                      <a:pt x="75" y="146"/>
                    </a:lnTo>
                    <a:lnTo>
                      <a:pt x="89" y="149"/>
                    </a:lnTo>
                    <a:lnTo>
                      <a:pt x="103" y="153"/>
                    </a:lnTo>
                    <a:lnTo>
                      <a:pt x="118" y="155"/>
                    </a:lnTo>
                    <a:lnTo>
                      <a:pt x="133" y="159"/>
                    </a:lnTo>
                    <a:lnTo>
                      <a:pt x="147" y="162"/>
                    </a:lnTo>
                    <a:lnTo>
                      <a:pt x="162" y="167"/>
                    </a:lnTo>
                    <a:lnTo>
                      <a:pt x="176" y="170"/>
                    </a:lnTo>
                    <a:lnTo>
                      <a:pt x="191" y="174"/>
                    </a:lnTo>
                    <a:lnTo>
                      <a:pt x="205" y="177"/>
                    </a:lnTo>
                    <a:lnTo>
                      <a:pt x="220" y="180"/>
                    </a:lnTo>
                    <a:lnTo>
                      <a:pt x="233" y="184"/>
                    </a:lnTo>
                    <a:lnTo>
                      <a:pt x="248" y="187"/>
                    </a:lnTo>
                    <a:lnTo>
                      <a:pt x="263" y="190"/>
                    </a:lnTo>
                    <a:lnTo>
                      <a:pt x="277" y="193"/>
                    </a:lnTo>
                    <a:lnTo>
                      <a:pt x="292" y="197"/>
                    </a:lnTo>
                    <a:lnTo>
                      <a:pt x="307" y="199"/>
                    </a:lnTo>
                    <a:lnTo>
                      <a:pt x="313" y="198"/>
                    </a:lnTo>
                    <a:lnTo>
                      <a:pt x="328" y="195"/>
                    </a:lnTo>
                    <a:lnTo>
                      <a:pt x="352" y="192"/>
                    </a:lnTo>
                    <a:lnTo>
                      <a:pt x="383" y="187"/>
                    </a:lnTo>
                    <a:lnTo>
                      <a:pt x="421" y="182"/>
                    </a:lnTo>
                    <a:lnTo>
                      <a:pt x="464" y="175"/>
                    </a:lnTo>
                    <a:lnTo>
                      <a:pt x="511" y="168"/>
                    </a:lnTo>
                    <a:lnTo>
                      <a:pt x="559" y="160"/>
                    </a:lnTo>
                    <a:lnTo>
                      <a:pt x="610" y="152"/>
                    </a:lnTo>
                    <a:lnTo>
                      <a:pt x="660" y="145"/>
                    </a:lnTo>
                    <a:lnTo>
                      <a:pt x="709" y="137"/>
                    </a:lnTo>
                    <a:lnTo>
                      <a:pt x="755" y="129"/>
                    </a:lnTo>
                    <a:lnTo>
                      <a:pt x="799" y="122"/>
                    </a:lnTo>
                    <a:lnTo>
                      <a:pt x="836" y="116"/>
                    </a:lnTo>
                    <a:lnTo>
                      <a:pt x="868" y="110"/>
                    </a:lnTo>
                    <a:lnTo>
                      <a:pt x="892" y="106"/>
                    </a:lnTo>
                    <a:lnTo>
                      <a:pt x="744" y="87"/>
                    </a:lnTo>
                    <a:lnTo>
                      <a:pt x="743" y="84"/>
                    </a:lnTo>
                    <a:lnTo>
                      <a:pt x="745" y="78"/>
                    </a:lnTo>
                    <a:lnTo>
                      <a:pt x="748" y="72"/>
                    </a:lnTo>
                    <a:lnTo>
                      <a:pt x="752" y="68"/>
                    </a:lnTo>
                    <a:lnTo>
                      <a:pt x="991" y="106"/>
                    </a:lnTo>
                    <a:lnTo>
                      <a:pt x="301" y="2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8" name="Freeform 68"/>
              <p:cNvSpPr>
                <a:spLocks/>
              </p:cNvSpPr>
              <p:nvPr/>
            </p:nvSpPr>
            <p:spPr bwMode="auto">
              <a:xfrm>
                <a:off x="2794" y="3197"/>
                <a:ext cx="25" cy="63"/>
              </a:xfrm>
              <a:custGeom>
                <a:avLst/>
                <a:gdLst>
                  <a:gd name="T0" fmla="*/ 15 w 50"/>
                  <a:gd name="T1" fmla="*/ 2 h 126"/>
                  <a:gd name="T2" fmla="*/ 20 w 50"/>
                  <a:gd name="T3" fmla="*/ 16 h 126"/>
                  <a:gd name="T4" fmla="*/ 26 w 50"/>
                  <a:gd name="T5" fmla="*/ 31 h 126"/>
                  <a:gd name="T6" fmla="*/ 31 w 50"/>
                  <a:gd name="T7" fmla="*/ 45 h 126"/>
                  <a:gd name="T8" fmla="*/ 37 w 50"/>
                  <a:gd name="T9" fmla="*/ 59 h 126"/>
                  <a:gd name="T10" fmla="*/ 41 w 50"/>
                  <a:gd name="T11" fmla="*/ 74 h 126"/>
                  <a:gd name="T12" fmla="*/ 45 w 50"/>
                  <a:gd name="T13" fmla="*/ 89 h 126"/>
                  <a:gd name="T14" fmla="*/ 48 w 50"/>
                  <a:gd name="T15" fmla="*/ 104 h 126"/>
                  <a:gd name="T16" fmla="*/ 50 w 50"/>
                  <a:gd name="T17" fmla="*/ 120 h 126"/>
                  <a:gd name="T18" fmla="*/ 38 w 50"/>
                  <a:gd name="T19" fmla="*/ 126 h 126"/>
                  <a:gd name="T20" fmla="*/ 31 w 50"/>
                  <a:gd name="T21" fmla="*/ 112 h 126"/>
                  <a:gd name="T22" fmla="*/ 29 w 50"/>
                  <a:gd name="T23" fmla="*/ 96 h 126"/>
                  <a:gd name="T24" fmla="*/ 26 w 50"/>
                  <a:gd name="T25" fmla="*/ 81 h 126"/>
                  <a:gd name="T26" fmla="*/ 22 w 50"/>
                  <a:gd name="T27" fmla="*/ 66 h 126"/>
                  <a:gd name="T28" fmla="*/ 0 w 50"/>
                  <a:gd name="T29" fmla="*/ 7 h 126"/>
                  <a:gd name="T30" fmla="*/ 2 w 50"/>
                  <a:gd name="T31" fmla="*/ 4 h 126"/>
                  <a:gd name="T32" fmla="*/ 5 w 50"/>
                  <a:gd name="T33" fmla="*/ 1 h 126"/>
                  <a:gd name="T34" fmla="*/ 10 w 50"/>
                  <a:gd name="T35" fmla="*/ 0 h 126"/>
                  <a:gd name="T36" fmla="*/ 15 w 50"/>
                  <a:gd name="T37" fmla="*/ 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" h="126">
                    <a:moveTo>
                      <a:pt x="15" y="2"/>
                    </a:moveTo>
                    <a:lnTo>
                      <a:pt x="20" y="16"/>
                    </a:lnTo>
                    <a:lnTo>
                      <a:pt x="26" y="31"/>
                    </a:lnTo>
                    <a:lnTo>
                      <a:pt x="31" y="45"/>
                    </a:lnTo>
                    <a:lnTo>
                      <a:pt x="37" y="59"/>
                    </a:lnTo>
                    <a:lnTo>
                      <a:pt x="41" y="74"/>
                    </a:lnTo>
                    <a:lnTo>
                      <a:pt x="45" y="89"/>
                    </a:lnTo>
                    <a:lnTo>
                      <a:pt x="48" y="104"/>
                    </a:lnTo>
                    <a:lnTo>
                      <a:pt x="50" y="120"/>
                    </a:lnTo>
                    <a:lnTo>
                      <a:pt x="38" y="126"/>
                    </a:lnTo>
                    <a:lnTo>
                      <a:pt x="31" y="112"/>
                    </a:lnTo>
                    <a:lnTo>
                      <a:pt x="29" y="96"/>
                    </a:lnTo>
                    <a:lnTo>
                      <a:pt x="26" y="81"/>
                    </a:lnTo>
                    <a:lnTo>
                      <a:pt x="22" y="66"/>
                    </a:lnTo>
                    <a:lnTo>
                      <a:pt x="0" y="7"/>
                    </a:lnTo>
                    <a:lnTo>
                      <a:pt x="2" y="4"/>
                    </a:lnTo>
                    <a:lnTo>
                      <a:pt x="5" y="1"/>
                    </a:lnTo>
                    <a:lnTo>
                      <a:pt x="10" y="0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29" name="Freeform 69"/>
              <p:cNvSpPr>
                <a:spLocks/>
              </p:cNvSpPr>
              <p:nvPr/>
            </p:nvSpPr>
            <p:spPr bwMode="auto">
              <a:xfrm>
                <a:off x="2772" y="3198"/>
                <a:ext cx="28" cy="55"/>
              </a:xfrm>
              <a:custGeom>
                <a:avLst/>
                <a:gdLst>
                  <a:gd name="T0" fmla="*/ 13 w 56"/>
                  <a:gd name="T1" fmla="*/ 0 h 111"/>
                  <a:gd name="T2" fmla="*/ 20 w 56"/>
                  <a:gd name="T3" fmla="*/ 13 h 111"/>
                  <a:gd name="T4" fmla="*/ 26 w 56"/>
                  <a:gd name="T5" fmla="*/ 26 h 111"/>
                  <a:gd name="T6" fmla="*/ 33 w 56"/>
                  <a:gd name="T7" fmla="*/ 38 h 111"/>
                  <a:gd name="T8" fmla="*/ 39 w 56"/>
                  <a:gd name="T9" fmla="*/ 51 h 111"/>
                  <a:gd name="T10" fmla="*/ 45 w 56"/>
                  <a:gd name="T11" fmla="*/ 64 h 111"/>
                  <a:gd name="T12" fmla="*/ 49 w 56"/>
                  <a:gd name="T13" fmla="*/ 78 h 111"/>
                  <a:gd name="T14" fmla="*/ 54 w 56"/>
                  <a:gd name="T15" fmla="*/ 91 h 111"/>
                  <a:gd name="T16" fmla="*/ 56 w 56"/>
                  <a:gd name="T17" fmla="*/ 105 h 111"/>
                  <a:gd name="T18" fmla="*/ 53 w 56"/>
                  <a:gd name="T19" fmla="*/ 106 h 111"/>
                  <a:gd name="T20" fmla="*/ 51 w 56"/>
                  <a:gd name="T21" fmla="*/ 109 h 111"/>
                  <a:gd name="T22" fmla="*/ 47 w 56"/>
                  <a:gd name="T23" fmla="*/ 111 h 111"/>
                  <a:gd name="T24" fmla="*/ 44 w 56"/>
                  <a:gd name="T25" fmla="*/ 111 h 111"/>
                  <a:gd name="T26" fmla="*/ 38 w 56"/>
                  <a:gd name="T27" fmla="*/ 98 h 111"/>
                  <a:gd name="T28" fmla="*/ 33 w 56"/>
                  <a:gd name="T29" fmla="*/ 86 h 111"/>
                  <a:gd name="T30" fmla="*/ 30 w 56"/>
                  <a:gd name="T31" fmla="*/ 72 h 111"/>
                  <a:gd name="T32" fmla="*/ 26 w 56"/>
                  <a:gd name="T33" fmla="*/ 59 h 111"/>
                  <a:gd name="T34" fmla="*/ 22 w 56"/>
                  <a:gd name="T35" fmla="*/ 45 h 111"/>
                  <a:gd name="T36" fmla="*/ 17 w 56"/>
                  <a:gd name="T37" fmla="*/ 33 h 111"/>
                  <a:gd name="T38" fmla="*/ 9 w 56"/>
                  <a:gd name="T39" fmla="*/ 21 h 111"/>
                  <a:gd name="T40" fmla="*/ 0 w 56"/>
                  <a:gd name="T41" fmla="*/ 11 h 111"/>
                  <a:gd name="T42" fmla="*/ 1 w 56"/>
                  <a:gd name="T43" fmla="*/ 7 h 111"/>
                  <a:gd name="T44" fmla="*/ 5 w 56"/>
                  <a:gd name="T45" fmla="*/ 4 h 111"/>
                  <a:gd name="T46" fmla="*/ 8 w 56"/>
                  <a:gd name="T47" fmla="*/ 0 h 111"/>
                  <a:gd name="T48" fmla="*/ 13 w 56"/>
                  <a:gd name="T49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6" h="111">
                    <a:moveTo>
                      <a:pt x="13" y="0"/>
                    </a:moveTo>
                    <a:lnTo>
                      <a:pt x="20" y="13"/>
                    </a:lnTo>
                    <a:lnTo>
                      <a:pt x="26" y="26"/>
                    </a:lnTo>
                    <a:lnTo>
                      <a:pt x="33" y="38"/>
                    </a:lnTo>
                    <a:lnTo>
                      <a:pt x="39" y="51"/>
                    </a:lnTo>
                    <a:lnTo>
                      <a:pt x="45" y="64"/>
                    </a:lnTo>
                    <a:lnTo>
                      <a:pt x="49" y="78"/>
                    </a:lnTo>
                    <a:lnTo>
                      <a:pt x="54" y="91"/>
                    </a:lnTo>
                    <a:lnTo>
                      <a:pt x="56" y="105"/>
                    </a:lnTo>
                    <a:lnTo>
                      <a:pt x="53" y="106"/>
                    </a:lnTo>
                    <a:lnTo>
                      <a:pt x="51" y="109"/>
                    </a:lnTo>
                    <a:lnTo>
                      <a:pt x="47" y="111"/>
                    </a:lnTo>
                    <a:lnTo>
                      <a:pt x="44" y="111"/>
                    </a:lnTo>
                    <a:lnTo>
                      <a:pt x="38" y="98"/>
                    </a:lnTo>
                    <a:lnTo>
                      <a:pt x="33" y="86"/>
                    </a:lnTo>
                    <a:lnTo>
                      <a:pt x="30" y="72"/>
                    </a:lnTo>
                    <a:lnTo>
                      <a:pt x="26" y="59"/>
                    </a:lnTo>
                    <a:lnTo>
                      <a:pt x="22" y="45"/>
                    </a:lnTo>
                    <a:lnTo>
                      <a:pt x="17" y="33"/>
                    </a:lnTo>
                    <a:lnTo>
                      <a:pt x="9" y="21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5" y="4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0" name="Freeform 70"/>
              <p:cNvSpPr>
                <a:spLocks/>
              </p:cNvSpPr>
              <p:nvPr/>
            </p:nvSpPr>
            <p:spPr bwMode="auto">
              <a:xfrm>
                <a:off x="2749" y="3203"/>
                <a:ext cx="33" cy="55"/>
              </a:xfrm>
              <a:custGeom>
                <a:avLst/>
                <a:gdLst>
                  <a:gd name="T0" fmla="*/ 13 w 66"/>
                  <a:gd name="T1" fmla="*/ 0 h 109"/>
                  <a:gd name="T2" fmla="*/ 24 w 66"/>
                  <a:gd name="T3" fmla="*/ 11 h 109"/>
                  <a:gd name="T4" fmla="*/ 34 w 66"/>
                  <a:gd name="T5" fmla="*/ 23 h 109"/>
                  <a:gd name="T6" fmla="*/ 44 w 66"/>
                  <a:gd name="T7" fmla="*/ 35 h 109"/>
                  <a:gd name="T8" fmla="*/ 53 w 66"/>
                  <a:gd name="T9" fmla="*/ 48 h 109"/>
                  <a:gd name="T10" fmla="*/ 59 w 66"/>
                  <a:gd name="T11" fmla="*/ 62 h 109"/>
                  <a:gd name="T12" fmla="*/ 63 w 66"/>
                  <a:gd name="T13" fmla="*/ 77 h 109"/>
                  <a:gd name="T14" fmla="*/ 66 w 66"/>
                  <a:gd name="T15" fmla="*/ 92 h 109"/>
                  <a:gd name="T16" fmla="*/ 66 w 66"/>
                  <a:gd name="T17" fmla="*/ 107 h 109"/>
                  <a:gd name="T18" fmla="*/ 63 w 66"/>
                  <a:gd name="T19" fmla="*/ 108 h 109"/>
                  <a:gd name="T20" fmla="*/ 60 w 66"/>
                  <a:gd name="T21" fmla="*/ 109 h 109"/>
                  <a:gd name="T22" fmla="*/ 56 w 66"/>
                  <a:gd name="T23" fmla="*/ 109 h 109"/>
                  <a:gd name="T24" fmla="*/ 53 w 66"/>
                  <a:gd name="T25" fmla="*/ 109 h 109"/>
                  <a:gd name="T26" fmla="*/ 47 w 66"/>
                  <a:gd name="T27" fmla="*/ 95 h 109"/>
                  <a:gd name="T28" fmla="*/ 43 w 66"/>
                  <a:gd name="T29" fmla="*/ 82 h 109"/>
                  <a:gd name="T30" fmla="*/ 39 w 66"/>
                  <a:gd name="T31" fmla="*/ 68 h 109"/>
                  <a:gd name="T32" fmla="*/ 34 w 66"/>
                  <a:gd name="T33" fmla="*/ 54 h 109"/>
                  <a:gd name="T34" fmla="*/ 29 w 66"/>
                  <a:gd name="T35" fmla="*/ 40 h 109"/>
                  <a:gd name="T36" fmla="*/ 22 w 66"/>
                  <a:gd name="T37" fmla="*/ 27 h 109"/>
                  <a:gd name="T38" fmla="*/ 13 w 66"/>
                  <a:gd name="T39" fmla="*/ 17 h 109"/>
                  <a:gd name="T40" fmla="*/ 0 w 66"/>
                  <a:gd name="T41" fmla="*/ 7 h 109"/>
                  <a:gd name="T42" fmla="*/ 0 w 66"/>
                  <a:gd name="T43" fmla="*/ 0 h 109"/>
                  <a:gd name="T44" fmla="*/ 13 w 66"/>
                  <a:gd name="T45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6" h="109">
                    <a:moveTo>
                      <a:pt x="13" y="0"/>
                    </a:moveTo>
                    <a:lnTo>
                      <a:pt x="24" y="11"/>
                    </a:lnTo>
                    <a:lnTo>
                      <a:pt x="34" y="23"/>
                    </a:lnTo>
                    <a:lnTo>
                      <a:pt x="44" y="35"/>
                    </a:lnTo>
                    <a:lnTo>
                      <a:pt x="53" y="48"/>
                    </a:lnTo>
                    <a:lnTo>
                      <a:pt x="59" y="62"/>
                    </a:lnTo>
                    <a:lnTo>
                      <a:pt x="63" y="77"/>
                    </a:lnTo>
                    <a:lnTo>
                      <a:pt x="66" y="92"/>
                    </a:lnTo>
                    <a:lnTo>
                      <a:pt x="66" y="107"/>
                    </a:lnTo>
                    <a:lnTo>
                      <a:pt x="63" y="108"/>
                    </a:lnTo>
                    <a:lnTo>
                      <a:pt x="60" y="109"/>
                    </a:lnTo>
                    <a:lnTo>
                      <a:pt x="56" y="109"/>
                    </a:lnTo>
                    <a:lnTo>
                      <a:pt x="53" y="109"/>
                    </a:lnTo>
                    <a:lnTo>
                      <a:pt x="47" y="95"/>
                    </a:lnTo>
                    <a:lnTo>
                      <a:pt x="43" y="82"/>
                    </a:lnTo>
                    <a:lnTo>
                      <a:pt x="39" y="68"/>
                    </a:lnTo>
                    <a:lnTo>
                      <a:pt x="34" y="54"/>
                    </a:lnTo>
                    <a:lnTo>
                      <a:pt x="29" y="40"/>
                    </a:lnTo>
                    <a:lnTo>
                      <a:pt x="22" y="2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1" name="Freeform 71"/>
              <p:cNvSpPr>
                <a:spLocks/>
              </p:cNvSpPr>
              <p:nvPr/>
            </p:nvSpPr>
            <p:spPr bwMode="auto">
              <a:xfrm>
                <a:off x="2526" y="3215"/>
                <a:ext cx="253" cy="120"/>
              </a:xfrm>
              <a:custGeom>
                <a:avLst/>
                <a:gdLst>
                  <a:gd name="T0" fmla="*/ 462 w 508"/>
                  <a:gd name="T1" fmla="*/ 40 h 239"/>
                  <a:gd name="T2" fmla="*/ 471 w 508"/>
                  <a:gd name="T3" fmla="*/ 63 h 239"/>
                  <a:gd name="T4" fmla="*/ 480 w 508"/>
                  <a:gd name="T5" fmla="*/ 86 h 239"/>
                  <a:gd name="T6" fmla="*/ 487 w 508"/>
                  <a:gd name="T7" fmla="*/ 110 h 239"/>
                  <a:gd name="T8" fmla="*/ 494 w 508"/>
                  <a:gd name="T9" fmla="*/ 135 h 239"/>
                  <a:gd name="T10" fmla="*/ 499 w 508"/>
                  <a:gd name="T11" fmla="*/ 159 h 239"/>
                  <a:gd name="T12" fmla="*/ 503 w 508"/>
                  <a:gd name="T13" fmla="*/ 183 h 239"/>
                  <a:gd name="T14" fmla="*/ 506 w 508"/>
                  <a:gd name="T15" fmla="*/ 208 h 239"/>
                  <a:gd name="T16" fmla="*/ 508 w 508"/>
                  <a:gd name="T17" fmla="*/ 233 h 239"/>
                  <a:gd name="T18" fmla="*/ 501 w 508"/>
                  <a:gd name="T19" fmla="*/ 237 h 239"/>
                  <a:gd name="T20" fmla="*/ 494 w 508"/>
                  <a:gd name="T21" fmla="*/ 239 h 239"/>
                  <a:gd name="T22" fmla="*/ 488 w 508"/>
                  <a:gd name="T23" fmla="*/ 239 h 239"/>
                  <a:gd name="T24" fmla="*/ 483 w 508"/>
                  <a:gd name="T25" fmla="*/ 238 h 239"/>
                  <a:gd name="T26" fmla="*/ 478 w 508"/>
                  <a:gd name="T27" fmla="*/ 235 h 239"/>
                  <a:gd name="T28" fmla="*/ 473 w 508"/>
                  <a:gd name="T29" fmla="*/ 230 h 239"/>
                  <a:gd name="T30" fmla="*/ 470 w 508"/>
                  <a:gd name="T31" fmla="*/ 224 h 239"/>
                  <a:gd name="T32" fmla="*/ 468 w 508"/>
                  <a:gd name="T33" fmla="*/ 218 h 239"/>
                  <a:gd name="T34" fmla="*/ 464 w 508"/>
                  <a:gd name="T35" fmla="*/ 211 h 239"/>
                  <a:gd name="T36" fmla="*/ 463 w 508"/>
                  <a:gd name="T37" fmla="*/ 204 h 239"/>
                  <a:gd name="T38" fmla="*/ 462 w 508"/>
                  <a:gd name="T39" fmla="*/ 197 h 239"/>
                  <a:gd name="T40" fmla="*/ 462 w 508"/>
                  <a:gd name="T41" fmla="*/ 189 h 239"/>
                  <a:gd name="T42" fmla="*/ 447 w 508"/>
                  <a:gd name="T43" fmla="*/ 190 h 239"/>
                  <a:gd name="T44" fmla="*/ 432 w 508"/>
                  <a:gd name="T45" fmla="*/ 192 h 239"/>
                  <a:gd name="T46" fmla="*/ 416 w 508"/>
                  <a:gd name="T47" fmla="*/ 196 h 239"/>
                  <a:gd name="T48" fmla="*/ 400 w 508"/>
                  <a:gd name="T49" fmla="*/ 199 h 239"/>
                  <a:gd name="T50" fmla="*/ 382 w 508"/>
                  <a:gd name="T51" fmla="*/ 203 h 239"/>
                  <a:gd name="T52" fmla="*/ 364 w 508"/>
                  <a:gd name="T53" fmla="*/ 207 h 239"/>
                  <a:gd name="T54" fmla="*/ 346 w 508"/>
                  <a:gd name="T55" fmla="*/ 212 h 239"/>
                  <a:gd name="T56" fmla="*/ 325 w 508"/>
                  <a:gd name="T57" fmla="*/ 215 h 239"/>
                  <a:gd name="T58" fmla="*/ 0 w 508"/>
                  <a:gd name="T59" fmla="*/ 80 h 239"/>
                  <a:gd name="T60" fmla="*/ 5 w 508"/>
                  <a:gd name="T61" fmla="*/ 76 h 239"/>
                  <a:gd name="T62" fmla="*/ 6 w 508"/>
                  <a:gd name="T63" fmla="*/ 69 h 239"/>
                  <a:gd name="T64" fmla="*/ 6 w 508"/>
                  <a:gd name="T65" fmla="*/ 63 h 239"/>
                  <a:gd name="T66" fmla="*/ 5 w 508"/>
                  <a:gd name="T67" fmla="*/ 59 h 239"/>
                  <a:gd name="T68" fmla="*/ 328 w 508"/>
                  <a:gd name="T69" fmla="*/ 191 h 239"/>
                  <a:gd name="T70" fmla="*/ 346 w 508"/>
                  <a:gd name="T71" fmla="*/ 186 h 239"/>
                  <a:gd name="T72" fmla="*/ 363 w 508"/>
                  <a:gd name="T73" fmla="*/ 183 h 239"/>
                  <a:gd name="T74" fmla="*/ 380 w 508"/>
                  <a:gd name="T75" fmla="*/ 180 h 239"/>
                  <a:gd name="T76" fmla="*/ 397 w 508"/>
                  <a:gd name="T77" fmla="*/ 176 h 239"/>
                  <a:gd name="T78" fmla="*/ 414 w 508"/>
                  <a:gd name="T79" fmla="*/ 171 h 239"/>
                  <a:gd name="T80" fmla="*/ 431 w 508"/>
                  <a:gd name="T81" fmla="*/ 167 h 239"/>
                  <a:gd name="T82" fmla="*/ 447 w 508"/>
                  <a:gd name="T83" fmla="*/ 162 h 239"/>
                  <a:gd name="T84" fmla="*/ 462 w 508"/>
                  <a:gd name="T85" fmla="*/ 155 h 239"/>
                  <a:gd name="T86" fmla="*/ 461 w 508"/>
                  <a:gd name="T87" fmla="*/ 133 h 239"/>
                  <a:gd name="T88" fmla="*/ 457 w 508"/>
                  <a:gd name="T89" fmla="*/ 108 h 239"/>
                  <a:gd name="T90" fmla="*/ 452 w 508"/>
                  <a:gd name="T91" fmla="*/ 83 h 239"/>
                  <a:gd name="T92" fmla="*/ 445 w 508"/>
                  <a:gd name="T93" fmla="*/ 57 h 239"/>
                  <a:gd name="T94" fmla="*/ 437 w 508"/>
                  <a:gd name="T95" fmla="*/ 34 h 239"/>
                  <a:gd name="T96" fmla="*/ 431 w 508"/>
                  <a:gd name="T97" fmla="*/ 16 h 239"/>
                  <a:gd name="T98" fmla="*/ 426 w 508"/>
                  <a:gd name="T99" fmla="*/ 4 h 239"/>
                  <a:gd name="T100" fmla="*/ 424 w 508"/>
                  <a:gd name="T101" fmla="*/ 0 h 239"/>
                  <a:gd name="T102" fmla="*/ 432 w 508"/>
                  <a:gd name="T103" fmla="*/ 1 h 239"/>
                  <a:gd name="T104" fmla="*/ 438 w 508"/>
                  <a:gd name="T105" fmla="*/ 4 h 239"/>
                  <a:gd name="T106" fmla="*/ 443 w 508"/>
                  <a:gd name="T107" fmla="*/ 9 h 239"/>
                  <a:gd name="T108" fmla="*/ 448 w 508"/>
                  <a:gd name="T109" fmla="*/ 15 h 239"/>
                  <a:gd name="T110" fmla="*/ 452 w 508"/>
                  <a:gd name="T111" fmla="*/ 21 h 239"/>
                  <a:gd name="T112" fmla="*/ 455 w 508"/>
                  <a:gd name="T113" fmla="*/ 27 h 239"/>
                  <a:gd name="T114" fmla="*/ 458 w 508"/>
                  <a:gd name="T115" fmla="*/ 34 h 239"/>
                  <a:gd name="T116" fmla="*/ 462 w 508"/>
                  <a:gd name="T117" fmla="*/ 40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08" h="239">
                    <a:moveTo>
                      <a:pt x="462" y="40"/>
                    </a:moveTo>
                    <a:lnTo>
                      <a:pt x="471" y="63"/>
                    </a:lnTo>
                    <a:lnTo>
                      <a:pt x="480" y="86"/>
                    </a:lnTo>
                    <a:lnTo>
                      <a:pt x="487" y="110"/>
                    </a:lnTo>
                    <a:lnTo>
                      <a:pt x="494" y="135"/>
                    </a:lnTo>
                    <a:lnTo>
                      <a:pt x="499" y="159"/>
                    </a:lnTo>
                    <a:lnTo>
                      <a:pt x="503" y="183"/>
                    </a:lnTo>
                    <a:lnTo>
                      <a:pt x="506" y="208"/>
                    </a:lnTo>
                    <a:lnTo>
                      <a:pt x="508" y="233"/>
                    </a:lnTo>
                    <a:lnTo>
                      <a:pt x="501" y="237"/>
                    </a:lnTo>
                    <a:lnTo>
                      <a:pt x="494" y="239"/>
                    </a:lnTo>
                    <a:lnTo>
                      <a:pt x="488" y="239"/>
                    </a:lnTo>
                    <a:lnTo>
                      <a:pt x="483" y="238"/>
                    </a:lnTo>
                    <a:lnTo>
                      <a:pt x="478" y="235"/>
                    </a:lnTo>
                    <a:lnTo>
                      <a:pt x="473" y="230"/>
                    </a:lnTo>
                    <a:lnTo>
                      <a:pt x="470" y="224"/>
                    </a:lnTo>
                    <a:lnTo>
                      <a:pt x="468" y="218"/>
                    </a:lnTo>
                    <a:lnTo>
                      <a:pt x="464" y="211"/>
                    </a:lnTo>
                    <a:lnTo>
                      <a:pt x="463" y="204"/>
                    </a:lnTo>
                    <a:lnTo>
                      <a:pt x="462" y="197"/>
                    </a:lnTo>
                    <a:lnTo>
                      <a:pt x="462" y="189"/>
                    </a:lnTo>
                    <a:lnTo>
                      <a:pt x="447" y="190"/>
                    </a:lnTo>
                    <a:lnTo>
                      <a:pt x="432" y="192"/>
                    </a:lnTo>
                    <a:lnTo>
                      <a:pt x="416" y="196"/>
                    </a:lnTo>
                    <a:lnTo>
                      <a:pt x="400" y="199"/>
                    </a:lnTo>
                    <a:lnTo>
                      <a:pt x="382" y="203"/>
                    </a:lnTo>
                    <a:lnTo>
                      <a:pt x="364" y="207"/>
                    </a:lnTo>
                    <a:lnTo>
                      <a:pt x="346" y="212"/>
                    </a:lnTo>
                    <a:lnTo>
                      <a:pt x="325" y="215"/>
                    </a:lnTo>
                    <a:lnTo>
                      <a:pt x="0" y="80"/>
                    </a:lnTo>
                    <a:lnTo>
                      <a:pt x="5" y="76"/>
                    </a:lnTo>
                    <a:lnTo>
                      <a:pt x="6" y="69"/>
                    </a:lnTo>
                    <a:lnTo>
                      <a:pt x="6" y="63"/>
                    </a:lnTo>
                    <a:lnTo>
                      <a:pt x="5" y="59"/>
                    </a:lnTo>
                    <a:lnTo>
                      <a:pt x="328" y="191"/>
                    </a:lnTo>
                    <a:lnTo>
                      <a:pt x="346" y="186"/>
                    </a:lnTo>
                    <a:lnTo>
                      <a:pt x="363" y="183"/>
                    </a:lnTo>
                    <a:lnTo>
                      <a:pt x="380" y="180"/>
                    </a:lnTo>
                    <a:lnTo>
                      <a:pt x="397" y="176"/>
                    </a:lnTo>
                    <a:lnTo>
                      <a:pt x="414" y="171"/>
                    </a:lnTo>
                    <a:lnTo>
                      <a:pt x="431" y="167"/>
                    </a:lnTo>
                    <a:lnTo>
                      <a:pt x="447" y="162"/>
                    </a:lnTo>
                    <a:lnTo>
                      <a:pt x="462" y="155"/>
                    </a:lnTo>
                    <a:lnTo>
                      <a:pt x="461" y="133"/>
                    </a:lnTo>
                    <a:lnTo>
                      <a:pt x="457" y="108"/>
                    </a:lnTo>
                    <a:lnTo>
                      <a:pt x="452" y="83"/>
                    </a:lnTo>
                    <a:lnTo>
                      <a:pt x="445" y="57"/>
                    </a:lnTo>
                    <a:lnTo>
                      <a:pt x="437" y="34"/>
                    </a:lnTo>
                    <a:lnTo>
                      <a:pt x="431" y="16"/>
                    </a:lnTo>
                    <a:lnTo>
                      <a:pt x="426" y="4"/>
                    </a:lnTo>
                    <a:lnTo>
                      <a:pt x="424" y="0"/>
                    </a:lnTo>
                    <a:lnTo>
                      <a:pt x="432" y="1"/>
                    </a:lnTo>
                    <a:lnTo>
                      <a:pt x="438" y="4"/>
                    </a:lnTo>
                    <a:lnTo>
                      <a:pt x="443" y="9"/>
                    </a:lnTo>
                    <a:lnTo>
                      <a:pt x="448" y="15"/>
                    </a:lnTo>
                    <a:lnTo>
                      <a:pt x="452" y="21"/>
                    </a:lnTo>
                    <a:lnTo>
                      <a:pt x="455" y="27"/>
                    </a:lnTo>
                    <a:lnTo>
                      <a:pt x="458" y="34"/>
                    </a:lnTo>
                    <a:lnTo>
                      <a:pt x="462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2" name="Freeform 72"/>
              <p:cNvSpPr>
                <a:spLocks/>
              </p:cNvSpPr>
              <p:nvPr/>
            </p:nvSpPr>
            <p:spPr bwMode="auto">
              <a:xfrm>
                <a:off x="2373" y="3225"/>
                <a:ext cx="871" cy="420"/>
              </a:xfrm>
              <a:custGeom>
                <a:avLst/>
                <a:gdLst>
                  <a:gd name="T0" fmla="*/ 1480 w 1740"/>
                  <a:gd name="T1" fmla="*/ 37 h 840"/>
                  <a:gd name="T2" fmla="*/ 1364 w 1740"/>
                  <a:gd name="T3" fmla="*/ 382 h 840"/>
                  <a:gd name="T4" fmla="*/ 1369 w 1740"/>
                  <a:gd name="T5" fmla="*/ 450 h 840"/>
                  <a:gd name="T6" fmla="*/ 1386 w 1740"/>
                  <a:gd name="T7" fmla="*/ 534 h 840"/>
                  <a:gd name="T8" fmla="*/ 1351 w 1740"/>
                  <a:gd name="T9" fmla="*/ 544 h 840"/>
                  <a:gd name="T10" fmla="*/ 1353 w 1740"/>
                  <a:gd name="T11" fmla="*/ 495 h 840"/>
                  <a:gd name="T12" fmla="*/ 1321 w 1740"/>
                  <a:gd name="T13" fmla="*/ 479 h 840"/>
                  <a:gd name="T14" fmla="*/ 1274 w 1740"/>
                  <a:gd name="T15" fmla="*/ 549 h 840"/>
                  <a:gd name="T16" fmla="*/ 1303 w 1740"/>
                  <a:gd name="T17" fmla="*/ 642 h 840"/>
                  <a:gd name="T18" fmla="*/ 1407 w 1740"/>
                  <a:gd name="T19" fmla="*/ 737 h 840"/>
                  <a:gd name="T20" fmla="*/ 1531 w 1740"/>
                  <a:gd name="T21" fmla="*/ 797 h 840"/>
                  <a:gd name="T22" fmla="*/ 1645 w 1740"/>
                  <a:gd name="T23" fmla="*/ 816 h 840"/>
                  <a:gd name="T24" fmla="*/ 1725 w 1740"/>
                  <a:gd name="T25" fmla="*/ 811 h 840"/>
                  <a:gd name="T26" fmla="*/ 1724 w 1740"/>
                  <a:gd name="T27" fmla="*/ 824 h 840"/>
                  <a:gd name="T28" fmla="*/ 1656 w 1740"/>
                  <a:gd name="T29" fmla="*/ 838 h 840"/>
                  <a:gd name="T30" fmla="*/ 1457 w 1740"/>
                  <a:gd name="T31" fmla="*/ 817 h 840"/>
                  <a:gd name="T32" fmla="*/ 1315 w 1740"/>
                  <a:gd name="T33" fmla="*/ 733 h 840"/>
                  <a:gd name="T34" fmla="*/ 1221 w 1740"/>
                  <a:gd name="T35" fmla="*/ 608 h 840"/>
                  <a:gd name="T36" fmla="*/ 1185 w 1740"/>
                  <a:gd name="T37" fmla="*/ 606 h 840"/>
                  <a:gd name="T38" fmla="*/ 1118 w 1740"/>
                  <a:gd name="T39" fmla="*/ 628 h 840"/>
                  <a:gd name="T40" fmla="*/ 1039 w 1740"/>
                  <a:gd name="T41" fmla="*/ 702 h 840"/>
                  <a:gd name="T42" fmla="*/ 1057 w 1740"/>
                  <a:gd name="T43" fmla="*/ 617 h 840"/>
                  <a:gd name="T44" fmla="*/ 949 w 1740"/>
                  <a:gd name="T45" fmla="*/ 548 h 840"/>
                  <a:gd name="T46" fmla="*/ 849 w 1740"/>
                  <a:gd name="T47" fmla="*/ 502 h 840"/>
                  <a:gd name="T48" fmla="*/ 751 w 1740"/>
                  <a:gd name="T49" fmla="*/ 541 h 840"/>
                  <a:gd name="T50" fmla="*/ 663 w 1740"/>
                  <a:gd name="T51" fmla="*/ 604 h 840"/>
                  <a:gd name="T52" fmla="*/ 595 w 1740"/>
                  <a:gd name="T53" fmla="*/ 684 h 840"/>
                  <a:gd name="T54" fmla="*/ 563 w 1740"/>
                  <a:gd name="T55" fmla="*/ 752 h 840"/>
                  <a:gd name="T56" fmla="*/ 539 w 1740"/>
                  <a:gd name="T57" fmla="*/ 755 h 840"/>
                  <a:gd name="T58" fmla="*/ 570 w 1740"/>
                  <a:gd name="T59" fmla="*/ 621 h 840"/>
                  <a:gd name="T60" fmla="*/ 678 w 1740"/>
                  <a:gd name="T61" fmla="*/ 526 h 840"/>
                  <a:gd name="T62" fmla="*/ 741 w 1740"/>
                  <a:gd name="T63" fmla="*/ 499 h 840"/>
                  <a:gd name="T64" fmla="*/ 805 w 1740"/>
                  <a:gd name="T65" fmla="*/ 479 h 840"/>
                  <a:gd name="T66" fmla="*/ 871 w 1740"/>
                  <a:gd name="T67" fmla="*/ 461 h 840"/>
                  <a:gd name="T68" fmla="*/ 837 w 1740"/>
                  <a:gd name="T69" fmla="*/ 394 h 840"/>
                  <a:gd name="T70" fmla="*/ 571 w 1740"/>
                  <a:gd name="T71" fmla="*/ 427 h 840"/>
                  <a:gd name="T72" fmla="*/ 392 w 1740"/>
                  <a:gd name="T73" fmla="*/ 362 h 840"/>
                  <a:gd name="T74" fmla="*/ 132 w 1740"/>
                  <a:gd name="T75" fmla="*/ 273 h 840"/>
                  <a:gd name="T76" fmla="*/ 0 w 1740"/>
                  <a:gd name="T77" fmla="*/ 229 h 840"/>
                  <a:gd name="T78" fmla="*/ 805 w 1740"/>
                  <a:gd name="T79" fmla="*/ 288 h 840"/>
                  <a:gd name="T80" fmla="*/ 552 w 1740"/>
                  <a:gd name="T81" fmla="*/ 337 h 840"/>
                  <a:gd name="T82" fmla="*/ 342 w 1740"/>
                  <a:gd name="T83" fmla="*/ 278 h 840"/>
                  <a:gd name="T84" fmla="*/ 97 w 1740"/>
                  <a:gd name="T85" fmla="*/ 201 h 840"/>
                  <a:gd name="T86" fmla="*/ 7 w 1740"/>
                  <a:gd name="T87" fmla="*/ 172 h 840"/>
                  <a:gd name="T88" fmla="*/ 569 w 1740"/>
                  <a:gd name="T89" fmla="*/ 315 h 840"/>
                  <a:gd name="T90" fmla="*/ 834 w 1740"/>
                  <a:gd name="T91" fmla="*/ 212 h 840"/>
                  <a:gd name="T92" fmla="*/ 891 w 1740"/>
                  <a:gd name="T93" fmla="*/ 193 h 840"/>
                  <a:gd name="T94" fmla="*/ 867 w 1740"/>
                  <a:gd name="T95" fmla="*/ 224 h 840"/>
                  <a:gd name="T96" fmla="*/ 842 w 1740"/>
                  <a:gd name="T97" fmla="*/ 284 h 840"/>
                  <a:gd name="T98" fmla="*/ 886 w 1740"/>
                  <a:gd name="T99" fmla="*/ 377 h 840"/>
                  <a:gd name="T100" fmla="*/ 966 w 1740"/>
                  <a:gd name="T101" fmla="*/ 491 h 840"/>
                  <a:gd name="T102" fmla="*/ 1055 w 1740"/>
                  <a:gd name="T103" fmla="*/ 564 h 840"/>
                  <a:gd name="T104" fmla="*/ 1131 w 1740"/>
                  <a:gd name="T105" fmla="*/ 575 h 840"/>
                  <a:gd name="T106" fmla="*/ 1229 w 1740"/>
                  <a:gd name="T107" fmla="*/ 514 h 840"/>
                  <a:gd name="T108" fmla="*/ 1422 w 1740"/>
                  <a:gd name="T109" fmla="*/ 34 h 840"/>
                  <a:gd name="T110" fmla="*/ 1463 w 1740"/>
                  <a:gd name="T111" fmla="*/ 2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740" h="840">
                    <a:moveTo>
                      <a:pt x="1494" y="6"/>
                    </a:moveTo>
                    <a:lnTo>
                      <a:pt x="1494" y="12"/>
                    </a:lnTo>
                    <a:lnTo>
                      <a:pt x="1491" y="19"/>
                    </a:lnTo>
                    <a:lnTo>
                      <a:pt x="1486" y="28"/>
                    </a:lnTo>
                    <a:lnTo>
                      <a:pt x="1480" y="37"/>
                    </a:lnTo>
                    <a:lnTo>
                      <a:pt x="1473" y="45"/>
                    </a:lnTo>
                    <a:lnTo>
                      <a:pt x="1467" y="52"/>
                    </a:lnTo>
                    <a:lnTo>
                      <a:pt x="1463" y="57"/>
                    </a:lnTo>
                    <a:lnTo>
                      <a:pt x="1462" y="59"/>
                    </a:lnTo>
                    <a:lnTo>
                      <a:pt x="1364" y="382"/>
                    </a:lnTo>
                    <a:lnTo>
                      <a:pt x="1357" y="396"/>
                    </a:lnTo>
                    <a:lnTo>
                      <a:pt x="1356" y="409"/>
                    </a:lnTo>
                    <a:lnTo>
                      <a:pt x="1358" y="422"/>
                    </a:lnTo>
                    <a:lnTo>
                      <a:pt x="1362" y="436"/>
                    </a:lnTo>
                    <a:lnTo>
                      <a:pt x="1369" y="450"/>
                    </a:lnTo>
                    <a:lnTo>
                      <a:pt x="1375" y="464"/>
                    </a:lnTo>
                    <a:lnTo>
                      <a:pt x="1381" y="477"/>
                    </a:lnTo>
                    <a:lnTo>
                      <a:pt x="1384" y="492"/>
                    </a:lnTo>
                    <a:lnTo>
                      <a:pt x="1387" y="513"/>
                    </a:lnTo>
                    <a:lnTo>
                      <a:pt x="1386" y="534"/>
                    </a:lnTo>
                    <a:lnTo>
                      <a:pt x="1377" y="552"/>
                    </a:lnTo>
                    <a:lnTo>
                      <a:pt x="1361" y="564"/>
                    </a:lnTo>
                    <a:lnTo>
                      <a:pt x="1353" y="561"/>
                    </a:lnTo>
                    <a:lnTo>
                      <a:pt x="1351" y="552"/>
                    </a:lnTo>
                    <a:lnTo>
                      <a:pt x="1351" y="544"/>
                    </a:lnTo>
                    <a:lnTo>
                      <a:pt x="1351" y="540"/>
                    </a:lnTo>
                    <a:lnTo>
                      <a:pt x="1358" y="529"/>
                    </a:lnTo>
                    <a:lnTo>
                      <a:pt x="1359" y="518"/>
                    </a:lnTo>
                    <a:lnTo>
                      <a:pt x="1358" y="506"/>
                    </a:lnTo>
                    <a:lnTo>
                      <a:pt x="1353" y="495"/>
                    </a:lnTo>
                    <a:lnTo>
                      <a:pt x="1349" y="485"/>
                    </a:lnTo>
                    <a:lnTo>
                      <a:pt x="1343" y="476"/>
                    </a:lnTo>
                    <a:lnTo>
                      <a:pt x="1336" y="469"/>
                    </a:lnTo>
                    <a:lnTo>
                      <a:pt x="1328" y="464"/>
                    </a:lnTo>
                    <a:lnTo>
                      <a:pt x="1321" y="479"/>
                    </a:lnTo>
                    <a:lnTo>
                      <a:pt x="1313" y="493"/>
                    </a:lnTo>
                    <a:lnTo>
                      <a:pt x="1304" y="507"/>
                    </a:lnTo>
                    <a:lnTo>
                      <a:pt x="1295" y="521"/>
                    </a:lnTo>
                    <a:lnTo>
                      <a:pt x="1285" y="535"/>
                    </a:lnTo>
                    <a:lnTo>
                      <a:pt x="1274" y="549"/>
                    </a:lnTo>
                    <a:lnTo>
                      <a:pt x="1263" y="561"/>
                    </a:lnTo>
                    <a:lnTo>
                      <a:pt x="1251" y="573"/>
                    </a:lnTo>
                    <a:lnTo>
                      <a:pt x="1267" y="597"/>
                    </a:lnTo>
                    <a:lnTo>
                      <a:pt x="1284" y="620"/>
                    </a:lnTo>
                    <a:lnTo>
                      <a:pt x="1303" y="642"/>
                    </a:lnTo>
                    <a:lnTo>
                      <a:pt x="1322" y="663"/>
                    </a:lnTo>
                    <a:lnTo>
                      <a:pt x="1342" y="682"/>
                    </a:lnTo>
                    <a:lnTo>
                      <a:pt x="1362" y="702"/>
                    </a:lnTo>
                    <a:lnTo>
                      <a:pt x="1384" y="719"/>
                    </a:lnTo>
                    <a:lnTo>
                      <a:pt x="1407" y="737"/>
                    </a:lnTo>
                    <a:lnTo>
                      <a:pt x="1430" y="752"/>
                    </a:lnTo>
                    <a:lnTo>
                      <a:pt x="1455" y="765"/>
                    </a:lnTo>
                    <a:lnTo>
                      <a:pt x="1480" y="777"/>
                    </a:lnTo>
                    <a:lnTo>
                      <a:pt x="1505" y="788"/>
                    </a:lnTo>
                    <a:lnTo>
                      <a:pt x="1531" y="797"/>
                    </a:lnTo>
                    <a:lnTo>
                      <a:pt x="1557" y="805"/>
                    </a:lnTo>
                    <a:lnTo>
                      <a:pt x="1585" y="810"/>
                    </a:lnTo>
                    <a:lnTo>
                      <a:pt x="1612" y="814"/>
                    </a:lnTo>
                    <a:lnTo>
                      <a:pt x="1629" y="815"/>
                    </a:lnTo>
                    <a:lnTo>
                      <a:pt x="1645" y="816"/>
                    </a:lnTo>
                    <a:lnTo>
                      <a:pt x="1661" y="816"/>
                    </a:lnTo>
                    <a:lnTo>
                      <a:pt x="1677" y="815"/>
                    </a:lnTo>
                    <a:lnTo>
                      <a:pt x="1693" y="814"/>
                    </a:lnTo>
                    <a:lnTo>
                      <a:pt x="1709" y="813"/>
                    </a:lnTo>
                    <a:lnTo>
                      <a:pt x="1725" y="811"/>
                    </a:lnTo>
                    <a:lnTo>
                      <a:pt x="1740" y="811"/>
                    </a:lnTo>
                    <a:lnTo>
                      <a:pt x="1738" y="816"/>
                    </a:lnTo>
                    <a:lnTo>
                      <a:pt x="1734" y="820"/>
                    </a:lnTo>
                    <a:lnTo>
                      <a:pt x="1730" y="822"/>
                    </a:lnTo>
                    <a:lnTo>
                      <a:pt x="1724" y="824"/>
                    </a:lnTo>
                    <a:lnTo>
                      <a:pt x="1718" y="825"/>
                    </a:lnTo>
                    <a:lnTo>
                      <a:pt x="1714" y="828"/>
                    </a:lnTo>
                    <a:lnTo>
                      <a:pt x="1708" y="830"/>
                    </a:lnTo>
                    <a:lnTo>
                      <a:pt x="1703" y="832"/>
                    </a:lnTo>
                    <a:lnTo>
                      <a:pt x="1656" y="838"/>
                    </a:lnTo>
                    <a:lnTo>
                      <a:pt x="1611" y="840"/>
                    </a:lnTo>
                    <a:lnTo>
                      <a:pt x="1569" y="839"/>
                    </a:lnTo>
                    <a:lnTo>
                      <a:pt x="1528" y="835"/>
                    </a:lnTo>
                    <a:lnTo>
                      <a:pt x="1491" y="828"/>
                    </a:lnTo>
                    <a:lnTo>
                      <a:pt x="1457" y="817"/>
                    </a:lnTo>
                    <a:lnTo>
                      <a:pt x="1425" y="806"/>
                    </a:lnTo>
                    <a:lnTo>
                      <a:pt x="1394" y="791"/>
                    </a:lnTo>
                    <a:lnTo>
                      <a:pt x="1366" y="773"/>
                    </a:lnTo>
                    <a:lnTo>
                      <a:pt x="1339" y="754"/>
                    </a:lnTo>
                    <a:lnTo>
                      <a:pt x="1315" y="733"/>
                    </a:lnTo>
                    <a:lnTo>
                      <a:pt x="1293" y="710"/>
                    </a:lnTo>
                    <a:lnTo>
                      <a:pt x="1273" y="687"/>
                    </a:lnTo>
                    <a:lnTo>
                      <a:pt x="1254" y="662"/>
                    </a:lnTo>
                    <a:lnTo>
                      <a:pt x="1237" y="635"/>
                    </a:lnTo>
                    <a:lnTo>
                      <a:pt x="1221" y="608"/>
                    </a:lnTo>
                    <a:lnTo>
                      <a:pt x="1215" y="602"/>
                    </a:lnTo>
                    <a:lnTo>
                      <a:pt x="1209" y="599"/>
                    </a:lnTo>
                    <a:lnTo>
                      <a:pt x="1201" y="599"/>
                    </a:lnTo>
                    <a:lnTo>
                      <a:pt x="1193" y="603"/>
                    </a:lnTo>
                    <a:lnTo>
                      <a:pt x="1185" y="606"/>
                    </a:lnTo>
                    <a:lnTo>
                      <a:pt x="1176" y="611"/>
                    </a:lnTo>
                    <a:lnTo>
                      <a:pt x="1168" y="614"/>
                    </a:lnTo>
                    <a:lnTo>
                      <a:pt x="1160" y="617"/>
                    </a:lnTo>
                    <a:lnTo>
                      <a:pt x="1138" y="620"/>
                    </a:lnTo>
                    <a:lnTo>
                      <a:pt x="1118" y="628"/>
                    </a:lnTo>
                    <a:lnTo>
                      <a:pt x="1099" y="639"/>
                    </a:lnTo>
                    <a:lnTo>
                      <a:pt x="1081" y="652"/>
                    </a:lnTo>
                    <a:lnTo>
                      <a:pt x="1065" y="667"/>
                    </a:lnTo>
                    <a:lnTo>
                      <a:pt x="1052" y="685"/>
                    </a:lnTo>
                    <a:lnTo>
                      <a:pt x="1039" y="702"/>
                    </a:lnTo>
                    <a:lnTo>
                      <a:pt x="1028" y="719"/>
                    </a:lnTo>
                    <a:lnTo>
                      <a:pt x="1028" y="710"/>
                    </a:lnTo>
                    <a:lnTo>
                      <a:pt x="1033" y="680"/>
                    </a:lnTo>
                    <a:lnTo>
                      <a:pt x="1042" y="646"/>
                    </a:lnTo>
                    <a:lnTo>
                      <a:pt x="1057" y="617"/>
                    </a:lnTo>
                    <a:lnTo>
                      <a:pt x="1034" y="608"/>
                    </a:lnTo>
                    <a:lnTo>
                      <a:pt x="1012" y="595"/>
                    </a:lnTo>
                    <a:lnTo>
                      <a:pt x="990" y="581"/>
                    </a:lnTo>
                    <a:lnTo>
                      <a:pt x="970" y="565"/>
                    </a:lnTo>
                    <a:lnTo>
                      <a:pt x="949" y="548"/>
                    </a:lnTo>
                    <a:lnTo>
                      <a:pt x="928" y="529"/>
                    </a:lnTo>
                    <a:lnTo>
                      <a:pt x="910" y="511"/>
                    </a:lnTo>
                    <a:lnTo>
                      <a:pt x="891" y="492"/>
                    </a:lnTo>
                    <a:lnTo>
                      <a:pt x="871" y="496"/>
                    </a:lnTo>
                    <a:lnTo>
                      <a:pt x="849" y="502"/>
                    </a:lnTo>
                    <a:lnTo>
                      <a:pt x="829" y="507"/>
                    </a:lnTo>
                    <a:lnTo>
                      <a:pt x="808" y="514"/>
                    </a:lnTo>
                    <a:lnTo>
                      <a:pt x="789" y="522"/>
                    </a:lnTo>
                    <a:lnTo>
                      <a:pt x="769" y="530"/>
                    </a:lnTo>
                    <a:lnTo>
                      <a:pt x="751" y="541"/>
                    </a:lnTo>
                    <a:lnTo>
                      <a:pt x="732" y="552"/>
                    </a:lnTo>
                    <a:lnTo>
                      <a:pt x="714" y="564"/>
                    </a:lnTo>
                    <a:lnTo>
                      <a:pt x="697" y="576"/>
                    </a:lnTo>
                    <a:lnTo>
                      <a:pt x="679" y="590"/>
                    </a:lnTo>
                    <a:lnTo>
                      <a:pt x="663" y="604"/>
                    </a:lnTo>
                    <a:lnTo>
                      <a:pt x="647" y="620"/>
                    </a:lnTo>
                    <a:lnTo>
                      <a:pt x="632" y="636"/>
                    </a:lnTo>
                    <a:lnTo>
                      <a:pt x="617" y="654"/>
                    </a:lnTo>
                    <a:lnTo>
                      <a:pt x="603" y="671"/>
                    </a:lnTo>
                    <a:lnTo>
                      <a:pt x="595" y="684"/>
                    </a:lnTo>
                    <a:lnTo>
                      <a:pt x="587" y="697"/>
                    </a:lnTo>
                    <a:lnTo>
                      <a:pt x="580" y="711"/>
                    </a:lnTo>
                    <a:lnTo>
                      <a:pt x="575" y="724"/>
                    </a:lnTo>
                    <a:lnTo>
                      <a:pt x="569" y="738"/>
                    </a:lnTo>
                    <a:lnTo>
                      <a:pt x="563" y="752"/>
                    </a:lnTo>
                    <a:lnTo>
                      <a:pt x="559" y="767"/>
                    </a:lnTo>
                    <a:lnTo>
                      <a:pt x="554" y="780"/>
                    </a:lnTo>
                    <a:lnTo>
                      <a:pt x="546" y="775"/>
                    </a:lnTo>
                    <a:lnTo>
                      <a:pt x="541" y="765"/>
                    </a:lnTo>
                    <a:lnTo>
                      <a:pt x="539" y="755"/>
                    </a:lnTo>
                    <a:lnTo>
                      <a:pt x="536" y="745"/>
                    </a:lnTo>
                    <a:lnTo>
                      <a:pt x="536" y="710"/>
                    </a:lnTo>
                    <a:lnTo>
                      <a:pt x="541" y="679"/>
                    </a:lnTo>
                    <a:lnTo>
                      <a:pt x="553" y="649"/>
                    </a:lnTo>
                    <a:lnTo>
                      <a:pt x="570" y="621"/>
                    </a:lnTo>
                    <a:lnTo>
                      <a:pt x="590" y="596"/>
                    </a:lnTo>
                    <a:lnTo>
                      <a:pt x="614" y="573"/>
                    </a:lnTo>
                    <a:lnTo>
                      <a:pt x="639" y="552"/>
                    </a:lnTo>
                    <a:lnTo>
                      <a:pt x="667" y="533"/>
                    </a:lnTo>
                    <a:lnTo>
                      <a:pt x="678" y="526"/>
                    </a:lnTo>
                    <a:lnTo>
                      <a:pt x="691" y="520"/>
                    </a:lnTo>
                    <a:lnTo>
                      <a:pt x="703" y="514"/>
                    </a:lnTo>
                    <a:lnTo>
                      <a:pt x="715" y="508"/>
                    </a:lnTo>
                    <a:lnTo>
                      <a:pt x="728" y="504"/>
                    </a:lnTo>
                    <a:lnTo>
                      <a:pt x="741" y="499"/>
                    </a:lnTo>
                    <a:lnTo>
                      <a:pt x="753" y="495"/>
                    </a:lnTo>
                    <a:lnTo>
                      <a:pt x="766" y="490"/>
                    </a:lnTo>
                    <a:lnTo>
                      <a:pt x="779" y="487"/>
                    </a:lnTo>
                    <a:lnTo>
                      <a:pt x="791" y="483"/>
                    </a:lnTo>
                    <a:lnTo>
                      <a:pt x="805" y="479"/>
                    </a:lnTo>
                    <a:lnTo>
                      <a:pt x="818" y="475"/>
                    </a:lnTo>
                    <a:lnTo>
                      <a:pt x="832" y="472"/>
                    </a:lnTo>
                    <a:lnTo>
                      <a:pt x="844" y="468"/>
                    </a:lnTo>
                    <a:lnTo>
                      <a:pt x="858" y="465"/>
                    </a:lnTo>
                    <a:lnTo>
                      <a:pt x="871" y="461"/>
                    </a:lnTo>
                    <a:lnTo>
                      <a:pt x="865" y="449"/>
                    </a:lnTo>
                    <a:lnTo>
                      <a:pt x="858" y="435"/>
                    </a:lnTo>
                    <a:lnTo>
                      <a:pt x="851" y="421"/>
                    </a:lnTo>
                    <a:lnTo>
                      <a:pt x="844" y="408"/>
                    </a:lnTo>
                    <a:lnTo>
                      <a:pt x="837" y="394"/>
                    </a:lnTo>
                    <a:lnTo>
                      <a:pt x="832" y="381"/>
                    </a:lnTo>
                    <a:lnTo>
                      <a:pt x="825" y="366"/>
                    </a:lnTo>
                    <a:lnTo>
                      <a:pt x="820" y="352"/>
                    </a:lnTo>
                    <a:lnTo>
                      <a:pt x="579" y="430"/>
                    </a:lnTo>
                    <a:lnTo>
                      <a:pt x="571" y="427"/>
                    </a:lnTo>
                    <a:lnTo>
                      <a:pt x="552" y="419"/>
                    </a:lnTo>
                    <a:lnTo>
                      <a:pt x="523" y="408"/>
                    </a:lnTo>
                    <a:lnTo>
                      <a:pt x="485" y="394"/>
                    </a:lnTo>
                    <a:lnTo>
                      <a:pt x="441" y="378"/>
                    </a:lnTo>
                    <a:lnTo>
                      <a:pt x="392" y="362"/>
                    </a:lnTo>
                    <a:lnTo>
                      <a:pt x="340" y="344"/>
                    </a:lnTo>
                    <a:lnTo>
                      <a:pt x="287" y="325"/>
                    </a:lnTo>
                    <a:lnTo>
                      <a:pt x="233" y="307"/>
                    </a:lnTo>
                    <a:lnTo>
                      <a:pt x="181" y="290"/>
                    </a:lnTo>
                    <a:lnTo>
                      <a:pt x="132" y="273"/>
                    </a:lnTo>
                    <a:lnTo>
                      <a:pt x="89" y="258"/>
                    </a:lnTo>
                    <a:lnTo>
                      <a:pt x="53" y="246"/>
                    </a:lnTo>
                    <a:lnTo>
                      <a:pt x="24" y="237"/>
                    </a:lnTo>
                    <a:lnTo>
                      <a:pt x="7" y="231"/>
                    </a:lnTo>
                    <a:lnTo>
                      <a:pt x="0" y="229"/>
                    </a:lnTo>
                    <a:lnTo>
                      <a:pt x="0" y="202"/>
                    </a:lnTo>
                    <a:lnTo>
                      <a:pt x="569" y="402"/>
                    </a:lnTo>
                    <a:lnTo>
                      <a:pt x="812" y="321"/>
                    </a:lnTo>
                    <a:lnTo>
                      <a:pt x="807" y="306"/>
                    </a:lnTo>
                    <a:lnTo>
                      <a:pt x="805" y="288"/>
                    </a:lnTo>
                    <a:lnTo>
                      <a:pt x="799" y="275"/>
                    </a:lnTo>
                    <a:lnTo>
                      <a:pt x="787" y="271"/>
                    </a:lnTo>
                    <a:lnTo>
                      <a:pt x="582" y="340"/>
                    </a:lnTo>
                    <a:lnTo>
                      <a:pt x="572" y="341"/>
                    </a:lnTo>
                    <a:lnTo>
                      <a:pt x="552" y="337"/>
                    </a:lnTo>
                    <a:lnTo>
                      <a:pt x="523" y="330"/>
                    </a:lnTo>
                    <a:lnTo>
                      <a:pt x="485" y="321"/>
                    </a:lnTo>
                    <a:lnTo>
                      <a:pt x="441" y="308"/>
                    </a:lnTo>
                    <a:lnTo>
                      <a:pt x="393" y="294"/>
                    </a:lnTo>
                    <a:lnTo>
                      <a:pt x="342" y="278"/>
                    </a:lnTo>
                    <a:lnTo>
                      <a:pt x="289" y="262"/>
                    </a:lnTo>
                    <a:lnTo>
                      <a:pt x="237" y="246"/>
                    </a:lnTo>
                    <a:lnTo>
                      <a:pt x="187" y="230"/>
                    </a:lnTo>
                    <a:lnTo>
                      <a:pt x="139" y="214"/>
                    </a:lnTo>
                    <a:lnTo>
                      <a:pt x="97" y="201"/>
                    </a:lnTo>
                    <a:lnTo>
                      <a:pt x="61" y="189"/>
                    </a:lnTo>
                    <a:lnTo>
                      <a:pt x="35" y="180"/>
                    </a:lnTo>
                    <a:lnTo>
                      <a:pt x="16" y="174"/>
                    </a:lnTo>
                    <a:lnTo>
                      <a:pt x="10" y="172"/>
                    </a:lnTo>
                    <a:lnTo>
                      <a:pt x="7" y="172"/>
                    </a:lnTo>
                    <a:lnTo>
                      <a:pt x="5" y="165"/>
                    </a:lnTo>
                    <a:lnTo>
                      <a:pt x="5" y="158"/>
                    </a:lnTo>
                    <a:lnTo>
                      <a:pt x="5" y="151"/>
                    </a:lnTo>
                    <a:lnTo>
                      <a:pt x="5" y="143"/>
                    </a:lnTo>
                    <a:lnTo>
                      <a:pt x="569" y="315"/>
                    </a:lnTo>
                    <a:lnTo>
                      <a:pt x="785" y="243"/>
                    </a:lnTo>
                    <a:lnTo>
                      <a:pt x="794" y="237"/>
                    </a:lnTo>
                    <a:lnTo>
                      <a:pt x="805" y="229"/>
                    </a:lnTo>
                    <a:lnTo>
                      <a:pt x="819" y="220"/>
                    </a:lnTo>
                    <a:lnTo>
                      <a:pt x="834" y="212"/>
                    </a:lnTo>
                    <a:lnTo>
                      <a:pt x="849" y="204"/>
                    </a:lnTo>
                    <a:lnTo>
                      <a:pt x="864" y="196"/>
                    </a:lnTo>
                    <a:lnTo>
                      <a:pt x="876" y="190"/>
                    </a:lnTo>
                    <a:lnTo>
                      <a:pt x="888" y="186"/>
                    </a:lnTo>
                    <a:lnTo>
                      <a:pt x="891" y="193"/>
                    </a:lnTo>
                    <a:lnTo>
                      <a:pt x="890" y="200"/>
                    </a:lnTo>
                    <a:lnTo>
                      <a:pt x="886" y="205"/>
                    </a:lnTo>
                    <a:lnTo>
                      <a:pt x="880" y="212"/>
                    </a:lnTo>
                    <a:lnTo>
                      <a:pt x="874" y="218"/>
                    </a:lnTo>
                    <a:lnTo>
                      <a:pt x="867" y="224"/>
                    </a:lnTo>
                    <a:lnTo>
                      <a:pt x="861" y="230"/>
                    </a:lnTo>
                    <a:lnTo>
                      <a:pt x="858" y="237"/>
                    </a:lnTo>
                    <a:lnTo>
                      <a:pt x="848" y="254"/>
                    </a:lnTo>
                    <a:lnTo>
                      <a:pt x="842" y="269"/>
                    </a:lnTo>
                    <a:lnTo>
                      <a:pt x="842" y="284"/>
                    </a:lnTo>
                    <a:lnTo>
                      <a:pt x="845" y="300"/>
                    </a:lnTo>
                    <a:lnTo>
                      <a:pt x="852" y="316"/>
                    </a:lnTo>
                    <a:lnTo>
                      <a:pt x="861" y="333"/>
                    </a:lnTo>
                    <a:lnTo>
                      <a:pt x="873" y="354"/>
                    </a:lnTo>
                    <a:lnTo>
                      <a:pt x="886" y="377"/>
                    </a:lnTo>
                    <a:lnTo>
                      <a:pt x="901" y="401"/>
                    </a:lnTo>
                    <a:lnTo>
                      <a:pt x="916" y="424"/>
                    </a:lnTo>
                    <a:lnTo>
                      <a:pt x="932" y="447"/>
                    </a:lnTo>
                    <a:lnTo>
                      <a:pt x="949" y="469"/>
                    </a:lnTo>
                    <a:lnTo>
                      <a:pt x="966" y="491"/>
                    </a:lnTo>
                    <a:lnTo>
                      <a:pt x="985" y="513"/>
                    </a:lnTo>
                    <a:lnTo>
                      <a:pt x="1005" y="533"/>
                    </a:lnTo>
                    <a:lnTo>
                      <a:pt x="1026" y="552"/>
                    </a:lnTo>
                    <a:lnTo>
                      <a:pt x="1040" y="558"/>
                    </a:lnTo>
                    <a:lnTo>
                      <a:pt x="1055" y="564"/>
                    </a:lnTo>
                    <a:lnTo>
                      <a:pt x="1069" y="568"/>
                    </a:lnTo>
                    <a:lnTo>
                      <a:pt x="1084" y="573"/>
                    </a:lnTo>
                    <a:lnTo>
                      <a:pt x="1100" y="575"/>
                    </a:lnTo>
                    <a:lnTo>
                      <a:pt x="1115" y="576"/>
                    </a:lnTo>
                    <a:lnTo>
                      <a:pt x="1131" y="575"/>
                    </a:lnTo>
                    <a:lnTo>
                      <a:pt x="1147" y="573"/>
                    </a:lnTo>
                    <a:lnTo>
                      <a:pt x="1169" y="561"/>
                    </a:lnTo>
                    <a:lnTo>
                      <a:pt x="1190" y="548"/>
                    </a:lnTo>
                    <a:lnTo>
                      <a:pt x="1209" y="533"/>
                    </a:lnTo>
                    <a:lnTo>
                      <a:pt x="1229" y="514"/>
                    </a:lnTo>
                    <a:lnTo>
                      <a:pt x="1246" y="496"/>
                    </a:lnTo>
                    <a:lnTo>
                      <a:pt x="1262" y="476"/>
                    </a:lnTo>
                    <a:lnTo>
                      <a:pt x="1276" y="454"/>
                    </a:lnTo>
                    <a:lnTo>
                      <a:pt x="1288" y="432"/>
                    </a:lnTo>
                    <a:lnTo>
                      <a:pt x="1422" y="34"/>
                    </a:lnTo>
                    <a:lnTo>
                      <a:pt x="1429" y="27"/>
                    </a:lnTo>
                    <a:lnTo>
                      <a:pt x="1437" y="19"/>
                    </a:lnTo>
                    <a:lnTo>
                      <a:pt x="1445" y="12"/>
                    </a:lnTo>
                    <a:lnTo>
                      <a:pt x="1453" y="6"/>
                    </a:lnTo>
                    <a:lnTo>
                      <a:pt x="1463" y="2"/>
                    </a:lnTo>
                    <a:lnTo>
                      <a:pt x="1473" y="0"/>
                    </a:lnTo>
                    <a:lnTo>
                      <a:pt x="1483" y="2"/>
                    </a:lnTo>
                    <a:lnTo>
                      <a:pt x="1494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3" name="Freeform 73"/>
              <p:cNvSpPr>
                <a:spLocks/>
              </p:cNvSpPr>
              <p:nvPr/>
            </p:nvSpPr>
            <p:spPr bwMode="auto">
              <a:xfrm>
                <a:off x="3106" y="3227"/>
                <a:ext cx="361" cy="452"/>
              </a:xfrm>
              <a:custGeom>
                <a:avLst/>
                <a:gdLst>
                  <a:gd name="T0" fmla="*/ 341 w 722"/>
                  <a:gd name="T1" fmla="*/ 809 h 903"/>
                  <a:gd name="T2" fmla="*/ 409 w 722"/>
                  <a:gd name="T3" fmla="*/ 362 h 903"/>
                  <a:gd name="T4" fmla="*/ 485 w 722"/>
                  <a:gd name="T5" fmla="*/ 199 h 903"/>
                  <a:gd name="T6" fmla="*/ 574 w 722"/>
                  <a:gd name="T7" fmla="*/ 189 h 903"/>
                  <a:gd name="T8" fmla="*/ 575 w 722"/>
                  <a:gd name="T9" fmla="*/ 555 h 903"/>
                  <a:gd name="T10" fmla="*/ 644 w 722"/>
                  <a:gd name="T11" fmla="*/ 513 h 903"/>
                  <a:gd name="T12" fmla="*/ 679 w 722"/>
                  <a:gd name="T13" fmla="*/ 431 h 903"/>
                  <a:gd name="T14" fmla="*/ 698 w 722"/>
                  <a:gd name="T15" fmla="*/ 180 h 903"/>
                  <a:gd name="T16" fmla="*/ 677 w 722"/>
                  <a:gd name="T17" fmla="*/ 98 h 903"/>
                  <a:gd name="T18" fmla="*/ 609 w 722"/>
                  <a:gd name="T19" fmla="*/ 38 h 903"/>
                  <a:gd name="T20" fmla="*/ 498 w 722"/>
                  <a:gd name="T21" fmla="*/ 30 h 903"/>
                  <a:gd name="T22" fmla="*/ 387 w 722"/>
                  <a:gd name="T23" fmla="*/ 44 h 903"/>
                  <a:gd name="T24" fmla="*/ 281 w 722"/>
                  <a:gd name="T25" fmla="*/ 75 h 903"/>
                  <a:gd name="T26" fmla="*/ 170 w 722"/>
                  <a:gd name="T27" fmla="*/ 126 h 903"/>
                  <a:gd name="T28" fmla="*/ 99 w 722"/>
                  <a:gd name="T29" fmla="*/ 211 h 903"/>
                  <a:gd name="T30" fmla="*/ 45 w 722"/>
                  <a:gd name="T31" fmla="*/ 465 h 903"/>
                  <a:gd name="T32" fmla="*/ 56 w 722"/>
                  <a:gd name="T33" fmla="*/ 566 h 903"/>
                  <a:gd name="T34" fmla="*/ 111 w 722"/>
                  <a:gd name="T35" fmla="*/ 641 h 903"/>
                  <a:gd name="T36" fmla="*/ 174 w 722"/>
                  <a:gd name="T37" fmla="*/ 661 h 903"/>
                  <a:gd name="T38" fmla="*/ 227 w 722"/>
                  <a:gd name="T39" fmla="*/ 668 h 903"/>
                  <a:gd name="T40" fmla="*/ 275 w 722"/>
                  <a:gd name="T41" fmla="*/ 665 h 903"/>
                  <a:gd name="T42" fmla="*/ 329 w 722"/>
                  <a:gd name="T43" fmla="*/ 652 h 903"/>
                  <a:gd name="T44" fmla="*/ 329 w 722"/>
                  <a:gd name="T45" fmla="*/ 677 h 903"/>
                  <a:gd name="T46" fmla="*/ 276 w 722"/>
                  <a:gd name="T47" fmla="*/ 692 h 903"/>
                  <a:gd name="T48" fmla="*/ 226 w 722"/>
                  <a:gd name="T49" fmla="*/ 699 h 903"/>
                  <a:gd name="T50" fmla="*/ 176 w 722"/>
                  <a:gd name="T51" fmla="*/ 698 h 903"/>
                  <a:gd name="T52" fmla="*/ 123 w 722"/>
                  <a:gd name="T53" fmla="*/ 687 h 903"/>
                  <a:gd name="T54" fmla="*/ 55 w 722"/>
                  <a:gd name="T55" fmla="*/ 650 h 903"/>
                  <a:gd name="T56" fmla="*/ 10 w 722"/>
                  <a:gd name="T57" fmla="*/ 586 h 903"/>
                  <a:gd name="T58" fmla="*/ 7 w 722"/>
                  <a:gd name="T59" fmla="*/ 365 h 903"/>
                  <a:gd name="T60" fmla="*/ 62 w 722"/>
                  <a:gd name="T61" fmla="*/ 157 h 903"/>
                  <a:gd name="T62" fmla="*/ 99 w 722"/>
                  <a:gd name="T63" fmla="*/ 107 h 903"/>
                  <a:gd name="T64" fmla="*/ 143 w 722"/>
                  <a:gd name="T65" fmla="*/ 78 h 903"/>
                  <a:gd name="T66" fmla="*/ 199 w 722"/>
                  <a:gd name="T67" fmla="*/ 59 h 903"/>
                  <a:gd name="T68" fmla="*/ 273 w 722"/>
                  <a:gd name="T69" fmla="*/ 39 h 903"/>
                  <a:gd name="T70" fmla="*/ 303 w 722"/>
                  <a:gd name="T71" fmla="*/ 33 h 903"/>
                  <a:gd name="T72" fmla="*/ 375 w 722"/>
                  <a:gd name="T73" fmla="*/ 20 h 903"/>
                  <a:gd name="T74" fmla="*/ 461 w 722"/>
                  <a:gd name="T75" fmla="*/ 6 h 903"/>
                  <a:gd name="T76" fmla="*/ 531 w 722"/>
                  <a:gd name="T77" fmla="*/ 0 h 903"/>
                  <a:gd name="T78" fmla="*/ 629 w 722"/>
                  <a:gd name="T79" fmla="*/ 13 h 903"/>
                  <a:gd name="T80" fmla="*/ 699 w 722"/>
                  <a:gd name="T81" fmla="*/ 69 h 903"/>
                  <a:gd name="T82" fmla="*/ 722 w 722"/>
                  <a:gd name="T83" fmla="*/ 209 h 903"/>
                  <a:gd name="T84" fmla="*/ 719 w 722"/>
                  <a:gd name="T85" fmla="*/ 362 h 903"/>
                  <a:gd name="T86" fmla="*/ 708 w 722"/>
                  <a:gd name="T87" fmla="*/ 470 h 903"/>
                  <a:gd name="T88" fmla="*/ 650 w 722"/>
                  <a:gd name="T89" fmla="*/ 555 h 903"/>
                  <a:gd name="T90" fmla="*/ 602 w 722"/>
                  <a:gd name="T91" fmla="*/ 584 h 903"/>
                  <a:gd name="T92" fmla="*/ 553 w 722"/>
                  <a:gd name="T93" fmla="*/ 609 h 903"/>
                  <a:gd name="T94" fmla="*/ 577 w 722"/>
                  <a:gd name="T95" fmla="*/ 213 h 903"/>
                  <a:gd name="T96" fmla="*/ 500 w 722"/>
                  <a:gd name="T97" fmla="*/ 225 h 903"/>
                  <a:gd name="T98" fmla="*/ 356 w 722"/>
                  <a:gd name="T99" fmla="*/ 903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722" h="903">
                    <a:moveTo>
                      <a:pt x="356" y="903"/>
                    </a:moveTo>
                    <a:lnTo>
                      <a:pt x="328" y="903"/>
                    </a:lnTo>
                    <a:lnTo>
                      <a:pt x="332" y="878"/>
                    </a:lnTo>
                    <a:lnTo>
                      <a:pt x="341" y="809"/>
                    </a:lnTo>
                    <a:lnTo>
                      <a:pt x="354" y="710"/>
                    </a:lnTo>
                    <a:lnTo>
                      <a:pt x="371" y="593"/>
                    </a:lnTo>
                    <a:lnTo>
                      <a:pt x="389" y="474"/>
                    </a:lnTo>
                    <a:lnTo>
                      <a:pt x="409" y="362"/>
                    </a:lnTo>
                    <a:lnTo>
                      <a:pt x="428" y="272"/>
                    </a:lnTo>
                    <a:lnTo>
                      <a:pt x="446" y="215"/>
                    </a:lnTo>
                    <a:lnTo>
                      <a:pt x="464" y="207"/>
                    </a:lnTo>
                    <a:lnTo>
                      <a:pt x="485" y="199"/>
                    </a:lnTo>
                    <a:lnTo>
                      <a:pt x="507" y="194"/>
                    </a:lnTo>
                    <a:lnTo>
                      <a:pt x="529" y="189"/>
                    </a:lnTo>
                    <a:lnTo>
                      <a:pt x="551" y="188"/>
                    </a:lnTo>
                    <a:lnTo>
                      <a:pt x="574" y="189"/>
                    </a:lnTo>
                    <a:lnTo>
                      <a:pt x="594" y="194"/>
                    </a:lnTo>
                    <a:lnTo>
                      <a:pt x="615" y="203"/>
                    </a:lnTo>
                    <a:lnTo>
                      <a:pt x="559" y="561"/>
                    </a:lnTo>
                    <a:lnTo>
                      <a:pt x="575" y="555"/>
                    </a:lnTo>
                    <a:lnTo>
                      <a:pt x="592" y="547"/>
                    </a:lnTo>
                    <a:lnTo>
                      <a:pt x="609" y="538"/>
                    </a:lnTo>
                    <a:lnTo>
                      <a:pt x="628" y="527"/>
                    </a:lnTo>
                    <a:lnTo>
                      <a:pt x="644" y="513"/>
                    </a:lnTo>
                    <a:lnTo>
                      <a:pt x="658" y="499"/>
                    </a:lnTo>
                    <a:lnTo>
                      <a:pt x="669" y="483"/>
                    </a:lnTo>
                    <a:lnTo>
                      <a:pt x="676" y="467"/>
                    </a:lnTo>
                    <a:lnTo>
                      <a:pt x="679" y="431"/>
                    </a:lnTo>
                    <a:lnTo>
                      <a:pt x="688" y="348"/>
                    </a:lnTo>
                    <a:lnTo>
                      <a:pt x="696" y="258"/>
                    </a:lnTo>
                    <a:lnTo>
                      <a:pt x="699" y="197"/>
                    </a:lnTo>
                    <a:lnTo>
                      <a:pt x="698" y="180"/>
                    </a:lnTo>
                    <a:lnTo>
                      <a:pt x="696" y="160"/>
                    </a:lnTo>
                    <a:lnTo>
                      <a:pt x="691" y="139"/>
                    </a:lnTo>
                    <a:lnTo>
                      <a:pt x="685" y="119"/>
                    </a:lnTo>
                    <a:lnTo>
                      <a:pt x="677" y="98"/>
                    </a:lnTo>
                    <a:lnTo>
                      <a:pt x="667" y="77"/>
                    </a:lnTo>
                    <a:lnTo>
                      <a:pt x="653" y="60"/>
                    </a:lnTo>
                    <a:lnTo>
                      <a:pt x="637" y="44"/>
                    </a:lnTo>
                    <a:lnTo>
                      <a:pt x="609" y="38"/>
                    </a:lnTo>
                    <a:lnTo>
                      <a:pt x="580" y="33"/>
                    </a:lnTo>
                    <a:lnTo>
                      <a:pt x="553" y="31"/>
                    </a:lnTo>
                    <a:lnTo>
                      <a:pt x="525" y="30"/>
                    </a:lnTo>
                    <a:lnTo>
                      <a:pt x="498" y="30"/>
                    </a:lnTo>
                    <a:lnTo>
                      <a:pt x="470" y="31"/>
                    </a:lnTo>
                    <a:lnTo>
                      <a:pt x="441" y="35"/>
                    </a:lnTo>
                    <a:lnTo>
                      <a:pt x="415" y="38"/>
                    </a:lnTo>
                    <a:lnTo>
                      <a:pt x="387" y="44"/>
                    </a:lnTo>
                    <a:lnTo>
                      <a:pt x="360" y="50"/>
                    </a:lnTo>
                    <a:lnTo>
                      <a:pt x="333" y="58"/>
                    </a:lnTo>
                    <a:lnTo>
                      <a:pt x="307" y="66"/>
                    </a:lnTo>
                    <a:lnTo>
                      <a:pt x="281" y="75"/>
                    </a:lnTo>
                    <a:lnTo>
                      <a:pt x="256" y="84"/>
                    </a:lnTo>
                    <a:lnTo>
                      <a:pt x="230" y="94"/>
                    </a:lnTo>
                    <a:lnTo>
                      <a:pt x="206" y="106"/>
                    </a:lnTo>
                    <a:lnTo>
                      <a:pt x="170" y="126"/>
                    </a:lnTo>
                    <a:lnTo>
                      <a:pt x="143" y="146"/>
                    </a:lnTo>
                    <a:lnTo>
                      <a:pt x="123" y="167"/>
                    </a:lnTo>
                    <a:lnTo>
                      <a:pt x="109" y="189"/>
                    </a:lnTo>
                    <a:lnTo>
                      <a:pt x="99" y="211"/>
                    </a:lnTo>
                    <a:lnTo>
                      <a:pt x="91" y="235"/>
                    </a:lnTo>
                    <a:lnTo>
                      <a:pt x="83" y="259"/>
                    </a:lnTo>
                    <a:lnTo>
                      <a:pt x="73" y="285"/>
                    </a:lnTo>
                    <a:lnTo>
                      <a:pt x="45" y="465"/>
                    </a:lnTo>
                    <a:lnTo>
                      <a:pt x="46" y="491"/>
                    </a:lnTo>
                    <a:lnTo>
                      <a:pt x="48" y="516"/>
                    </a:lnTo>
                    <a:lnTo>
                      <a:pt x="52" y="541"/>
                    </a:lnTo>
                    <a:lnTo>
                      <a:pt x="56" y="566"/>
                    </a:lnTo>
                    <a:lnTo>
                      <a:pt x="64" y="588"/>
                    </a:lnTo>
                    <a:lnTo>
                      <a:pt x="76" y="608"/>
                    </a:lnTo>
                    <a:lnTo>
                      <a:pt x="91" y="627"/>
                    </a:lnTo>
                    <a:lnTo>
                      <a:pt x="111" y="641"/>
                    </a:lnTo>
                    <a:lnTo>
                      <a:pt x="128" y="647"/>
                    </a:lnTo>
                    <a:lnTo>
                      <a:pt x="144" y="653"/>
                    </a:lnTo>
                    <a:lnTo>
                      <a:pt x="160" y="658"/>
                    </a:lnTo>
                    <a:lnTo>
                      <a:pt x="174" y="661"/>
                    </a:lnTo>
                    <a:lnTo>
                      <a:pt x="188" y="665"/>
                    </a:lnTo>
                    <a:lnTo>
                      <a:pt x="202" y="667"/>
                    </a:lnTo>
                    <a:lnTo>
                      <a:pt x="214" y="668"/>
                    </a:lnTo>
                    <a:lnTo>
                      <a:pt x="227" y="668"/>
                    </a:lnTo>
                    <a:lnTo>
                      <a:pt x="238" y="668"/>
                    </a:lnTo>
                    <a:lnTo>
                      <a:pt x="251" y="668"/>
                    </a:lnTo>
                    <a:lnTo>
                      <a:pt x="263" y="667"/>
                    </a:lnTo>
                    <a:lnTo>
                      <a:pt x="275" y="665"/>
                    </a:lnTo>
                    <a:lnTo>
                      <a:pt x="288" y="662"/>
                    </a:lnTo>
                    <a:lnTo>
                      <a:pt x="301" y="659"/>
                    </a:lnTo>
                    <a:lnTo>
                      <a:pt x="314" y="656"/>
                    </a:lnTo>
                    <a:lnTo>
                      <a:pt x="329" y="652"/>
                    </a:lnTo>
                    <a:lnTo>
                      <a:pt x="333" y="657"/>
                    </a:lnTo>
                    <a:lnTo>
                      <a:pt x="333" y="664"/>
                    </a:lnTo>
                    <a:lnTo>
                      <a:pt x="331" y="672"/>
                    </a:lnTo>
                    <a:lnTo>
                      <a:pt x="329" y="677"/>
                    </a:lnTo>
                    <a:lnTo>
                      <a:pt x="316" y="682"/>
                    </a:lnTo>
                    <a:lnTo>
                      <a:pt x="302" y="686"/>
                    </a:lnTo>
                    <a:lnTo>
                      <a:pt x="289" y="690"/>
                    </a:lnTo>
                    <a:lnTo>
                      <a:pt x="276" y="692"/>
                    </a:lnTo>
                    <a:lnTo>
                      <a:pt x="264" y="695"/>
                    </a:lnTo>
                    <a:lnTo>
                      <a:pt x="251" y="697"/>
                    </a:lnTo>
                    <a:lnTo>
                      <a:pt x="238" y="699"/>
                    </a:lnTo>
                    <a:lnTo>
                      <a:pt x="226" y="699"/>
                    </a:lnTo>
                    <a:lnTo>
                      <a:pt x="213" y="700"/>
                    </a:lnTo>
                    <a:lnTo>
                      <a:pt x="202" y="700"/>
                    </a:lnTo>
                    <a:lnTo>
                      <a:pt x="189" y="699"/>
                    </a:lnTo>
                    <a:lnTo>
                      <a:pt x="176" y="698"/>
                    </a:lnTo>
                    <a:lnTo>
                      <a:pt x="164" y="696"/>
                    </a:lnTo>
                    <a:lnTo>
                      <a:pt x="150" y="694"/>
                    </a:lnTo>
                    <a:lnTo>
                      <a:pt x="137" y="690"/>
                    </a:lnTo>
                    <a:lnTo>
                      <a:pt x="123" y="687"/>
                    </a:lnTo>
                    <a:lnTo>
                      <a:pt x="106" y="680"/>
                    </a:lnTo>
                    <a:lnTo>
                      <a:pt x="88" y="672"/>
                    </a:lnTo>
                    <a:lnTo>
                      <a:pt x="71" y="661"/>
                    </a:lnTo>
                    <a:lnTo>
                      <a:pt x="55" y="650"/>
                    </a:lnTo>
                    <a:lnTo>
                      <a:pt x="40" y="636"/>
                    </a:lnTo>
                    <a:lnTo>
                      <a:pt x="28" y="621"/>
                    </a:lnTo>
                    <a:lnTo>
                      <a:pt x="18" y="605"/>
                    </a:lnTo>
                    <a:lnTo>
                      <a:pt x="10" y="586"/>
                    </a:lnTo>
                    <a:lnTo>
                      <a:pt x="2" y="531"/>
                    </a:lnTo>
                    <a:lnTo>
                      <a:pt x="0" y="476"/>
                    </a:lnTo>
                    <a:lnTo>
                      <a:pt x="1" y="421"/>
                    </a:lnTo>
                    <a:lnTo>
                      <a:pt x="7" y="365"/>
                    </a:lnTo>
                    <a:lnTo>
                      <a:pt x="16" y="311"/>
                    </a:lnTo>
                    <a:lnTo>
                      <a:pt x="29" y="258"/>
                    </a:lnTo>
                    <a:lnTo>
                      <a:pt x="44" y="206"/>
                    </a:lnTo>
                    <a:lnTo>
                      <a:pt x="62" y="157"/>
                    </a:lnTo>
                    <a:lnTo>
                      <a:pt x="71" y="142"/>
                    </a:lnTo>
                    <a:lnTo>
                      <a:pt x="81" y="129"/>
                    </a:lnTo>
                    <a:lnTo>
                      <a:pt x="90" y="118"/>
                    </a:lnTo>
                    <a:lnTo>
                      <a:pt x="99" y="107"/>
                    </a:lnTo>
                    <a:lnTo>
                      <a:pt x="109" y="99"/>
                    </a:lnTo>
                    <a:lnTo>
                      <a:pt x="120" y="91"/>
                    </a:lnTo>
                    <a:lnTo>
                      <a:pt x="131" y="84"/>
                    </a:lnTo>
                    <a:lnTo>
                      <a:pt x="143" y="78"/>
                    </a:lnTo>
                    <a:lnTo>
                      <a:pt x="155" y="73"/>
                    </a:lnTo>
                    <a:lnTo>
                      <a:pt x="169" y="68"/>
                    </a:lnTo>
                    <a:lnTo>
                      <a:pt x="183" y="63"/>
                    </a:lnTo>
                    <a:lnTo>
                      <a:pt x="199" y="59"/>
                    </a:lnTo>
                    <a:lnTo>
                      <a:pt x="215" y="54"/>
                    </a:lnTo>
                    <a:lnTo>
                      <a:pt x="233" y="50"/>
                    </a:lnTo>
                    <a:lnTo>
                      <a:pt x="252" y="45"/>
                    </a:lnTo>
                    <a:lnTo>
                      <a:pt x="273" y="39"/>
                    </a:lnTo>
                    <a:lnTo>
                      <a:pt x="275" y="39"/>
                    </a:lnTo>
                    <a:lnTo>
                      <a:pt x="281" y="38"/>
                    </a:lnTo>
                    <a:lnTo>
                      <a:pt x="290" y="36"/>
                    </a:lnTo>
                    <a:lnTo>
                      <a:pt x="303" y="33"/>
                    </a:lnTo>
                    <a:lnTo>
                      <a:pt x="319" y="30"/>
                    </a:lnTo>
                    <a:lnTo>
                      <a:pt x="336" y="26"/>
                    </a:lnTo>
                    <a:lnTo>
                      <a:pt x="355" y="23"/>
                    </a:lnTo>
                    <a:lnTo>
                      <a:pt x="375" y="20"/>
                    </a:lnTo>
                    <a:lnTo>
                      <a:pt x="397" y="16"/>
                    </a:lnTo>
                    <a:lnTo>
                      <a:pt x="418" y="13"/>
                    </a:lnTo>
                    <a:lnTo>
                      <a:pt x="440" y="9"/>
                    </a:lnTo>
                    <a:lnTo>
                      <a:pt x="461" y="6"/>
                    </a:lnTo>
                    <a:lnTo>
                      <a:pt x="481" y="3"/>
                    </a:lnTo>
                    <a:lnTo>
                      <a:pt x="500" y="1"/>
                    </a:lnTo>
                    <a:lnTo>
                      <a:pt x="516" y="0"/>
                    </a:lnTo>
                    <a:lnTo>
                      <a:pt x="531" y="0"/>
                    </a:lnTo>
                    <a:lnTo>
                      <a:pt x="556" y="0"/>
                    </a:lnTo>
                    <a:lnTo>
                      <a:pt x="582" y="2"/>
                    </a:lnTo>
                    <a:lnTo>
                      <a:pt x="606" y="7"/>
                    </a:lnTo>
                    <a:lnTo>
                      <a:pt x="629" y="13"/>
                    </a:lnTo>
                    <a:lnTo>
                      <a:pt x="650" y="22"/>
                    </a:lnTo>
                    <a:lnTo>
                      <a:pt x="668" y="33"/>
                    </a:lnTo>
                    <a:lnTo>
                      <a:pt x="685" y="50"/>
                    </a:lnTo>
                    <a:lnTo>
                      <a:pt x="699" y="69"/>
                    </a:lnTo>
                    <a:lnTo>
                      <a:pt x="711" y="98"/>
                    </a:lnTo>
                    <a:lnTo>
                      <a:pt x="718" y="131"/>
                    </a:lnTo>
                    <a:lnTo>
                      <a:pt x="721" y="169"/>
                    </a:lnTo>
                    <a:lnTo>
                      <a:pt x="722" y="209"/>
                    </a:lnTo>
                    <a:lnTo>
                      <a:pt x="722" y="249"/>
                    </a:lnTo>
                    <a:lnTo>
                      <a:pt x="720" y="289"/>
                    </a:lnTo>
                    <a:lnTo>
                      <a:pt x="719" y="327"/>
                    </a:lnTo>
                    <a:lnTo>
                      <a:pt x="719" y="362"/>
                    </a:lnTo>
                    <a:lnTo>
                      <a:pt x="716" y="391"/>
                    </a:lnTo>
                    <a:lnTo>
                      <a:pt x="715" y="417"/>
                    </a:lnTo>
                    <a:lnTo>
                      <a:pt x="713" y="445"/>
                    </a:lnTo>
                    <a:lnTo>
                      <a:pt x="708" y="470"/>
                    </a:lnTo>
                    <a:lnTo>
                      <a:pt x="700" y="494"/>
                    </a:lnTo>
                    <a:lnTo>
                      <a:pt x="689" y="516"/>
                    </a:lnTo>
                    <a:lnTo>
                      <a:pt x="673" y="537"/>
                    </a:lnTo>
                    <a:lnTo>
                      <a:pt x="650" y="555"/>
                    </a:lnTo>
                    <a:lnTo>
                      <a:pt x="638" y="562"/>
                    </a:lnTo>
                    <a:lnTo>
                      <a:pt x="625" y="570"/>
                    </a:lnTo>
                    <a:lnTo>
                      <a:pt x="614" y="577"/>
                    </a:lnTo>
                    <a:lnTo>
                      <a:pt x="602" y="584"/>
                    </a:lnTo>
                    <a:lnTo>
                      <a:pt x="590" y="592"/>
                    </a:lnTo>
                    <a:lnTo>
                      <a:pt x="578" y="598"/>
                    </a:lnTo>
                    <a:lnTo>
                      <a:pt x="565" y="604"/>
                    </a:lnTo>
                    <a:lnTo>
                      <a:pt x="553" y="609"/>
                    </a:lnTo>
                    <a:lnTo>
                      <a:pt x="503" y="903"/>
                    </a:lnTo>
                    <a:lnTo>
                      <a:pt x="478" y="903"/>
                    </a:lnTo>
                    <a:lnTo>
                      <a:pt x="589" y="215"/>
                    </a:lnTo>
                    <a:lnTo>
                      <a:pt x="577" y="213"/>
                    </a:lnTo>
                    <a:lnTo>
                      <a:pt x="561" y="213"/>
                    </a:lnTo>
                    <a:lnTo>
                      <a:pt x="542" y="215"/>
                    </a:lnTo>
                    <a:lnTo>
                      <a:pt x="522" y="219"/>
                    </a:lnTo>
                    <a:lnTo>
                      <a:pt x="500" y="225"/>
                    </a:lnTo>
                    <a:lnTo>
                      <a:pt x="481" y="230"/>
                    </a:lnTo>
                    <a:lnTo>
                      <a:pt x="465" y="235"/>
                    </a:lnTo>
                    <a:lnTo>
                      <a:pt x="454" y="241"/>
                    </a:lnTo>
                    <a:lnTo>
                      <a:pt x="356" y="90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4" name="Freeform 74"/>
              <p:cNvSpPr>
                <a:spLocks/>
              </p:cNvSpPr>
              <p:nvPr/>
            </p:nvSpPr>
            <p:spPr bwMode="auto">
              <a:xfrm>
                <a:off x="3162" y="3260"/>
                <a:ext cx="214" cy="263"/>
              </a:xfrm>
              <a:custGeom>
                <a:avLst/>
                <a:gdLst>
                  <a:gd name="T0" fmla="*/ 407 w 428"/>
                  <a:gd name="T1" fmla="*/ 5 h 526"/>
                  <a:gd name="T2" fmla="*/ 368 w 428"/>
                  <a:gd name="T3" fmla="*/ 17 h 526"/>
                  <a:gd name="T4" fmla="*/ 330 w 428"/>
                  <a:gd name="T5" fmla="*/ 28 h 526"/>
                  <a:gd name="T6" fmla="*/ 295 w 428"/>
                  <a:gd name="T7" fmla="*/ 41 h 526"/>
                  <a:gd name="T8" fmla="*/ 259 w 428"/>
                  <a:gd name="T9" fmla="*/ 53 h 526"/>
                  <a:gd name="T10" fmla="*/ 225 w 428"/>
                  <a:gd name="T11" fmla="*/ 65 h 526"/>
                  <a:gd name="T12" fmla="*/ 191 w 428"/>
                  <a:gd name="T13" fmla="*/ 78 h 526"/>
                  <a:gd name="T14" fmla="*/ 157 w 428"/>
                  <a:gd name="T15" fmla="*/ 91 h 526"/>
                  <a:gd name="T16" fmla="*/ 115 w 428"/>
                  <a:gd name="T17" fmla="*/ 116 h 526"/>
                  <a:gd name="T18" fmla="*/ 78 w 428"/>
                  <a:gd name="T19" fmla="*/ 167 h 526"/>
                  <a:gd name="T20" fmla="*/ 57 w 428"/>
                  <a:gd name="T21" fmla="*/ 228 h 526"/>
                  <a:gd name="T22" fmla="*/ 45 w 428"/>
                  <a:gd name="T23" fmla="*/ 292 h 526"/>
                  <a:gd name="T24" fmla="*/ 35 w 428"/>
                  <a:gd name="T25" fmla="*/ 525 h 526"/>
                  <a:gd name="T26" fmla="*/ 27 w 428"/>
                  <a:gd name="T27" fmla="*/ 526 h 526"/>
                  <a:gd name="T28" fmla="*/ 16 w 428"/>
                  <a:gd name="T29" fmla="*/ 524 h 526"/>
                  <a:gd name="T30" fmla="*/ 5 w 428"/>
                  <a:gd name="T31" fmla="*/ 520 h 526"/>
                  <a:gd name="T32" fmla="*/ 1 w 428"/>
                  <a:gd name="T33" fmla="*/ 518 h 526"/>
                  <a:gd name="T34" fmla="*/ 0 w 428"/>
                  <a:gd name="T35" fmla="*/ 412 h 526"/>
                  <a:gd name="T36" fmla="*/ 7 w 428"/>
                  <a:gd name="T37" fmla="*/ 306 h 526"/>
                  <a:gd name="T38" fmla="*/ 30 w 428"/>
                  <a:gd name="T39" fmla="*/ 205 h 526"/>
                  <a:gd name="T40" fmla="*/ 76 w 428"/>
                  <a:gd name="T41" fmla="*/ 115 h 526"/>
                  <a:gd name="T42" fmla="*/ 109 w 428"/>
                  <a:gd name="T43" fmla="*/ 94 h 526"/>
                  <a:gd name="T44" fmla="*/ 144 w 428"/>
                  <a:gd name="T45" fmla="*/ 77 h 526"/>
                  <a:gd name="T46" fmla="*/ 179 w 428"/>
                  <a:gd name="T47" fmla="*/ 61 h 526"/>
                  <a:gd name="T48" fmla="*/ 216 w 428"/>
                  <a:gd name="T49" fmla="*/ 48 h 526"/>
                  <a:gd name="T50" fmla="*/ 253 w 428"/>
                  <a:gd name="T51" fmla="*/ 37 h 526"/>
                  <a:gd name="T52" fmla="*/ 291 w 428"/>
                  <a:gd name="T53" fmla="*/ 25 h 526"/>
                  <a:gd name="T54" fmla="*/ 329 w 428"/>
                  <a:gd name="T55" fmla="*/ 16 h 526"/>
                  <a:gd name="T56" fmla="*/ 367 w 428"/>
                  <a:gd name="T57" fmla="*/ 7 h 526"/>
                  <a:gd name="T58" fmla="*/ 382 w 428"/>
                  <a:gd name="T59" fmla="*/ 4 h 526"/>
                  <a:gd name="T60" fmla="*/ 398 w 428"/>
                  <a:gd name="T61" fmla="*/ 3 h 526"/>
                  <a:gd name="T62" fmla="*/ 413 w 428"/>
                  <a:gd name="T63" fmla="*/ 1 h 526"/>
                  <a:gd name="T64" fmla="*/ 428 w 428"/>
                  <a:gd name="T65" fmla="*/ 0 h 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28" h="526">
                    <a:moveTo>
                      <a:pt x="428" y="0"/>
                    </a:moveTo>
                    <a:lnTo>
                      <a:pt x="407" y="5"/>
                    </a:lnTo>
                    <a:lnTo>
                      <a:pt x="388" y="11"/>
                    </a:lnTo>
                    <a:lnTo>
                      <a:pt x="368" y="17"/>
                    </a:lnTo>
                    <a:lnTo>
                      <a:pt x="349" y="23"/>
                    </a:lnTo>
                    <a:lnTo>
                      <a:pt x="330" y="28"/>
                    </a:lnTo>
                    <a:lnTo>
                      <a:pt x="312" y="34"/>
                    </a:lnTo>
                    <a:lnTo>
                      <a:pt x="295" y="41"/>
                    </a:lnTo>
                    <a:lnTo>
                      <a:pt x="276" y="47"/>
                    </a:lnTo>
                    <a:lnTo>
                      <a:pt x="259" y="53"/>
                    </a:lnTo>
                    <a:lnTo>
                      <a:pt x="242" y="60"/>
                    </a:lnTo>
                    <a:lnTo>
                      <a:pt x="225" y="65"/>
                    </a:lnTo>
                    <a:lnTo>
                      <a:pt x="208" y="71"/>
                    </a:lnTo>
                    <a:lnTo>
                      <a:pt x="191" y="78"/>
                    </a:lnTo>
                    <a:lnTo>
                      <a:pt x="175" y="84"/>
                    </a:lnTo>
                    <a:lnTo>
                      <a:pt x="157" y="91"/>
                    </a:lnTo>
                    <a:lnTo>
                      <a:pt x="141" y="96"/>
                    </a:lnTo>
                    <a:lnTo>
                      <a:pt x="115" y="116"/>
                    </a:lnTo>
                    <a:lnTo>
                      <a:pt x="94" y="140"/>
                    </a:lnTo>
                    <a:lnTo>
                      <a:pt x="78" y="167"/>
                    </a:lnTo>
                    <a:lnTo>
                      <a:pt x="66" y="197"/>
                    </a:lnTo>
                    <a:lnTo>
                      <a:pt x="57" y="228"/>
                    </a:lnTo>
                    <a:lnTo>
                      <a:pt x="50" y="260"/>
                    </a:lnTo>
                    <a:lnTo>
                      <a:pt x="45" y="292"/>
                    </a:lnTo>
                    <a:lnTo>
                      <a:pt x="39" y="323"/>
                    </a:lnTo>
                    <a:lnTo>
                      <a:pt x="35" y="525"/>
                    </a:lnTo>
                    <a:lnTo>
                      <a:pt x="32" y="526"/>
                    </a:lnTo>
                    <a:lnTo>
                      <a:pt x="27" y="526"/>
                    </a:lnTo>
                    <a:lnTo>
                      <a:pt x="22" y="525"/>
                    </a:lnTo>
                    <a:lnTo>
                      <a:pt x="16" y="524"/>
                    </a:lnTo>
                    <a:lnTo>
                      <a:pt x="10" y="522"/>
                    </a:lnTo>
                    <a:lnTo>
                      <a:pt x="5" y="520"/>
                    </a:lnTo>
                    <a:lnTo>
                      <a:pt x="2" y="518"/>
                    </a:lnTo>
                    <a:lnTo>
                      <a:pt x="1" y="518"/>
                    </a:lnTo>
                    <a:lnTo>
                      <a:pt x="0" y="465"/>
                    </a:lnTo>
                    <a:lnTo>
                      <a:pt x="0" y="412"/>
                    </a:lnTo>
                    <a:lnTo>
                      <a:pt x="2" y="358"/>
                    </a:lnTo>
                    <a:lnTo>
                      <a:pt x="7" y="306"/>
                    </a:lnTo>
                    <a:lnTo>
                      <a:pt x="16" y="254"/>
                    </a:lnTo>
                    <a:lnTo>
                      <a:pt x="30" y="205"/>
                    </a:lnTo>
                    <a:lnTo>
                      <a:pt x="49" y="159"/>
                    </a:lnTo>
                    <a:lnTo>
                      <a:pt x="76" y="115"/>
                    </a:lnTo>
                    <a:lnTo>
                      <a:pt x="92" y="105"/>
                    </a:lnTo>
                    <a:lnTo>
                      <a:pt x="109" y="94"/>
                    </a:lnTo>
                    <a:lnTo>
                      <a:pt x="126" y="85"/>
                    </a:lnTo>
                    <a:lnTo>
                      <a:pt x="144" y="77"/>
                    </a:lnTo>
                    <a:lnTo>
                      <a:pt x="161" y="69"/>
                    </a:lnTo>
                    <a:lnTo>
                      <a:pt x="179" y="61"/>
                    </a:lnTo>
                    <a:lnTo>
                      <a:pt x="198" y="54"/>
                    </a:lnTo>
                    <a:lnTo>
                      <a:pt x="216" y="48"/>
                    </a:lnTo>
                    <a:lnTo>
                      <a:pt x="235" y="41"/>
                    </a:lnTo>
                    <a:lnTo>
                      <a:pt x="253" y="37"/>
                    </a:lnTo>
                    <a:lnTo>
                      <a:pt x="272" y="31"/>
                    </a:lnTo>
                    <a:lnTo>
                      <a:pt x="291" y="25"/>
                    </a:lnTo>
                    <a:lnTo>
                      <a:pt x="310" y="20"/>
                    </a:lnTo>
                    <a:lnTo>
                      <a:pt x="329" y="16"/>
                    </a:lnTo>
                    <a:lnTo>
                      <a:pt x="348" y="11"/>
                    </a:lnTo>
                    <a:lnTo>
                      <a:pt x="367" y="7"/>
                    </a:lnTo>
                    <a:lnTo>
                      <a:pt x="375" y="5"/>
                    </a:lnTo>
                    <a:lnTo>
                      <a:pt x="382" y="4"/>
                    </a:lnTo>
                    <a:lnTo>
                      <a:pt x="390" y="3"/>
                    </a:lnTo>
                    <a:lnTo>
                      <a:pt x="398" y="3"/>
                    </a:lnTo>
                    <a:lnTo>
                      <a:pt x="405" y="2"/>
                    </a:lnTo>
                    <a:lnTo>
                      <a:pt x="413" y="1"/>
                    </a:lnTo>
                    <a:lnTo>
                      <a:pt x="420" y="1"/>
                    </a:lnTo>
                    <a:lnTo>
                      <a:pt x="42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5" name="Freeform 75"/>
              <p:cNvSpPr>
                <a:spLocks/>
              </p:cNvSpPr>
              <p:nvPr/>
            </p:nvSpPr>
            <p:spPr bwMode="auto">
              <a:xfrm>
                <a:off x="3293" y="3347"/>
                <a:ext cx="64" cy="331"/>
              </a:xfrm>
              <a:custGeom>
                <a:avLst/>
                <a:gdLst>
                  <a:gd name="T0" fmla="*/ 0 w 128"/>
                  <a:gd name="T1" fmla="*/ 661 h 661"/>
                  <a:gd name="T2" fmla="*/ 74 w 128"/>
                  <a:gd name="T3" fmla="*/ 215 h 661"/>
                  <a:gd name="T4" fmla="*/ 113 w 128"/>
                  <a:gd name="T5" fmla="*/ 6 h 661"/>
                  <a:gd name="T6" fmla="*/ 114 w 128"/>
                  <a:gd name="T7" fmla="*/ 1 h 661"/>
                  <a:gd name="T8" fmla="*/ 118 w 128"/>
                  <a:gd name="T9" fmla="*/ 0 h 661"/>
                  <a:gd name="T10" fmla="*/ 124 w 128"/>
                  <a:gd name="T11" fmla="*/ 0 h 661"/>
                  <a:gd name="T12" fmla="*/ 128 w 128"/>
                  <a:gd name="T13" fmla="*/ 0 h 661"/>
                  <a:gd name="T14" fmla="*/ 92 w 128"/>
                  <a:gd name="T15" fmla="*/ 222 h 661"/>
                  <a:gd name="T16" fmla="*/ 20 w 128"/>
                  <a:gd name="T17" fmla="*/ 661 h 661"/>
                  <a:gd name="T18" fmla="*/ 0 w 128"/>
                  <a:gd name="T19" fmla="*/ 661 h 6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8" h="661">
                    <a:moveTo>
                      <a:pt x="0" y="661"/>
                    </a:moveTo>
                    <a:lnTo>
                      <a:pt x="74" y="215"/>
                    </a:lnTo>
                    <a:lnTo>
                      <a:pt x="113" y="6"/>
                    </a:lnTo>
                    <a:lnTo>
                      <a:pt x="114" y="1"/>
                    </a:lnTo>
                    <a:lnTo>
                      <a:pt x="118" y="0"/>
                    </a:lnTo>
                    <a:lnTo>
                      <a:pt x="124" y="0"/>
                    </a:lnTo>
                    <a:lnTo>
                      <a:pt x="128" y="0"/>
                    </a:lnTo>
                    <a:lnTo>
                      <a:pt x="92" y="222"/>
                    </a:lnTo>
                    <a:lnTo>
                      <a:pt x="20" y="661"/>
                    </a:lnTo>
                    <a:lnTo>
                      <a:pt x="0" y="66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6" name="Freeform 76"/>
              <p:cNvSpPr>
                <a:spLocks/>
              </p:cNvSpPr>
              <p:nvPr/>
            </p:nvSpPr>
            <p:spPr bwMode="auto">
              <a:xfrm>
                <a:off x="2649" y="2775"/>
                <a:ext cx="44" cy="198"/>
              </a:xfrm>
              <a:custGeom>
                <a:avLst/>
                <a:gdLst>
                  <a:gd name="T0" fmla="*/ 88 w 88"/>
                  <a:gd name="T1" fmla="*/ 394 h 395"/>
                  <a:gd name="T2" fmla="*/ 79 w 88"/>
                  <a:gd name="T3" fmla="*/ 0 h 395"/>
                  <a:gd name="T4" fmla="*/ 0 w 88"/>
                  <a:gd name="T5" fmla="*/ 1 h 395"/>
                  <a:gd name="T6" fmla="*/ 9 w 88"/>
                  <a:gd name="T7" fmla="*/ 395 h 395"/>
                  <a:gd name="T8" fmla="*/ 88 w 88"/>
                  <a:gd name="T9" fmla="*/ 39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395">
                    <a:moveTo>
                      <a:pt x="88" y="394"/>
                    </a:moveTo>
                    <a:lnTo>
                      <a:pt x="79" y="0"/>
                    </a:lnTo>
                    <a:lnTo>
                      <a:pt x="0" y="1"/>
                    </a:lnTo>
                    <a:lnTo>
                      <a:pt x="9" y="395"/>
                    </a:lnTo>
                    <a:lnTo>
                      <a:pt x="88" y="394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7" name="Freeform 77"/>
              <p:cNvSpPr>
                <a:spLocks/>
              </p:cNvSpPr>
              <p:nvPr/>
            </p:nvSpPr>
            <p:spPr bwMode="auto">
              <a:xfrm>
                <a:off x="2705" y="2698"/>
                <a:ext cx="45" cy="273"/>
              </a:xfrm>
              <a:custGeom>
                <a:avLst/>
                <a:gdLst>
                  <a:gd name="T0" fmla="*/ 90 w 90"/>
                  <a:gd name="T1" fmla="*/ 543 h 545"/>
                  <a:gd name="T2" fmla="*/ 80 w 90"/>
                  <a:gd name="T3" fmla="*/ 0 h 545"/>
                  <a:gd name="T4" fmla="*/ 0 w 90"/>
                  <a:gd name="T5" fmla="*/ 2 h 545"/>
                  <a:gd name="T6" fmla="*/ 9 w 90"/>
                  <a:gd name="T7" fmla="*/ 545 h 545"/>
                  <a:gd name="T8" fmla="*/ 90 w 90"/>
                  <a:gd name="T9" fmla="*/ 543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545">
                    <a:moveTo>
                      <a:pt x="90" y="543"/>
                    </a:moveTo>
                    <a:lnTo>
                      <a:pt x="80" y="0"/>
                    </a:lnTo>
                    <a:lnTo>
                      <a:pt x="0" y="2"/>
                    </a:lnTo>
                    <a:lnTo>
                      <a:pt x="9" y="545"/>
                    </a:lnTo>
                    <a:lnTo>
                      <a:pt x="90" y="543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38" name="Freeform 78"/>
              <p:cNvSpPr>
                <a:spLocks/>
              </p:cNvSpPr>
              <p:nvPr/>
            </p:nvSpPr>
            <p:spPr bwMode="auto">
              <a:xfrm>
                <a:off x="2760" y="2743"/>
                <a:ext cx="45" cy="225"/>
              </a:xfrm>
              <a:custGeom>
                <a:avLst/>
                <a:gdLst>
                  <a:gd name="T0" fmla="*/ 90 w 90"/>
                  <a:gd name="T1" fmla="*/ 448 h 450"/>
                  <a:gd name="T2" fmla="*/ 79 w 90"/>
                  <a:gd name="T3" fmla="*/ 0 h 450"/>
                  <a:gd name="T4" fmla="*/ 0 w 90"/>
                  <a:gd name="T5" fmla="*/ 3 h 450"/>
                  <a:gd name="T6" fmla="*/ 9 w 90"/>
                  <a:gd name="T7" fmla="*/ 450 h 450"/>
                  <a:gd name="T8" fmla="*/ 90 w 90"/>
                  <a:gd name="T9" fmla="*/ 448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450">
                    <a:moveTo>
                      <a:pt x="90" y="448"/>
                    </a:moveTo>
                    <a:lnTo>
                      <a:pt x="79" y="0"/>
                    </a:lnTo>
                    <a:lnTo>
                      <a:pt x="0" y="3"/>
                    </a:lnTo>
                    <a:lnTo>
                      <a:pt x="9" y="450"/>
                    </a:lnTo>
                    <a:lnTo>
                      <a:pt x="90" y="448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1440" name="Group 80"/>
            <p:cNvGrpSpPr>
              <a:grpSpLocks/>
            </p:cNvGrpSpPr>
            <p:nvPr/>
          </p:nvGrpSpPr>
          <p:grpSpPr bwMode="auto">
            <a:xfrm>
              <a:off x="3628" y="1390"/>
              <a:ext cx="729" cy="737"/>
              <a:chOff x="1950" y="2534"/>
              <a:chExt cx="1547" cy="1277"/>
            </a:xfrm>
          </p:grpSpPr>
          <p:sp>
            <p:nvSpPr>
              <p:cNvPr id="271441" name="AutoShape 81"/>
              <p:cNvSpPr>
                <a:spLocks noChangeAspect="1" noChangeArrowheads="1" noTextEdit="1"/>
              </p:cNvSpPr>
              <p:nvPr/>
            </p:nvSpPr>
            <p:spPr bwMode="auto">
              <a:xfrm>
                <a:off x="1950" y="2537"/>
                <a:ext cx="1440" cy="1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42" name="AutoShape 82"/>
              <p:cNvSpPr>
                <a:spLocks noChangeAspect="1" noChangeArrowheads="1" noTextEdit="1"/>
              </p:cNvSpPr>
              <p:nvPr/>
            </p:nvSpPr>
            <p:spPr bwMode="auto">
              <a:xfrm>
                <a:off x="2366" y="2534"/>
                <a:ext cx="1131" cy="1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43" name="Freeform 83"/>
              <p:cNvSpPr>
                <a:spLocks/>
              </p:cNvSpPr>
              <p:nvPr/>
            </p:nvSpPr>
            <p:spPr bwMode="auto">
              <a:xfrm>
                <a:off x="2145" y="3062"/>
                <a:ext cx="921" cy="399"/>
              </a:xfrm>
              <a:custGeom>
                <a:avLst/>
                <a:gdLst>
                  <a:gd name="T0" fmla="*/ 0 w 921"/>
                  <a:gd name="T1" fmla="*/ 190 h 399"/>
                  <a:gd name="T2" fmla="*/ 522 w 921"/>
                  <a:gd name="T3" fmla="*/ 399 h 399"/>
                  <a:gd name="T4" fmla="*/ 913 w 921"/>
                  <a:gd name="T5" fmla="*/ 251 h 399"/>
                  <a:gd name="T6" fmla="*/ 921 w 921"/>
                  <a:gd name="T7" fmla="*/ 85 h 399"/>
                  <a:gd name="T8" fmla="*/ 680 w 921"/>
                  <a:gd name="T9" fmla="*/ 0 h 399"/>
                  <a:gd name="T10" fmla="*/ 0 w 921"/>
                  <a:gd name="T11" fmla="*/ 19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21" h="399">
                    <a:moveTo>
                      <a:pt x="0" y="190"/>
                    </a:moveTo>
                    <a:lnTo>
                      <a:pt x="522" y="399"/>
                    </a:lnTo>
                    <a:lnTo>
                      <a:pt x="913" y="251"/>
                    </a:lnTo>
                    <a:lnTo>
                      <a:pt x="921" y="85"/>
                    </a:lnTo>
                    <a:lnTo>
                      <a:pt x="680" y="0"/>
                    </a:lnTo>
                    <a:lnTo>
                      <a:pt x="0" y="19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44" name="Freeform 84"/>
              <p:cNvSpPr>
                <a:spLocks/>
              </p:cNvSpPr>
              <p:nvPr/>
            </p:nvSpPr>
            <p:spPr bwMode="auto">
              <a:xfrm>
                <a:off x="3002" y="2631"/>
                <a:ext cx="338" cy="438"/>
              </a:xfrm>
              <a:custGeom>
                <a:avLst/>
                <a:gdLst>
                  <a:gd name="T0" fmla="*/ 531 w 676"/>
                  <a:gd name="T1" fmla="*/ 433 h 876"/>
                  <a:gd name="T2" fmla="*/ 541 w 676"/>
                  <a:gd name="T3" fmla="*/ 368 h 876"/>
                  <a:gd name="T4" fmla="*/ 541 w 676"/>
                  <a:gd name="T5" fmla="*/ 300 h 876"/>
                  <a:gd name="T6" fmla="*/ 529 w 676"/>
                  <a:gd name="T7" fmla="*/ 235 h 876"/>
                  <a:gd name="T8" fmla="*/ 510 w 676"/>
                  <a:gd name="T9" fmla="*/ 175 h 876"/>
                  <a:gd name="T10" fmla="*/ 480 w 676"/>
                  <a:gd name="T11" fmla="*/ 122 h 876"/>
                  <a:gd name="T12" fmla="*/ 444 w 676"/>
                  <a:gd name="T13" fmla="*/ 76 h 876"/>
                  <a:gd name="T14" fmla="*/ 400 w 676"/>
                  <a:gd name="T15" fmla="*/ 40 h 876"/>
                  <a:gd name="T16" fmla="*/ 352 w 676"/>
                  <a:gd name="T17" fmla="*/ 15 h 876"/>
                  <a:gd name="T18" fmla="*/ 299 w 676"/>
                  <a:gd name="T19" fmla="*/ 1 h 876"/>
                  <a:gd name="T20" fmla="*/ 244 w 676"/>
                  <a:gd name="T21" fmla="*/ 1 h 876"/>
                  <a:gd name="T22" fmla="*/ 191 w 676"/>
                  <a:gd name="T23" fmla="*/ 15 h 876"/>
                  <a:gd name="T24" fmla="*/ 142 w 676"/>
                  <a:gd name="T25" fmla="*/ 40 h 876"/>
                  <a:gd name="T26" fmla="*/ 99 w 676"/>
                  <a:gd name="T27" fmla="*/ 76 h 876"/>
                  <a:gd name="T28" fmla="*/ 62 w 676"/>
                  <a:gd name="T29" fmla="*/ 122 h 876"/>
                  <a:gd name="T30" fmla="*/ 33 w 676"/>
                  <a:gd name="T31" fmla="*/ 175 h 876"/>
                  <a:gd name="T32" fmla="*/ 12 w 676"/>
                  <a:gd name="T33" fmla="*/ 235 h 876"/>
                  <a:gd name="T34" fmla="*/ 1 w 676"/>
                  <a:gd name="T35" fmla="*/ 300 h 876"/>
                  <a:gd name="T36" fmla="*/ 1 w 676"/>
                  <a:gd name="T37" fmla="*/ 369 h 876"/>
                  <a:gd name="T38" fmla="*/ 11 w 676"/>
                  <a:gd name="T39" fmla="*/ 434 h 876"/>
                  <a:gd name="T40" fmla="*/ 30 w 676"/>
                  <a:gd name="T41" fmla="*/ 494 h 876"/>
                  <a:gd name="T42" fmla="*/ 57 w 676"/>
                  <a:gd name="T43" fmla="*/ 548 h 876"/>
                  <a:gd name="T44" fmla="*/ 91 w 676"/>
                  <a:gd name="T45" fmla="*/ 593 h 876"/>
                  <a:gd name="T46" fmla="*/ 132 w 676"/>
                  <a:gd name="T47" fmla="*/ 630 h 876"/>
                  <a:gd name="T48" fmla="*/ 179 w 676"/>
                  <a:gd name="T49" fmla="*/ 655 h 876"/>
                  <a:gd name="T50" fmla="*/ 231 w 676"/>
                  <a:gd name="T51" fmla="*/ 668 h 876"/>
                  <a:gd name="T52" fmla="*/ 265 w 676"/>
                  <a:gd name="T53" fmla="*/ 670 h 876"/>
                  <a:gd name="T54" fmla="*/ 277 w 676"/>
                  <a:gd name="T55" fmla="*/ 669 h 876"/>
                  <a:gd name="T56" fmla="*/ 290 w 676"/>
                  <a:gd name="T57" fmla="*/ 667 h 876"/>
                  <a:gd name="T58" fmla="*/ 301 w 676"/>
                  <a:gd name="T59" fmla="*/ 664 h 876"/>
                  <a:gd name="T60" fmla="*/ 276 w 676"/>
                  <a:gd name="T61" fmla="*/ 778 h 876"/>
                  <a:gd name="T62" fmla="*/ 285 w 676"/>
                  <a:gd name="T63" fmla="*/ 786 h 876"/>
                  <a:gd name="T64" fmla="*/ 313 w 676"/>
                  <a:gd name="T65" fmla="*/ 808 h 876"/>
                  <a:gd name="T66" fmla="*/ 356 w 676"/>
                  <a:gd name="T67" fmla="*/ 837 h 876"/>
                  <a:gd name="T68" fmla="*/ 410 w 676"/>
                  <a:gd name="T69" fmla="*/ 866 h 876"/>
                  <a:gd name="T70" fmla="*/ 440 w 676"/>
                  <a:gd name="T71" fmla="*/ 875 h 876"/>
                  <a:gd name="T72" fmla="*/ 471 w 676"/>
                  <a:gd name="T73" fmla="*/ 875 h 876"/>
                  <a:gd name="T74" fmla="*/ 502 w 676"/>
                  <a:gd name="T75" fmla="*/ 869 h 876"/>
                  <a:gd name="T76" fmla="*/ 531 w 676"/>
                  <a:gd name="T77" fmla="*/ 859 h 876"/>
                  <a:gd name="T78" fmla="*/ 558 w 676"/>
                  <a:gd name="T79" fmla="*/ 846 h 876"/>
                  <a:gd name="T80" fmla="*/ 582 w 676"/>
                  <a:gd name="T81" fmla="*/ 834 h 876"/>
                  <a:gd name="T82" fmla="*/ 602 w 676"/>
                  <a:gd name="T83" fmla="*/ 823 h 876"/>
                  <a:gd name="T84" fmla="*/ 617 w 676"/>
                  <a:gd name="T85" fmla="*/ 816 h 876"/>
                  <a:gd name="T86" fmla="*/ 640 w 676"/>
                  <a:gd name="T87" fmla="*/ 799 h 876"/>
                  <a:gd name="T88" fmla="*/ 658 w 676"/>
                  <a:gd name="T89" fmla="*/ 770 h 876"/>
                  <a:gd name="T90" fmla="*/ 671 w 676"/>
                  <a:gd name="T91" fmla="*/ 743 h 876"/>
                  <a:gd name="T92" fmla="*/ 676 w 676"/>
                  <a:gd name="T93" fmla="*/ 731 h 8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76" h="876">
                    <a:moveTo>
                      <a:pt x="521" y="464"/>
                    </a:moveTo>
                    <a:lnTo>
                      <a:pt x="531" y="433"/>
                    </a:lnTo>
                    <a:lnTo>
                      <a:pt x="538" y="402"/>
                    </a:lnTo>
                    <a:lnTo>
                      <a:pt x="541" y="368"/>
                    </a:lnTo>
                    <a:lnTo>
                      <a:pt x="542" y="335"/>
                    </a:lnTo>
                    <a:lnTo>
                      <a:pt x="541" y="300"/>
                    </a:lnTo>
                    <a:lnTo>
                      <a:pt x="536" y="267"/>
                    </a:lnTo>
                    <a:lnTo>
                      <a:pt x="529" y="235"/>
                    </a:lnTo>
                    <a:lnTo>
                      <a:pt x="521" y="205"/>
                    </a:lnTo>
                    <a:lnTo>
                      <a:pt x="510" y="175"/>
                    </a:lnTo>
                    <a:lnTo>
                      <a:pt x="496" y="147"/>
                    </a:lnTo>
                    <a:lnTo>
                      <a:pt x="480" y="122"/>
                    </a:lnTo>
                    <a:lnTo>
                      <a:pt x="463" y="97"/>
                    </a:lnTo>
                    <a:lnTo>
                      <a:pt x="444" y="76"/>
                    </a:lnTo>
                    <a:lnTo>
                      <a:pt x="422" y="57"/>
                    </a:lnTo>
                    <a:lnTo>
                      <a:pt x="400" y="40"/>
                    </a:lnTo>
                    <a:lnTo>
                      <a:pt x="377" y="26"/>
                    </a:lnTo>
                    <a:lnTo>
                      <a:pt x="352" y="15"/>
                    </a:lnTo>
                    <a:lnTo>
                      <a:pt x="326" y="6"/>
                    </a:lnTo>
                    <a:lnTo>
                      <a:pt x="299" y="1"/>
                    </a:lnTo>
                    <a:lnTo>
                      <a:pt x="271" y="0"/>
                    </a:lnTo>
                    <a:lnTo>
                      <a:pt x="244" y="1"/>
                    </a:lnTo>
                    <a:lnTo>
                      <a:pt x="217" y="6"/>
                    </a:lnTo>
                    <a:lnTo>
                      <a:pt x="191" y="15"/>
                    </a:lnTo>
                    <a:lnTo>
                      <a:pt x="166" y="26"/>
                    </a:lnTo>
                    <a:lnTo>
                      <a:pt x="142" y="40"/>
                    </a:lnTo>
                    <a:lnTo>
                      <a:pt x="119" y="57"/>
                    </a:lnTo>
                    <a:lnTo>
                      <a:pt x="99" y="76"/>
                    </a:lnTo>
                    <a:lnTo>
                      <a:pt x="79" y="97"/>
                    </a:lnTo>
                    <a:lnTo>
                      <a:pt x="62" y="122"/>
                    </a:lnTo>
                    <a:lnTo>
                      <a:pt x="46" y="147"/>
                    </a:lnTo>
                    <a:lnTo>
                      <a:pt x="33" y="175"/>
                    </a:lnTo>
                    <a:lnTo>
                      <a:pt x="22" y="205"/>
                    </a:lnTo>
                    <a:lnTo>
                      <a:pt x="12" y="235"/>
                    </a:lnTo>
                    <a:lnTo>
                      <a:pt x="5" y="267"/>
                    </a:lnTo>
                    <a:lnTo>
                      <a:pt x="1" y="300"/>
                    </a:lnTo>
                    <a:lnTo>
                      <a:pt x="0" y="335"/>
                    </a:lnTo>
                    <a:lnTo>
                      <a:pt x="1" y="369"/>
                    </a:lnTo>
                    <a:lnTo>
                      <a:pt x="4" y="402"/>
                    </a:lnTo>
                    <a:lnTo>
                      <a:pt x="11" y="434"/>
                    </a:lnTo>
                    <a:lnTo>
                      <a:pt x="19" y="465"/>
                    </a:lnTo>
                    <a:lnTo>
                      <a:pt x="30" y="494"/>
                    </a:lnTo>
                    <a:lnTo>
                      <a:pt x="42" y="521"/>
                    </a:lnTo>
                    <a:lnTo>
                      <a:pt x="57" y="548"/>
                    </a:lnTo>
                    <a:lnTo>
                      <a:pt x="73" y="571"/>
                    </a:lnTo>
                    <a:lnTo>
                      <a:pt x="91" y="593"/>
                    </a:lnTo>
                    <a:lnTo>
                      <a:pt x="111" y="612"/>
                    </a:lnTo>
                    <a:lnTo>
                      <a:pt x="132" y="630"/>
                    </a:lnTo>
                    <a:lnTo>
                      <a:pt x="155" y="644"/>
                    </a:lnTo>
                    <a:lnTo>
                      <a:pt x="179" y="655"/>
                    </a:lnTo>
                    <a:lnTo>
                      <a:pt x="205" y="663"/>
                    </a:lnTo>
                    <a:lnTo>
                      <a:pt x="231" y="668"/>
                    </a:lnTo>
                    <a:lnTo>
                      <a:pt x="259" y="670"/>
                    </a:lnTo>
                    <a:lnTo>
                      <a:pt x="265" y="670"/>
                    </a:lnTo>
                    <a:lnTo>
                      <a:pt x="270" y="669"/>
                    </a:lnTo>
                    <a:lnTo>
                      <a:pt x="277" y="669"/>
                    </a:lnTo>
                    <a:lnTo>
                      <a:pt x="283" y="668"/>
                    </a:lnTo>
                    <a:lnTo>
                      <a:pt x="290" y="667"/>
                    </a:lnTo>
                    <a:lnTo>
                      <a:pt x="296" y="665"/>
                    </a:lnTo>
                    <a:lnTo>
                      <a:pt x="301" y="664"/>
                    </a:lnTo>
                    <a:lnTo>
                      <a:pt x="307" y="663"/>
                    </a:lnTo>
                    <a:lnTo>
                      <a:pt x="276" y="778"/>
                    </a:lnTo>
                    <a:lnTo>
                      <a:pt x="278" y="781"/>
                    </a:lnTo>
                    <a:lnTo>
                      <a:pt x="285" y="786"/>
                    </a:lnTo>
                    <a:lnTo>
                      <a:pt x="298" y="797"/>
                    </a:lnTo>
                    <a:lnTo>
                      <a:pt x="313" y="808"/>
                    </a:lnTo>
                    <a:lnTo>
                      <a:pt x="333" y="822"/>
                    </a:lnTo>
                    <a:lnTo>
                      <a:pt x="356" y="837"/>
                    </a:lnTo>
                    <a:lnTo>
                      <a:pt x="381" y="852"/>
                    </a:lnTo>
                    <a:lnTo>
                      <a:pt x="410" y="866"/>
                    </a:lnTo>
                    <a:lnTo>
                      <a:pt x="425" y="872"/>
                    </a:lnTo>
                    <a:lnTo>
                      <a:pt x="440" y="875"/>
                    </a:lnTo>
                    <a:lnTo>
                      <a:pt x="456" y="876"/>
                    </a:lnTo>
                    <a:lnTo>
                      <a:pt x="471" y="875"/>
                    </a:lnTo>
                    <a:lnTo>
                      <a:pt x="487" y="873"/>
                    </a:lnTo>
                    <a:lnTo>
                      <a:pt x="502" y="869"/>
                    </a:lnTo>
                    <a:lnTo>
                      <a:pt x="517" y="865"/>
                    </a:lnTo>
                    <a:lnTo>
                      <a:pt x="531" y="859"/>
                    </a:lnTo>
                    <a:lnTo>
                      <a:pt x="544" y="853"/>
                    </a:lnTo>
                    <a:lnTo>
                      <a:pt x="558" y="846"/>
                    </a:lnTo>
                    <a:lnTo>
                      <a:pt x="571" y="839"/>
                    </a:lnTo>
                    <a:lnTo>
                      <a:pt x="582" y="834"/>
                    </a:lnTo>
                    <a:lnTo>
                      <a:pt x="593" y="828"/>
                    </a:lnTo>
                    <a:lnTo>
                      <a:pt x="602" y="823"/>
                    </a:lnTo>
                    <a:lnTo>
                      <a:pt x="610" y="819"/>
                    </a:lnTo>
                    <a:lnTo>
                      <a:pt x="617" y="816"/>
                    </a:lnTo>
                    <a:lnTo>
                      <a:pt x="629" y="809"/>
                    </a:lnTo>
                    <a:lnTo>
                      <a:pt x="640" y="799"/>
                    </a:lnTo>
                    <a:lnTo>
                      <a:pt x="649" y="785"/>
                    </a:lnTo>
                    <a:lnTo>
                      <a:pt x="658" y="770"/>
                    </a:lnTo>
                    <a:lnTo>
                      <a:pt x="665" y="755"/>
                    </a:lnTo>
                    <a:lnTo>
                      <a:pt x="671" y="743"/>
                    </a:lnTo>
                    <a:lnTo>
                      <a:pt x="675" y="735"/>
                    </a:lnTo>
                    <a:lnTo>
                      <a:pt x="676" y="731"/>
                    </a:lnTo>
                    <a:lnTo>
                      <a:pt x="521" y="464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45" name="Freeform 85"/>
              <p:cNvSpPr>
                <a:spLocks/>
              </p:cNvSpPr>
              <p:nvPr/>
            </p:nvSpPr>
            <p:spPr bwMode="auto">
              <a:xfrm>
                <a:off x="3005" y="2536"/>
                <a:ext cx="491" cy="398"/>
              </a:xfrm>
              <a:custGeom>
                <a:avLst/>
                <a:gdLst>
                  <a:gd name="T0" fmla="*/ 977 w 983"/>
                  <a:gd name="T1" fmla="*/ 361 h 798"/>
                  <a:gd name="T2" fmla="*/ 962 w 983"/>
                  <a:gd name="T3" fmla="*/ 303 h 798"/>
                  <a:gd name="T4" fmla="*/ 940 w 983"/>
                  <a:gd name="T5" fmla="*/ 259 h 798"/>
                  <a:gd name="T6" fmla="*/ 900 w 983"/>
                  <a:gd name="T7" fmla="*/ 200 h 798"/>
                  <a:gd name="T8" fmla="*/ 850 w 983"/>
                  <a:gd name="T9" fmla="*/ 159 h 798"/>
                  <a:gd name="T10" fmla="*/ 782 w 983"/>
                  <a:gd name="T11" fmla="*/ 143 h 798"/>
                  <a:gd name="T12" fmla="*/ 720 w 983"/>
                  <a:gd name="T13" fmla="*/ 150 h 798"/>
                  <a:gd name="T14" fmla="*/ 665 w 983"/>
                  <a:gd name="T15" fmla="*/ 162 h 798"/>
                  <a:gd name="T16" fmla="*/ 622 w 983"/>
                  <a:gd name="T17" fmla="*/ 125 h 798"/>
                  <a:gd name="T18" fmla="*/ 564 w 983"/>
                  <a:gd name="T19" fmla="*/ 70 h 798"/>
                  <a:gd name="T20" fmla="*/ 486 w 983"/>
                  <a:gd name="T21" fmla="*/ 26 h 798"/>
                  <a:gd name="T22" fmla="*/ 432 w 983"/>
                  <a:gd name="T23" fmla="*/ 9 h 798"/>
                  <a:gd name="T24" fmla="*/ 376 w 983"/>
                  <a:gd name="T25" fmla="*/ 0 h 798"/>
                  <a:gd name="T26" fmla="*/ 317 w 983"/>
                  <a:gd name="T27" fmla="*/ 3 h 798"/>
                  <a:gd name="T28" fmla="*/ 265 w 983"/>
                  <a:gd name="T29" fmla="*/ 10 h 798"/>
                  <a:gd name="T30" fmla="*/ 218 w 983"/>
                  <a:gd name="T31" fmla="*/ 17 h 798"/>
                  <a:gd name="T32" fmla="*/ 175 w 983"/>
                  <a:gd name="T33" fmla="*/ 27 h 798"/>
                  <a:gd name="T34" fmla="*/ 139 w 983"/>
                  <a:gd name="T35" fmla="*/ 37 h 798"/>
                  <a:gd name="T36" fmla="*/ 106 w 983"/>
                  <a:gd name="T37" fmla="*/ 51 h 798"/>
                  <a:gd name="T38" fmla="*/ 41 w 983"/>
                  <a:gd name="T39" fmla="*/ 97 h 798"/>
                  <a:gd name="T40" fmla="*/ 6 w 983"/>
                  <a:gd name="T41" fmla="*/ 159 h 798"/>
                  <a:gd name="T42" fmla="*/ 2 w 983"/>
                  <a:gd name="T43" fmla="*/ 231 h 798"/>
                  <a:gd name="T44" fmla="*/ 23 w 983"/>
                  <a:gd name="T45" fmla="*/ 288 h 798"/>
                  <a:gd name="T46" fmla="*/ 68 w 983"/>
                  <a:gd name="T47" fmla="*/ 332 h 798"/>
                  <a:gd name="T48" fmla="*/ 134 w 983"/>
                  <a:gd name="T49" fmla="*/ 365 h 798"/>
                  <a:gd name="T50" fmla="*/ 219 w 983"/>
                  <a:gd name="T51" fmla="*/ 389 h 798"/>
                  <a:gd name="T52" fmla="*/ 319 w 983"/>
                  <a:gd name="T53" fmla="*/ 406 h 798"/>
                  <a:gd name="T54" fmla="*/ 359 w 983"/>
                  <a:gd name="T55" fmla="*/ 419 h 798"/>
                  <a:gd name="T56" fmla="*/ 398 w 983"/>
                  <a:gd name="T57" fmla="*/ 445 h 798"/>
                  <a:gd name="T58" fmla="*/ 421 w 983"/>
                  <a:gd name="T59" fmla="*/ 603 h 798"/>
                  <a:gd name="T60" fmla="*/ 433 w 983"/>
                  <a:gd name="T61" fmla="*/ 634 h 798"/>
                  <a:gd name="T62" fmla="*/ 474 w 983"/>
                  <a:gd name="T63" fmla="*/ 702 h 798"/>
                  <a:gd name="T64" fmla="*/ 539 w 983"/>
                  <a:gd name="T65" fmla="*/ 765 h 798"/>
                  <a:gd name="T66" fmla="*/ 597 w 983"/>
                  <a:gd name="T67" fmla="*/ 797 h 798"/>
                  <a:gd name="T68" fmla="*/ 648 w 983"/>
                  <a:gd name="T69" fmla="*/ 787 h 798"/>
                  <a:gd name="T70" fmla="*/ 689 w 983"/>
                  <a:gd name="T71" fmla="*/ 738 h 798"/>
                  <a:gd name="T72" fmla="*/ 695 w 983"/>
                  <a:gd name="T73" fmla="*/ 684 h 798"/>
                  <a:gd name="T74" fmla="*/ 690 w 983"/>
                  <a:gd name="T75" fmla="*/ 658 h 798"/>
                  <a:gd name="T76" fmla="*/ 710 w 983"/>
                  <a:gd name="T77" fmla="*/ 673 h 798"/>
                  <a:gd name="T78" fmla="*/ 756 w 983"/>
                  <a:gd name="T79" fmla="*/ 696 h 798"/>
                  <a:gd name="T80" fmla="*/ 810 w 983"/>
                  <a:gd name="T81" fmla="*/ 699 h 798"/>
                  <a:gd name="T82" fmla="*/ 886 w 983"/>
                  <a:gd name="T83" fmla="*/ 661 h 798"/>
                  <a:gd name="T84" fmla="*/ 954 w 983"/>
                  <a:gd name="T85" fmla="*/ 583 h 798"/>
                  <a:gd name="T86" fmla="*/ 981 w 983"/>
                  <a:gd name="T87" fmla="*/ 474 h 7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3" h="798">
                    <a:moveTo>
                      <a:pt x="982" y="406"/>
                    </a:moveTo>
                    <a:lnTo>
                      <a:pt x="979" y="383"/>
                    </a:lnTo>
                    <a:lnTo>
                      <a:pt x="977" y="361"/>
                    </a:lnTo>
                    <a:lnTo>
                      <a:pt x="972" y="341"/>
                    </a:lnTo>
                    <a:lnTo>
                      <a:pt x="968" y="322"/>
                    </a:lnTo>
                    <a:lnTo>
                      <a:pt x="962" y="303"/>
                    </a:lnTo>
                    <a:lnTo>
                      <a:pt x="955" y="287"/>
                    </a:lnTo>
                    <a:lnTo>
                      <a:pt x="948" y="272"/>
                    </a:lnTo>
                    <a:lnTo>
                      <a:pt x="940" y="259"/>
                    </a:lnTo>
                    <a:lnTo>
                      <a:pt x="926" y="238"/>
                    </a:lnTo>
                    <a:lnTo>
                      <a:pt x="914" y="218"/>
                    </a:lnTo>
                    <a:lnTo>
                      <a:pt x="900" y="200"/>
                    </a:lnTo>
                    <a:lnTo>
                      <a:pt x="886" y="184"/>
                    </a:lnTo>
                    <a:lnTo>
                      <a:pt x="870" y="171"/>
                    </a:lnTo>
                    <a:lnTo>
                      <a:pt x="850" y="159"/>
                    </a:lnTo>
                    <a:lnTo>
                      <a:pt x="829" y="150"/>
                    </a:lnTo>
                    <a:lnTo>
                      <a:pt x="803" y="144"/>
                    </a:lnTo>
                    <a:lnTo>
                      <a:pt x="782" y="143"/>
                    </a:lnTo>
                    <a:lnTo>
                      <a:pt x="762" y="144"/>
                    </a:lnTo>
                    <a:lnTo>
                      <a:pt x="741" y="147"/>
                    </a:lnTo>
                    <a:lnTo>
                      <a:pt x="720" y="150"/>
                    </a:lnTo>
                    <a:lnTo>
                      <a:pt x="701" y="155"/>
                    </a:lnTo>
                    <a:lnTo>
                      <a:pt x="682" y="158"/>
                    </a:lnTo>
                    <a:lnTo>
                      <a:pt x="665" y="162"/>
                    </a:lnTo>
                    <a:lnTo>
                      <a:pt x="651" y="164"/>
                    </a:lnTo>
                    <a:lnTo>
                      <a:pt x="638" y="144"/>
                    </a:lnTo>
                    <a:lnTo>
                      <a:pt x="622" y="125"/>
                    </a:lnTo>
                    <a:lnTo>
                      <a:pt x="605" y="105"/>
                    </a:lnTo>
                    <a:lnTo>
                      <a:pt x="586" y="87"/>
                    </a:lnTo>
                    <a:lnTo>
                      <a:pt x="564" y="70"/>
                    </a:lnTo>
                    <a:lnTo>
                      <a:pt x="539" y="53"/>
                    </a:lnTo>
                    <a:lnTo>
                      <a:pt x="514" y="38"/>
                    </a:lnTo>
                    <a:lnTo>
                      <a:pt x="486" y="26"/>
                    </a:lnTo>
                    <a:lnTo>
                      <a:pt x="469" y="19"/>
                    </a:lnTo>
                    <a:lnTo>
                      <a:pt x="451" y="13"/>
                    </a:lnTo>
                    <a:lnTo>
                      <a:pt x="432" y="9"/>
                    </a:lnTo>
                    <a:lnTo>
                      <a:pt x="414" y="5"/>
                    </a:lnTo>
                    <a:lnTo>
                      <a:pt x="395" y="2"/>
                    </a:lnTo>
                    <a:lnTo>
                      <a:pt x="376" y="0"/>
                    </a:lnTo>
                    <a:lnTo>
                      <a:pt x="355" y="0"/>
                    </a:lnTo>
                    <a:lnTo>
                      <a:pt x="336" y="2"/>
                    </a:lnTo>
                    <a:lnTo>
                      <a:pt x="317" y="3"/>
                    </a:lnTo>
                    <a:lnTo>
                      <a:pt x="299" y="5"/>
                    </a:lnTo>
                    <a:lnTo>
                      <a:pt x="281" y="7"/>
                    </a:lnTo>
                    <a:lnTo>
                      <a:pt x="265" y="10"/>
                    </a:lnTo>
                    <a:lnTo>
                      <a:pt x="249" y="12"/>
                    </a:lnTo>
                    <a:lnTo>
                      <a:pt x="233" y="14"/>
                    </a:lnTo>
                    <a:lnTo>
                      <a:pt x="218" y="17"/>
                    </a:lnTo>
                    <a:lnTo>
                      <a:pt x="203" y="20"/>
                    </a:lnTo>
                    <a:lnTo>
                      <a:pt x="189" y="23"/>
                    </a:lnTo>
                    <a:lnTo>
                      <a:pt x="175" y="27"/>
                    </a:lnTo>
                    <a:lnTo>
                      <a:pt x="163" y="30"/>
                    </a:lnTo>
                    <a:lnTo>
                      <a:pt x="150" y="34"/>
                    </a:lnTo>
                    <a:lnTo>
                      <a:pt x="139" y="37"/>
                    </a:lnTo>
                    <a:lnTo>
                      <a:pt x="127" y="42"/>
                    </a:lnTo>
                    <a:lnTo>
                      <a:pt x="117" y="47"/>
                    </a:lnTo>
                    <a:lnTo>
                      <a:pt x="106" y="51"/>
                    </a:lnTo>
                    <a:lnTo>
                      <a:pt x="81" y="65"/>
                    </a:lnTo>
                    <a:lnTo>
                      <a:pt x="59" y="80"/>
                    </a:lnTo>
                    <a:lnTo>
                      <a:pt x="41" y="97"/>
                    </a:lnTo>
                    <a:lnTo>
                      <a:pt x="26" y="116"/>
                    </a:lnTo>
                    <a:lnTo>
                      <a:pt x="14" y="136"/>
                    </a:lnTo>
                    <a:lnTo>
                      <a:pt x="6" y="159"/>
                    </a:lnTo>
                    <a:lnTo>
                      <a:pt x="2" y="184"/>
                    </a:lnTo>
                    <a:lnTo>
                      <a:pt x="0" y="209"/>
                    </a:lnTo>
                    <a:lnTo>
                      <a:pt x="2" y="231"/>
                    </a:lnTo>
                    <a:lnTo>
                      <a:pt x="6" y="252"/>
                    </a:lnTo>
                    <a:lnTo>
                      <a:pt x="13" y="271"/>
                    </a:lnTo>
                    <a:lnTo>
                      <a:pt x="23" y="288"/>
                    </a:lnTo>
                    <a:lnTo>
                      <a:pt x="36" y="305"/>
                    </a:lnTo>
                    <a:lnTo>
                      <a:pt x="51" y="320"/>
                    </a:lnTo>
                    <a:lnTo>
                      <a:pt x="68" y="332"/>
                    </a:lnTo>
                    <a:lnTo>
                      <a:pt x="88" y="344"/>
                    </a:lnTo>
                    <a:lnTo>
                      <a:pt x="110" y="355"/>
                    </a:lnTo>
                    <a:lnTo>
                      <a:pt x="134" y="365"/>
                    </a:lnTo>
                    <a:lnTo>
                      <a:pt x="161" y="374"/>
                    </a:lnTo>
                    <a:lnTo>
                      <a:pt x="189" y="382"/>
                    </a:lnTo>
                    <a:lnTo>
                      <a:pt x="219" y="389"/>
                    </a:lnTo>
                    <a:lnTo>
                      <a:pt x="250" y="394"/>
                    </a:lnTo>
                    <a:lnTo>
                      <a:pt x="285" y="400"/>
                    </a:lnTo>
                    <a:lnTo>
                      <a:pt x="319" y="406"/>
                    </a:lnTo>
                    <a:lnTo>
                      <a:pt x="330" y="408"/>
                    </a:lnTo>
                    <a:lnTo>
                      <a:pt x="344" y="413"/>
                    </a:lnTo>
                    <a:lnTo>
                      <a:pt x="359" y="419"/>
                    </a:lnTo>
                    <a:lnTo>
                      <a:pt x="374" y="427"/>
                    </a:lnTo>
                    <a:lnTo>
                      <a:pt x="386" y="436"/>
                    </a:lnTo>
                    <a:lnTo>
                      <a:pt x="398" y="445"/>
                    </a:lnTo>
                    <a:lnTo>
                      <a:pt x="405" y="456"/>
                    </a:lnTo>
                    <a:lnTo>
                      <a:pt x="407" y="467"/>
                    </a:lnTo>
                    <a:lnTo>
                      <a:pt x="421" y="603"/>
                    </a:lnTo>
                    <a:lnTo>
                      <a:pt x="422" y="606"/>
                    </a:lnTo>
                    <a:lnTo>
                      <a:pt x="427" y="618"/>
                    </a:lnTo>
                    <a:lnTo>
                      <a:pt x="433" y="634"/>
                    </a:lnTo>
                    <a:lnTo>
                      <a:pt x="445" y="655"/>
                    </a:lnTo>
                    <a:lnTo>
                      <a:pt x="458" y="678"/>
                    </a:lnTo>
                    <a:lnTo>
                      <a:pt x="474" y="702"/>
                    </a:lnTo>
                    <a:lnTo>
                      <a:pt x="493" y="725"/>
                    </a:lnTo>
                    <a:lnTo>
                      <a:pt x="516" y="747"/>
                    </a:lnTo>
                    <a:lnTo>
                      <a:pt x="539" y="765"/>
                    </a:lnTo>
                    <a:lnTo>
                      <a:pt x="560" y="779"/>
                    </a:lnTo>
                    <a:lnTo>
                      <a:pt x="579" y="790"/>
                    </a:lnTo>
                    <a:lnTo>
                      <a:pt x="597" y="797"/>
                    </a:lnTo>
                    <a:lnTo>
                      <a:pt x="614" y="798"/>
                    </a:lnTo>
                    <a:lnTo>
                      <a:pt x="630" y="794"/>
                    </a:lnTo>
                    <a:lnTo>
                      <a:pt x="648" y="787"/>
                    </a:lnTo>
                    <a:lnTo>
                      <a:pt x="665" y="774"/>
                    </a:lnTo>
                    <a:lnTo>
                      <a:pt x="680" y="756"/>
                    </a:lnTo>
                    <a:lnTo>
                      <a:pt x="689" y="738"/>
                    </a:lnTo>
                    <a:lnTo>
                      <a:pt x="694" y="718"/>
                    </a:lnTo>
                    <a:lnTo>
                      <a:pt x="696" y="700"/>
                    </a:lnTo>
                    <a:lnTo>
                      <a:pt x="695" y="684"/>
                    </a:lnTo>
                    <a:lnTo>
                      <a:pt x="693" y="670"/>
                    </a:lnTo>
                    <a:lnTo>
                      <a:pt x="691" y="662"/>
                    </a:lnTo>
                    <a:lnTo>
                      <a:pt x="690" y="658"/>
                    </a:lnTo>
                    <a:lnTo>
                      <a:pt x="693" y="661"/>
                    </a:lnTo>
                    <a:lnTo>
                      <a:pt x="700" y="665"/>
                    </a:lnTo>
                    <a:lnTo>
                      <a:pt x="710" y="673"/>
                    </a:lnTo>
                    <a:lnTo>
                      <a:pt x="724" y="681"/>
                    </a:lnTo>
                    <a:lnTo>
                      <a:pt x="739" y="689"/>
                    </a:lnTo>
                    <a:lnTo>
                      <a:pt x="756" y="696"/>
                    </a:lnTo>
                    <a:lnTo>
                      <a:pt x="773" y="701"/>
                    </a:lnTo>
                    <a:lnTo>
                      <a:pt x="791" y="702"/>
                    </a:lnTo>
                    <a:lnTo>
                      <a:pt x="810" y="699"/>
                    </a:lnTo>
                    <a:lnTo>
                      <a:pt x="834" y="689"/>
                    </a:lnTo>
                    <a:lnTo>
                      <a:pt x="860" y="677"/>
                    </a:lnTo>
                    <a:lnTo>
                      <a:pt x="886" y="661"/>
                    </a:lnTo>
                    <a:lnTo>
                      <a:pt x="911" y="639"/>
                    </a:lnTo>
                    <a:lnTo>
                      <a:pt x="934" y="613"/>
                    </a:lnTo>
                    <a:lnTo>
                      <a:pt x="954" y="583"/>
                    </a:lnTo>
                    <a:lnTo>
                      <a:pt x="967" y="550"/>
                    </a:lnTo>
                    <a:lnTo>
                      <a:pt x="975" y="512"/>
                    </a:lnTo>
                    <a:lnTo>
                      <a:pt x="981" y="474"/>
                    </a:lnTo>
                    <a:lnTo>
                      <a:pt x="983" y="439"/>
                    </a:lnTo>
                    <a:lnTo>
                      <a:pt x="982" y="406"/>
                    </a:lnTo>
                    <a:close/>
                  </a:path>
                </a:pathLst>
              </a:custGeom>
              <a:solidFill>
                <a:srgbClr val="66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46" name="Freeform 86"/>
              <p:cNvSpPr>
                <a:spLocks/>
              </p:cNvSpPr>
              <p:nvPr/>
            </p:nvSpPr>
            <p:spPr bwMode="auto">
              <a:xfrm>
                <a:off x="2615" y="3448"/>
                <a:ext cx="675" cy="230"/>
              </a:xfrm>
              <a:custGeom>
                <a:avLst/>
                <a:gdLst>
                  <a:gd name="T0" fmla="*/ 19 w 1349"/>
                  <a:gd name="T1" fmla="*/ 461 h 461"/>
                  <a:gd name="T2" fmla="*/ 1349 w 1349"/>
                  <a:gd name="T3" fmla="*/ 461 h 461"/>
                  <a:gd name="T4" fmla="*/ 1057 w 1349"/>
                  <a:gd name="T5" fmla="*/ 83 h 461"/>
                  <a:gd name="T6" fmla="*/ 1056 w 1349"/>
                  <a:gd name="T7" fmla="*/ 83 h 461"/>
                  <a:gd name="T8" fmla="*/ 1050 w 1349"/>
                  <a:gd name="T9" fmla="*/ 82 h 461"/>
                  <a:gd name="T10" fmla="*/ 1042 w 1349"/>
                  <a:gd name="T11" fmla="*/ 80 h 461"/>
                  <a:gd name="T12" fmla="*/ 1031 w 1349"/>
                  <a:gd name="T13" fmla="*/ 79 h 461"/>
                  <a:gd name="T14" fmla="*/ 1018 w 1349"/>
                  <a:gd name="T15" fmla="*/ 75 h 461"/>
                  <a:gd name="T16" fmla="*/ 1002 w 1349"/>
                  <a:gd name="T17" fmla="*/ 73 h 461"/>
                  <a:gd name="T18" fmla="*/ 984 w 1349"/>
                  <a:gd name="T19" fmla="*/ 68 h 461"/>
                  <a:gd name="T20" fmla="*/ 964 w 1349"/>
                  <a:gd name="T21" fmla="*/ 65 h 461"/>
                  <a:gd name="T22" fmla="*/ 941 w 1349"/>
                  <a:gd name="T23" fmla="*/ 61 h 461"/>
                  <a:gd name="T24" fmla="*/ 916 w 1349"/>
                  <a:gd name="T25" fmla="*/ 57 h 461"/>
                  <a:gd name="T26" fmla="*/ 891 w 1349"/>
                  <a:gd name="T27" fmla="*/ 52 h 461"/>
                  <a:gd name="T28" fmla="*/ 863 w 1349"/>
                  <a:gd name="T29" fmla="*/ 47 h 461"/>
                  <a:gd name="T30" fmla="*/ 835 w 1349"/>
                  <a:gd name="T31" fmla="*/ 43 h 461"/>
                  <a:gd name="T32" fmla="*/ 805 w 1349"/>
                  <a:gd name="T33" fmla="*/ 38 h 461"/>
                  <a:gd name="T34" fmla="*/ 775 w 1349"/>
                  <a:gd name="T35" fmla="*/ 34 h 461"/>
                  <a:gd name="T36" fmla="*/ 744 w 1349"/>
                  <a:gd name="T37" fmla="*/ 29 h 461"/>
                  <a:gd name="T38" fmla="*/ 711 w 1349"/>
                  <a:gd name="T39" fmla="*/ 24 h 461"/>
                  <a:gd name="T40" fmla="*/ 679 w 1349"/>
                  <a:gd name="T41" fmla="*/ 20 h 461"/>
                  <a:gd name="T42" fmla="*/ 647 w 1349"/>
                  <a:gd name="T43" fmla="*/ 16 h 461"/>
                  <a:gd name="T44" fmla="*/ 615 w 1349"/>
                  <a:gd name="T45" fmla="*/ 13 h 461"/>
                  <a:gd name="T46" fmla="*/ 582 w 1349"/>
                  <a:gd name="T47" fmla="*/ 9 h 461"/>
                  <a:gd name="T48" fmla="*/ 550 w 1349"/>
                  <a:gd name="T49" fmla="*/ 7 h 461"/>
                  <a:gd name="T50" fmla="*/ 519 w 1349"/>
                  <a:gd name="T51" fmla="*/ 5 h 461"/>
                  <a:gd name="T52" fmla="*/ 488 w 1349"/>
                  <a:gd name="T53" fmla="*/ 3 h 461"/>
                  <a:gd name="T54" fmla="*/ 459 w 1349"/>
                  <a:gd name="T55" fmla="*/ 1 h 461"/>
                  <a:gd name="T56" fmla="*/ 430 w 1349"/>
                  <a:gd name="T57" fmla="*/ 0 h 461"/>
                  <a:gd name="T58" fmla="*/ 403 w 1349"/>
                  <a:gd name="T59" fmla="*/ 1 h 461"/>
                  <a:gd name="T60" fmla="*/ 376 w 1349"/>
                  <a:gd name="T61" fmla="*/ 1 h 461"/>
                  <a:gd name="T62" fmla="*/ 352 w 1349"/>
                  <a:gd name="T63" fmla="*/ 4 h 461"/>
                  <a:gd name="T64" fmla="*/ 329 w 1349"/>
                  <a:gd name="T65" fmla="*/ 6 h 461"/>
                  <a:gd name="T66" fmla="*/ 308 w 1349"/>
                  <a:gd name="T67" fmla="*/ 9 h 461"/>
                  <a:gd name="T68" fmla="*/ 290 w 1349"/>
                  <a:gd name="T69" fmla="*/ 14 h 461"/>
                  <a:gd name="T70" fmla="*/ 276 w 1349"/>
                  <a:gd name="T71" fmla="*/ 19 h 461"/>
                  <a:gd name="T72" fmla="*/ 262 w 1349"/>
                  <a:gd name="T73" fmla="*/ 23 h 461"/>
                  <a:gd name="T74" fmla="*/ 247 w 1349"/>
                  <a:gd name="T75" fmla="*/ 29 h 461"/>
                  <a:gd name="T76" fmla="*/ 231 w 1349"/>
                  <a:gd name="T77" fmla="*/ 35 h 461"/>
                  <a:gd name="T78" fmla="*/ 215 w 1349"/>
                  <a:gd name="T79" fmla="*/ 43 h 461"/>
                  <a:gd name="T80" fmla="*/ 198 w 1349"/>
                  <a:gd name="T81" fmla="*/ 51 h 461"/>
                  <a:gd name="T82" fmla="*/ 182 w 1349"/>
                  <a:gd name="T83" fmla="*/ 60 h 461"/>
                  <a:gd name="T84" fmla="*/ 164 w 1349"/>
                  <a:gd name="T85" fmla="*/ 69 h 461"/>
                  <a:gd name="T86" fmla="*/ 147 w 1349"/>
                  <a:gd name="T87" fmla="*/ 80 h 461"/>
                  <a:gd name="T88" fmla="*/ 131 w 1349"/>
                  <a:gd name="T89" fmla="*/ 91 h 461"/>
                  <a:gd name="T90" fmla="*/ 115 w 1349"/>
                  <a:gd name="T91" fmla="*/ 103 h 461"/>
                  <a:gd name="T92" fmla="*/ 99 w 1349"/>
                  <a:gd name="T93" fmla="*/ 115 h 461"/>
                  <a:gd name="T94" fmla="*/ 84 w 1349"/>
                  <a:gd name="T95" fmla="*/ 129 h 461"/>
                  <a:gd name="T96" fmla="*/ 70 w 1349"/>
                  <a:gd name="T97" fmla="*/ 143 h 461"/>
                  <a:gd name="T98" fmla="*/ 57 w 1349"/>
                  <a:gd name="T99" fmla="*/ 158 h 461"/>
                  <a:gd name="T100" fmla="*/ 46 w 1349"/>
                  <a:gd name="T101" fmla="*/ 174 h 461"/>
                  <a:gd name="T102" fmla="*/ 19 w 1349"/>
                  <a:gd name="T103" fmla="*/ 223 h 461"/>
                  <a:gd name="T104" fmla="*/ 5 w 1349"/>
                  <a:gd name="T105" fmla="*/ 271 h 461"/>
                  <a:gd name="T106" fmla="*/ 0 w 1349"/>
                  <a:gd name="T107" fmla="*/ 319 h 461"/>
                  <a:gd name="T108" fmla="*/ 0 w 1349"/>
                  <a:gd name="T109" fmla="*/ 364 h 461"/>
                  <a:gd name="T110" fmla="*/ 5 w 1349"/>
                  <a:gd name="T111" fmla="*/ 404 h 461"/>
                  <a:gd name="T112" fmla="*/ 11 w 1349"/>
                  <a:gd name="T113" fmla="*/ 433 h 461"/>
                  <a:gd name="T114" fmla="*/ 17 w 1349"/>
                  <a:gd name="T115" fmla="*/ 454 h 461"/>
                  <a:gd name="T116" fmla="*/ 19 w 1349"/>
                  <a:gd name="T117" fmla="*/ 461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349" h="461">
                    <a:moveTo>
                      <a:pt x="19" y="461"/>
                    </a:moveTo>
                    <a:lnTo>
                      <a:pt x="1349" y="461"/>
                    </a:lnTo>
                    <a:lnTo>
                      <a:pt x="1057" y="83"/>
                    </a:lnTo>
                    <a:lnTo>
                      <a:pt x="1056" y="83"/>
                    </a:lnTo>
                    <a:lnTo>
                      <a:pt x="1050" y="82"/>
                    </a:lnTo>
                    <a:lnTo>
                      <a:pt x="1042" y="80"/>
                    </a:lnTo>
                    <a:lnTo>
                      <a:pt x="1031" y="79"/>
                    </a:lnTo>
                    <a:lnTo>
                      <a:pt x="1018" y="75"/>
                    </a:lnTo>
                    <a:lnTo>
                      <a:pt x="1002" y="73"/>
                    </a:lnTo>
                    <a:lnTo>
                      <a:pt x="984" y="68"/>
                    </a:lnTo>
                    <a:lnTo>
                      <a:pt x="964" y="65"/>
                    </a:lnTo>
                    <a:lnTo>
                      <a:pt x="941" y="61"/>
                    </a:lnTo>
                    <a:lnTo>
                      <a:pt x="916" y="57"/>
                    </a:lnTo>
                    <a:lnTo>
                      <a:pt x="891" y="52"/>
                    </a:lnTo>
                    <a:lnTo>
                      <a:pt x="863" y="47"/>
                    </a:lnTo>
                    <a:lnTo>
                      <a:pt x="835" y="43"/>
                    </a:lnTo>
                    <a:lnTo>
                      <a:pt x="805" y="38"/>
                    </a:lnTo>
                    <a:lnTo>
                      <a:pt x="775" y="34"/>
                    </a:lnTo>
                    <a:lnTo>
                      <a:pt x="744" y="29"/>
                    </a:lnTo>
                    <a:lnTo>
                      <a:pt x="711" y="24"/>
                    </a:lnTo>
                    <a:lnTo>
                      <a:pt x="679" y="20"/>
                    </a:lnTo>
                    <a:lnTo>
                      <a:pt x="647" y="16"/>
                    </a:lnTo>
                    <a:lnTo>
                      <a:pt x="615" y="13"/>
                    </a:lnTo>
                    <a:lnTo>
                      <a:pt x="582" y="9"/>
                    </a:lnTo>
                    <a:lnTo>
                      <a:pt x="550" y="7"/>
                    </a:lnTo>
                    <a:lnTo>
                      <a:pt x="519" y="5"/>
                    </a:lnTo>
                    <a:lnTo>
                      <a:pt x="488" y="3"/>
                    </a:lnTo>
                    <a:lnTo>
                      <a:pt x="459" y="1"/>
                    </a:lnTo>
                    <a:lnTo>
                      <a:pt x="430" y="0"/>
                    </a:lnTo>
                    <a:lnTo>
                      <a:pt x="403" y="1"/>
                    </a:lnTo>
                    <a:lnTo>
                      <a:pt x="376" y="1"/>
                    </a:lnTo>
                    <a:lnTo>
                      <a:pt x="352" y="4"/>
                    </a:lnTo>
                    <a:lnTo>
                      <a:pt x="329" y="6"/>
                    </a:lnTo>
                    <a:lnTo>
                      <a:pt x="308" y="9"/>
                    </a:lnTo>
                    <a:lnTo>
                      <a:pt x="290" y="14"/>
                    </a:lnTo>
                    <a:lnTo>
                      <a:pt x="276" y="19"/>
                    </a:lnTo>
                    <a:lnTo>
                      <a:pt x="262" y="23"/>
                    </a:lnTo>
                    <a:lnTo>
                      <a:pt x="247" y="29"/>
                    </a:lnTo>
                    <a:lnTo>
                      <a:pt x="231" y="35"/>
                    </a:lnTo>
                    <a:lnTo>
                      <a:pt x="215" y="43"/>
                    </a:lnTo>
                    <a:lnTo>
                      <a:pt x="198" y="51"/>
                    </a:lnTo>
                    <a:lnTo>
                      <a:pt x="182" y="60"/>
                    </a:lnTo>
                    <a:lnTo>
                      <a:pt x="164" y="69"/>
                    </a:lnTo>
                    <a:lnTo>
                      <a:pt x="147" y="80"/>
                    </a:lnTo>
                    <a:lnTo>
                      <a:pt x="131" y="91"/>
                    </a:lnTo>
                    <a:lnTo>
                      <a:pt x="115" y="103"/>
                    </a:lnTo>
                    <a:lnTo>
                      <a:pt x="99" y="115"/>
                    </a:lnTo>
                    <a:lnTo>
                      <a:pt x="84" y="129"/>
                    </a:lnTo>
                    <a:lnTo>
                      <a:pt x="70" y="143"/>
                    </a:lnTo>
                    <a:lnTo>
                      <a:pt x="57" y="158"/>
                    </a:lnTo>
                    <a:lnTo>
                      <a:pt x="46" y="174"/>
                    </a:lnTo>
                    <a:lnTo>
                      <a:pt x="19" y="223"/>
                    </a:lnTo>
                    <a:lnTo>
                      <a:pt x="5" y="271"/>
                    </a:lnTo>
                    <a:lnTo>
                      <a:pt x="0" y="319"/>
                    </a:lnTo>
                    <a:lnTo>
                      <a:pt x="0" y="364"/>
                    </a:lnTo>
                    <a:lnTo>
                      <a:pt x="5" y="404"/>
                    </a:lnTo>
                    <a:lnTo>
                      <a:pt x="11" y="433"/>
                    </a:lnTo>
                    <a:lnTo>
                      <a:pt x="17" y="454"/>
                    </a:lnTo>
                    <a:lnTo>
                      <a:pt x="19" y="461"/>
                    </a:lnTo>
                    <a:close/>
                  </a:path>
                </a:pathLst>
              </a:custGeom>
              <a:solidFill>
                <a:srgbClr val="003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47" name="Freeform 87"/>
              <p:cNvSpPr>
                <a:spLocks/>
              </p:cNvSpPr>
              <p:nvPr/>
            </p:nvSpPr>
            <p:spPr bwMode="auto">
              <a:xfrm>
                <a:off x="2759" y="2982"/>
                <a:ext cx="688" cy="680"/>
              </a:xfrm>
              <a:custGeom>
                <a:avLst/>
                <a:gdLst>
                  <a:gd name="T0" fmla="*/ 762 w 1375"/>
                  <a:gd name="T1" fmla="*/ 45 h 1360"/>
                  <a:gd name="T2" fmla="*/ 722 w 1375"/>
                  <a:gd name="T3" fmla="*/ 56 h 1360"/>
                  <a:gd name="T4" fmla="*/ 660 w 1375"/>
                  <a:gd name="T5" fmla="*/ 76 h 1360"/>
                  <a:gd name="T6" fmla="*/ 589 w 1375"/>
                  <a:gd name="T7" fmla="*/ 111 h 1360"/>
                  <a:gd name="T8" fmla="*/ 525 w 1375"/>
                  <a:gd name="T9" fmla="*/ 162 h 1360"/>
                  <a:gd name="T10" fmla="*/ 472 w 1375"/>
                  <a:gd name="T11" fmla="*/ 240 h 1360"/>
                  <a:gd name="T12" fmla="*/ 433 w 1375"/>
                  <a:gd name="T13" fmla="*/ 338 h 1360"/>
                  <a:gd name="T14" fmla="*/ 408 w 1375"/>
                  <a:gd name="T15" fmla="*/ 460 h 1360"/>
                  <a:gd name="T16" fmla="*/ 389 w 1375"/>
                  <a:gd name="T17" fmla="*/ 626 h 1360"/>
                  <a:gd name="T18" fmla="*/ 369 w 1375"/>
                  <a:gd name="T19" fmla="*/ 760 h 1360"/>
                  <a:gd name="T20" fmla="*/ 315 w 1375"/>
                  <a:gd name="T21" fmla="*/ 823 h 1360"/>
                  <a:gd name="T22" fmla="*/ 232 w 1375"/>
                  <a:gd name="T23" fmla="*/ 777 h 1360"/>
                  <a:gd name="T24" fmla="*/ 182 w 1375"/>
                  <a:gd name="T25" fmla="*/ 685 h 1360"/>
                  <a:gd name="T26" fmla="*/ 0 w 1375"/>
                  <a:gd name="T27" fmla="*/ 747 h 1360"/>
                  <a:gd name="T28" fmla="*/ 7 w 1375"/>
                  <a:gd name="T29" fmla="*/ 776 h 1360"/>
                  <a:gd name="T30" fmla="*/ 31 w 1375"/>
                  <a:gd name="T31" fmla="*/ 852 h 1360"/>
                  <a:gd name="T32" fmla="*/ 63 w 1375"/>
                  <a:gd name="T33" fmla="*/ 937 h 1360"/>
                  <a:gd name="T34" fmla="*/ 98 w 1375"/>
                  <a:gd name="T35" fmla="*/ 992 h 1360"/>
                  <a:gd name="T36" fmla="*/ 142 w 1375"/>
                  <a:gd name="T37" fmla="*/ 1045 h 1360"/>
                  <a:gd name="T38" fmla="*/ 193 w 1375"/>
                  <a:gd name="T39" fmla="*/ 1093 h 1360"/>
                  <a:gd name="T40" fmla="*/ 241 w 1375"/>
                  <a:gd name="T41" fmla="*/ 1126 h 1360"/>
                  <a:gd name="T42" fmla="*/ 283 w 1375"/>
                  <a:gd name="T43" fmla="*/ 1142 h 1360"/>
                  <a:gd name="T44" fmla="*/ 328 w 1375"/>
                  <a:gd name="T45" fmla="*/ 1148 h 1360"/>
                  <a:gd name="T46" fmla="*/ 360 w 1375"/>
                  <a:gd name="T47" fmla="*/ 1142 h 1360"/>
                  <a:gd name="T48" fmla="*/ 418 w 1375"/>
                  <a:gd name="T49" fmla="*/ 1131 h 1360"/>
                  <a:gd name="T50" fmla="*/ 438 w 1375"/>
                  <a:gd name="T51" fmla="*/ 1143 h 1360"/>
                  <a:gd name="T52" fmla="*/ 453 w 1375"/>
                  <a:gd name="T53" fmla="*/ 1174 h 1360"/>
                  <a:gd name="T54" fmla="*/ 476 w 1375"/>
                  <a:gd name="T55" fmla="*/ 1218 h 1360"/>
                  <a:gd name="T56" fmla="*/ 521 w 1375"/>
                  <a:gd name="T57" fmla="*/ 1265 h 1360"/>
                  <a:gd name="T58" fmla="*/ 603 w 1375"/>
                  <a:gd name="T59" fmla="*/ 1313 h 1360"/>
                  <a:gd name="T60" fmla="*/ 734 w 1375"/>
                  <a:gd name="T61" fmla="*/ 1351 h 1360"/>
                  <a:gd name="T62" fmla="*/ 854 w 1375"/>
                  <a:gd name="T63" fmla="*/ 1360 h 1360"/>
                  <a:gd name="T64" fmla="*/ 956 w 1375"/>
                  <a:gd name="T65" fmla="*/ 1349 h 1360"/>
                  <a:gd name="T66" fmla="*/ 1029 w 1375"/>
                  <a:gd name="T67" fmla="*/ 1331 h 1360"/>
                  <a:gd name="T68" fmla="*/ 1071 w 1375"/>
                  <a:gd name="T69" fmla="*/ 1315 h 1360"/>
                  <a:gd name="T70" fmla="*/ 1094 w 1375"/>
                  <a:gd name="T71" fmla="*/ 1276 h 1360"/>
                  <a:gd name="T72" fmla="*/ 1151 w 1375"/>
                  <a:gd name="T73" fmla="*/ 1126 h 1360"/>
                  <a:gd name="T74" fmla="*/ 1230 w 1375"/>
                  <a:gd name="T75" fmla="*/ 911 h 1360"/>
                  <a:gd name="T76" fmla="*/ 1307 w 1375"/>
                  <a:gd name="T77" fmla="*/ 687 h 1360"/>
                  <a:gd name="T78" fmla="*/ 1361 w 1375"/>
                  <a:gd name="T79" fmla="*/ 510 h 1360"/>
                  <a:gd name="T80" fmla="*/ 1375 w 1375"/>
                  <a:gd name="T81" fmla="*/ 408 h 1360"/>
                  <a:gd name="T82" fmla="*/ 1364 w 1375"/>
                  <a:gd name="T83" fmla="*/ 292 h 1360"/>
                  <a:gd name="T84" fmla="*/ 1334 w 1375"/>
                  <a:gd name="T85" fmla="*/ 189 h 1360"/>
                  <a:gd name="T86" fmla="*/ 1287 w 1375"/>
                  <a:gd name="T87" fmla="*/ 118 h 1360"/>
                  <a:gd name="T88" fmla="*/ 1201 w 1375"/>
                  <a:gd name="T89" fmla="*/ 31 h 1360"/>
                  <a:gd name="T90" fmla="*/ 1143 w 1375"/>
                  <a:gd name="T91" fmla="*/ 3 h 1360"/>
                  <a:gd name="T92" fmla="*/ 1053 w 1375"/>
                  <a:gd name="T93" fmla="*/ 97 h 1360"/>
                  <a:gd name="T94" fmla="*/ 960 w 1375"/>
                  <a:gd name="T95" fmla="*/ 124 h 1360"/>
                  <a:gd name="T96" fmla="*/ 874 w 1375"/>
                  <a:gd name="T97" fmla="*/ 106 h 1360"/>
                  <a:gd name="T98" fmla="*/ 808 w 1375"/>
                  <a:gd name="T99" fmla="*/ 72 h 1360"/>
                  <a:gd name="T100" fmla="*/ 774 w 1375"/>
                  <a:gd name="T101" fmla="*/ 46 h 1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375" h="1360">
                    <a:moveTo>
                      <a:pt x="771" y="44"/>
                    </a:moveTo>
                    <a:lnTo>
                      <a:pt x="769" y="44"/>
                    </a:lnTo>
                    <a:lnTo>
                      <a:pt x="762" y="45"/>
                    </a:lnTo>
                    <a:lnTo>
                      <a:pt x="752" y="48"/>
                    </a:lnTo>
                    <a:lnTo>
                      <a:pt x="738" y="51"/>
                    </a:lnTo>
                    <a:lnTo>
                      <a:pt x="722" y="56"/>
                    </a:lnTo>
                    <a:lnTo>
                      <a:pt x="702" y="61"/>
                    </a:lnTo>
                    <a:lnTo>
                      <a:pt x="681" y="68"/>
                    </a:lnTo>
                    <a:lnTo>
                      <a:pt x="660" y="76"/>
                    </a:lnTo>
                    <a:lnTo>
                      <a:pt x="635" y="87"/>
                    </a:lnTo>
                    <a:lnTo>
                      <a:pt x="612" y="98"/>
                    </a:lnTo>
                    <a:lnTo>
                      <a:pt x="589" y="111"/>
                    </a:lnTo>
                    <a:lnTo>
                      <a:pt x="566" y="126"/>
                    </a:lnTo>
                    <a:lnTo>
                      <a:pt x="544" y="143"/>
                    </a:lnTo>
                    <a:lnTo>
                      <a:pt x="525" y="162"/>
                    </a:lnTo>
                    <a:lnTo>
                      <a:pt x="506" y="182"/>
                    </a:lnTo>
                    <a:lnTo>
                      <a:pt x="491" y="205"/>
                    </a:lnTo>
                    <a:lnTo>
                      <a:pt x="472" y="240"/>
                    </a:lnTo>
                    <a:lnTo>
                      <a:pt x="456" y="272"/>
                    </a:lnTo>
                    <a:lnTo>
                      <a:pt x="443" y="305"/>
                    </a:lnTo>
                    <a:lnTo>
                      <a:pt x="433" y="338"/>
                    </a:lnTo>
                    <a:lnTo>
                      <a:pt x="423" y="374"/>
                    </a:lnTo>
                    <a:lnTo>
                      <a:pt x="415" y="414"/>
                    </a:lnTo>
                    <a:lnTo>
                      <a:pt x="408" y="460"/>
                    </a:lnTo>
                    <a:lnTo>
                      <a:pt x="400" y="514"/>
                    </a:lnTo>
                    <a:lnTo>
                      <a:pt x="394" y="571"/>
                    </a:lnTo>
                    <a:lnTo>
                      <a:pt x="389" y="626"/>
                    </a:lnTo>
                    <a:lnTo>
                      <a:pt x="384" y="677"/>
                    </a:lnTo>
                    <a:lnTo>
                      <a:pt x="379" y="722"/>
                    </a:lnTo>
                    <a:lnTo>
                      <a:pt x="369" y="760"/>
                    </a:lnTo>
                    <a:lnTo>
                      <a:pt x="357" y="791"/>
                    </a:lnTo>
                    <a:lnTo>
                      <a:pt x="339" y="813"/>
                    </a:lnTo>
                    <a:lnTo>
                      <a:pt x="315" y="823"/>
                    </a:lnTo>
                    <a:lnTo>
                      <a:pt x="285" y="821"/>
                    </a:lnTo>
                    <a:lnTo>
                      <a:pt x="258" y="803"/>
                    </a:lnTo>
                    <a:lnTo>
                      <a:pt x="232" y="777"/>
                    </a:lnTo>
                    <a:lnTo>
                      <a:pt x="212" y="746"/>
                    </a:lnTo>
                    <a:lnTo>
                      <a:pt x="194" y="714"/>
                    </a:lnTo>
                    <a:lnTo>
                      <a:pt x="182" y="685"/>
                    </a:lnTo>
                    <a:lnTo>
                      <a:pt x="174" y="665"/>
                    </a:lnTo>
                    <a:lnTo>
                      <a:pt x="171" y="657"/>
                    </a:lnTo>
                    <a:lnTo>
                      <a:pt x="0" y="747"/>
                    </a:lnTo>
                    <a:lnTo>
                      <a:pt x="1" y="750"/>
                    </a:lnTo>
                    <a:lnTo>
                      <a:pt x="3" y="761"/>
                    </a:lnTo>
                    <a:lnTo>
                      <a:pt x="7" y="776"/>
                    </a:lnTo>
                    <a:lnTo>
                      <a:pt x="13" y="796"/>
                    </a:lnTo>
                    <a:lnTo>
                      <a:pt x="20" y="822"/>
                    </a:lnTo>
                    <a:lnTo>
                      <a:pt x="31" y="852"/>
                    </a:lnTo>
                    <a:lnTo>
                      <a:pt x="41" y="884"/>
                    </a:lnTo>
                    <a:lnTo>
                      <a:pt x="55" y="919"/>
                    </a:lnTo>
                    <a:lnTo>
                      <a:pt x="63" y="937"/>
                    </a:lnTo>
                    <a:lnTo>
                      <a:pt x="72" y="955"/>
                    </a:lnTo>
                    <a:lnTo>
                      <a:pt x="84" y="974"/>
                    </a:lnTo>
                    <a:lnTo>
                      <a:pt x="98" y="992"/>
                    </a:lnTo>
                    <a:lnTo>
                      <a:pt x="111" y="1011"/>
                    </a:lnTo>
                    <a:lnTo>
                      <a:pt x="126" y="1028"/>
                    </a:lnTo>
                    <a:lnTo>
                      <a:pt x="142" y="1045"/>
                    </a:lnTo>
                    <a:lnTo>
                      <a:pt x="159" y="1063"/>
                    </a:lnTo>
                    <a:lnTo>
                      <a:pt x="176" y="1078"/>
                    </a:lnTo>
                    <a:lnTo>
                      <a:pt x="193" y="1093"/>
                    </a:lnTo>
                    <a:lnTo>
                      <a:pt x="209" y="1105"/>
                    </a:lnTo>
                    <a:lnTo>
                      <a:pt x="225" y="1117"/>
                    </a:lnTo>
                    <a:lnTo>
                      <a:pt x="241" y="1126"/>
                    </a:lnTo>
                    <a:lnTo>
                      <a:pt x="256" y="1133"/>
                    </a:lnTo>
                    <a:lnTo>
                      <a:pt x="270" y="1139"/>
                    </a:lnTo>
                    <a:lnTo>
                      <a:pt x="283" y="1142"/>
                    </a:lnTo>
                    <a:lnTo>
                      <a:pt x="304" y="1146"/>
                    </a:lnTo>
                    <a:lnTo>
                      <a:pt x="318" y="1147"/>
                    </a:lnTo>
                    <a:lnTo>
                      <a:pt x="328" y="1148"/>
                    </a:lnTo>
                    <a:lnTo>
                      <a:pt x="337" y="1147"/>
                    </a:lnTo>
                    <a:lnTo>
                      <a:pt x="346" y="1144"/>
                    </a:lnTo>
                    <a:lnTo>
                      <a:pt x="360" y="1142"/>
                    </a:lnTo>
                    <a:lnTo>
                      <a:pt x="379" y="1137"/>
                    </a:lnTo>
                    <a:lnTo>
                      <a:pt x="406" y="1132"/>
                    </a:lnTo>
                    <a:lnTo>
                      <a:pt x="418" y="1131"/>
                    </a:lnTo>
                    <a:lnTo>
                      <a:pt x="426" y="1133"/>
                    </a:lnTo>
                    <a:lnTo>
                      <a:pt x="433" y="1137"/>
                    </a:lnTo>
                    <a:lnTo>
                      <a:pt x="438" y="1143"/>
                    </a:lnTo>
                    <a:lnTo>
                      <a:pt x="443" y="1152"/>
                    </a:lnTo>
                    <a:lnTo>
                      <a:pt x="448" y="1163"/>
                    </a:lnTo>
                    <a:lnTo>
                      <a:pt x="453" y="1174"/>
                    </a:lnTo>
                    <a:lnTo>
                      <a:pt x="459" y="1188"/>
                    </a:lnTo>
                    <a:lnTo>
                      <a:pt x="467" y="1202"/>
                    </a:lnTo>
                    <a:lnTo>
                      <a:pt x="476" y="1218"/>
                    </a:lnTo>
                    <a:lnTo>
                      <a:pt x="488" y="1233"/>
                    </a:lnTo>
                    <a:lnTo>
                      <a:pt x="503" y="1249"/>
                    </a:lnTo>
                    <a:lnTo>
                      <a:pt x="521" y="1265"/>
                    </a:lnTo>
                    <a:lnTo>
                      <a:pt x="543" y="1282"/>
                    </a:lnTo>
                    <a:lnTo>
                      <a:pt x="571" y="1298"/>
                    </a:lnTo>
                    <a:lnTo>
                      <a:pt x="603" y="1313"/>
                    </a:lnTo>
                    <a:lnTo>
                      <a:pt x="648" y="1330"/>
                    </a:lnTo>
                    <a:lnTo>
                      <a:pt x="692" y="1343"/>
                    </a:lnTo>
                    <a:lnTo>
                      <a:pt x="734" y="1351"/>
                    </a:lnTo>
                    <a:lnTo>
                      <a:pt x="776" y="1356"/>
                    </a:lnTo>
                    <a:lnTo>
                      <a:pt x="816" y="1360"/>
                    </a:lnTo>
                    <a:lnTo>
                      <a:pt x="854" y="1360"/>
                    </a:lnTo>
                    <a:lnTo>
                      <a:pt x="890" y="1358"/>
                    </a:lnTo>
                    <a:lnTo>
                      <a:pt x="924" y="1354"/>
                    </a:lnTo>
                    <a:lnTo>
                      <a:pt x="956" y="1349"/>
                    </a:lnTo>
                    <a:lnTo>
                      <a:pt x="983" y="1344"/>
                    </a:lnTo>
                    <a:lnTo>
                      <a:pt x="1009" y="1338"/>
                    </a:lnTo>
                    <a:lnTo>
                      <a:pt x="1029" y="1331"/>
                    </a:lnTo>
                    <a:lnTo>
                      <a:pt x="1048" y="1325"/>
                    </a:lnTo>
                    <a:lnTo>
                      <a:pt x="1062" y="1320"/>
                    </a:lnTo>
                    <a:lnTo>
                      <a:pt x="1071" y="1315"/>
                    </a:lnTo>
                    <a:lnTo>
                      <a:pt x="1077" y="1313"/>
                    </a:lnTo>
                    <a:lnTo>
                      <a:pt x="1082" y="1302"/>
                    </a:lnTo>
                    <a:lnTo>
                      <a:pt x="1094" y="1276"/>
                    </a:lnTo>
                    <a:lnTo>
                      <a:pt x="1110" y="1237"/>
                    </a:lnTo>
                    <a:lnTo>
                      <a:pt x="1129" y="1186"/>
                    </a:lnTo>
                    <a:lnTo>
                      <a:pt x="1151" y="1126"/>
                    </a:lnTo>
                    <a:lnTo>
                      <a:pt x="1177" y="1059"/>
                    </a:lnTo>
                    <a:lnTo>
                      <a:pt x="1203" y="987"/>
                    </a:lnTo>
                    <a:lnTo>
                      <a:pt x="1230" y="911"/>
                    </a:lnTo>
                    <a:lnTo>
                      <a:pt x="1256" y="834"/>
                    </a:lnTo>
                    <a:lnTo>
                      <a:pt x="1283" y="758"/>
                    </a:lnTo>
                    <a:lnTo>
                      <a:pt x="1307" y="687"/>
                    </a:lnTo>
                    <a:lnTo>
                      <a:pt x="1328" y="619"/>
                    </a:lnTo>
                    <a:lnTo>
                      <a:pt x="1346" y="560"/>
                    </a:lnTo>
                    <a:lnTo>
                      <a:pt x="1361" y="510"/>
                    </a:lnTo>
                    <a:lnTo>
                      <a:pt x="1370" y="470"/>
                    </a:lnTo>
                    <a:lnTo>
                      <a:pt x="1375" y="445"/>
                    </a:lnTo>
                    <a:lnTo>
                      <a:pt x="1375" y="408"/>
                    </a:lnTo>
                    <a:lnTo>
                      <a:pt x="1374" y="369"/>
                    </a:lnTo>
                    <a:lnTo>
                      <a:pt x="1370" y="330"/>
                    </a:lnTo>
                    <a:lnTo>
                      <a:pt x="1364" y="292"/>
                    </a:lnTo>
                    <a:lnTo>
                      <a:pt x="1356" y="255"/>
                    </a:lnTo>
                    <a:lnTo>
                      <a:pt x="1346" y="220"/>
                    </a:lnTo>
                    <a:lnTo>
                      <a:pt x="1334" y="189"/>
                    </a:lnTo>
                    <a:lnTo>
                      <a:pt x="1322" y="163"/>
                    </a:lnTo>
                    <a:lnTo>
                      <a:pt x="1308" y="144"/>
                    </a:lnTo>
                    <a:lnTo>
                      <a:pt x="1287" y="118"/>
                    </a:lnTo>
                    <a:lnTo>
                      <a:pt x="1260" y="88"/>
                    </a:lnTo>
                    <a:lnTo>
                      <a:pt x="1231" y="58"/>
                    </a:lnTo>
                    <a:lnTo>
                      <a:pt x="1201" y="31"/>
                    </a:lnTo>
                    <a:lnTo>
                      <a:pt x="1174" y="11"/>
                    </a:lnTo>
                    <a:lnTo>
                      <a:pt x="1155" y="0"/>
                    </a:lnTo>
                    <a:lnTo>
                      <a:pt x="1143" y="3"/>
                    </a:lnTo>
                    <a:lnTo>
                      <a:pt x="1115" y="43"/>
                    </a:lnTo>
                    <a:lnTo>
                      <a:pt x="1085" y="74"/>
                    </a:lnTo>
                    <a:lnTo>
                      <a:pt x="1053" y="97"/>
                    </a:lnTo>
                    <a:lnTo>
                      <a:pt x="1022" y="112"/>
                    </a:lnTo>
                    <a:lnTo>
                      <a:pt x="990" y="120"/>
                    </a:lnTo>
                    <a:lnTo>
                      <a:pt x="960" y="124"/>
                    </a:lnTo>
                    <a:lnTo>
                      <a:pt x="930" y="121"/>
                    </a:lnTo>
                    <a:lnTo>
                      <a:pt x="901" y="114"/>
                    </a:lnTo>
                    <a:lnTo>
                      <a:pt x="874" y="106"/>
                    </a:lnTo>
                    <a:lnTo>
                      <a:pt x="850" y="96"/>
                    </a:lnTo>
                    <a:lnTo>
                      <a:pt x="828" y="83"/>
                    </a:lnTo>
                    <a:lnTo>
                      <a:pt x="808" y="72"/>
                    </a:lnTo>
                    <a:lnTo>
                      <a:pt x="793" y="61"/>
                    </a:lnTo>
                    <a:lnTo>
                      <a:pt x="782" y="52"/>
                    </a:lnTo>
                    <a:lnTo>
                      <a:pt x="774" y="46"/>
                    </a:lnTo>
                    <a:lnTo>
                      <a:pt x="771" y="44"/>
                    </a:lnTo>
                    <a:close/>
                  </a:path>
                </a:pathLst>
              </a:cu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48" name="Freeform 88"/>
              <p:cNvSpPr>
                <a:spLocks/>
              </p:cNvSpPr>
              <p:nvPr/>
            </p:nvSpPr>
            <p:spPr bwMode="auto">
              <a:xfrm>
                <a:off x="2430" y="2576"/>
                <a:ext cx="541" cy="663"/>
              </a:xfrm>
              <a:custGeom>
                <a:avLst/>
                <a:gdLst>
                  <a:gd name="T0" fmla="*/ 22 w 1081"/>
                  <a:gd name="T1" fmla="*/ 187 h 1326"/>
                  <a:gd name="T2" fmla="*/ 69 w 1081"/>
                  <a:gd name="T3" fmla="*/ 1060 h 1326"/>
                  <a:gd name="T4" fmla="*/ 330 w 1081"/>
                  <a:gd name="T5" fmla="*/ 1065 h 1326"/>
                  <a:gd name="T6" fmla="*/ 330 w 1081"/>
                  <a:gd name="T7" fmla="*/ 1091 h 1326"/>
                  <a:gd name="T8" fmla="*/ 0 w 1081"/>
                  <a:gd name="T9" fmla="*/ 1123 h 1326"/>
                  <a:gd name="T10" fmla="*/ 0 w 1081"/>
                  <a:gd name="T11" fmla="*/ 1219 h 1326"/>
                  <a:gd name="T12" fmla="*/ 272 w 1081"/>
                  <a:gd name="T13" fmla="*/ 1326 h 1326"/>
                  <a:gd name="T14" fmla="*/ 1017 w 1081"/>
                  <a:gd name="T15" fmla="*/ 1166 h 1326"/>
                  <a:gd name="T16" fmla="*/ 1017 w 1081"/>
                  <a:gd name="T17" fmla="*/ 1107 h 1326"/>
                  <a:gd name="T18" fmla="*/ 783 w 1081"/>
                  <a:gd name="T19" fmla="*/ 1065 h 1326"/>
                  <a:gd name="T20" fmla="*/ 783 w 1081"/>
                  <a:gd name="T21" fmla="*/ 1017 h 1326"/>
                  <a:gd name="T22" fmla="*/ 1054 w 1081"/>
                  <a:gd name="T23" fmla="*/ 921 h 1326"/>
                  <a:gd name="T24" fmla="*/ 1081 w 1081"/>
                  <a:gd name="T25" fmla="*/ 21 h 1326"/>
                  <a:gd name="T26" fmla="*/ 192 w 1081"/>
                  <a:gd name="T27" fmla="*/ 0 h 1326"/>
                  <a:gd name="T28" fmla="*/ 22 w 1081"/>
                  <a:gd name="T29" fmla="*/ 187 h 1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81" h="1326">
                    <a:moveTo>
                      <a:pt x="22" y="187"/>
                    </a:moveTo>
                    <a:lnTo>
                      <a:pt x="69" y="1060"/>
                    </a:lnTo>
                    <a:lnTo>
                      <a:pt x="330" y="1065"/>
                    </a:lnTo>
                    <a:lnTo>
                      <a:pt x="330" y="1091"/>
                    </a:lnTo>
                    <a:lnTo>
                      <a:pt x="0" y="1123"/>
                    </a:lnTo>
                    <a:lnTo>
                      <a:pt x="0" y="1219"/>
                    </a:lnTo>
                    <a:lnTo>
                      <a:pt x="272" y="1326"/>
                    </a:lnTo>
                    <a:lnTo>
                      <a:pt x="1017" y="1166"/>
                    </a:lnTo>
                    <a:lnTo>
                      <a:pt x="1017" y="1107"/>
                    </a:lnTo>
                    <a:lnTo>
                      <a:pt x="783" y="1065"/>
                    </a:lnTo>
                    <a:lnTo>
                      <a:pt x="783" y="1017"/>
                    </a:lnTo>
                    <a:lnTo>
                      <a:pt x="1054" y="921"/>
                    </a:lnTo>
                    <a:lnTo>
                      <a:pt x="1081" y="21"/>
                    </a:lnTo>
                    <a:lnTo>
                      <a:pt x="192" y="0"/>
                    </a:lnTo>
                    <a:lnTo>
                      <a:pt x="22" y="187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49" name="Freeform 89"/>
              <p:cNvSpPr>
                <a:spLocks/>
              </p:cNvSpPr>
              <p:nvPr/>
            </p:nvSpPr>
            <p:spPr bwMode="auto">
              <a:xfrm>
                <a:off x="2513" y="3149"/>
                <a:ext cx="476" cy="189"/>
              </a:xfrm>
              <a:custGeom>
                <a:avLst/>
                <a:gdLst>
                  <a:gd name="T0" fmla="*/ 4 w 952"/>
                  <a:gd name="T1" fmla="*/ 149 h 378"/>
                  <a:gd name="T2" fmla="*/ 0 w 952"/>
                  <a:gd name="T3" fmla="*/ 224 h 378"/>
                  <a:gd name="T4" fmla="*/ 367 w 952"/>
                  <a:gd name="T5" fmla="*/ 378 h 378"/>
                  <a:gd name="T6" fmla="*/ 930 w 952"/>
                  <a:gd name="T7" fmla="*/ 212 h 378"/>
                  <a:gd name="T8" fmla="*/ 952 w 952"/>
                  <a:gd name="T9" fmla="*/ 43 h 378"/>
                  <a:gd name="T10" fmla="*/ 824 w 952"/>
                  <a:gd name="T11" fmla="*/ 0 h 378"/>
                  <a:gd name="T12" fmla="*/ 4 w 952"/>
                  <a:gd name="T13" fmla="*/ 149 h 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52" h="378">
                    <a:moveTo>
                      <a:pt x="4" y="149"/>
                    </a:moveTo>
                    <a:lnTo>
                      <a:pt x="0" y="224"/>
                    </a:lnTo>
                    <a:lnTo>
                      <a:pt x="367" y="378"/>
                    </a:lnTo>
                    <a:lnTo>
                      <a:pt x="930" y="212"/>
                    </a:lnTo>
                    <a:lnTo>
                      <a:pt x="952" y="43"/>
                    </a:lnTo>
                    <a:lnTo>
                      <a:pt x="824" y="0"/>
                    </a:lnTo>
                    <a:lnTo>
                      <a:pt x="4" y="149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0" name="Freeform 90"/>
              <p:cNvSpPr>
                <a:spLocks/>
              </p:cNvSpPr>
              <p:nvPr/>
            </p:nvSpPr>
            <p:spPr bwMode="auto">
              <a:xfrm>
                <a:off x="2897" y="3162"/>
                <a:ext cx="92" cy="125"/>
              </a:xfrm>
              <a:custGeom>
                <a:avLst/>
                <a:gdLst>
                  <a:gd name="T0" fmla="*/ 6 w 184"/>
                  <a:gd name="T1" fmla="*/ 70 h 250"/>
                  <a:gd name="T2" fmla="*/ 7 w 184"/>
                  <a:gd name="T3" fmla="*/ 76 h 250"/>
                  <a:gd name="T4" fmla="*/ 5 w 184"/>
                  <a:gd name="T5" fmla="*/ 84 h 250"/>
                  <a:gd name="T6" fmla="*/ 3 w 184"/>
                  <a:gd name="T7" fmla="*/ 93 h 250"/>
                  <a:gd name="T8" fmla="*/ 7 w 184"/>
                  <a:gd name="T9" fmla="*/ 102 h 250"/>
                  <a:gd name="T10" fmla="*/ 18 w 184"/>
                  <a:gd name="T11" fmla="*/ 115 h 250"/>
                  <a:gd name="T12" fmla="*/ 31 w 184"/>
                  <a:gd name="T13" fmla="*/ 127 h 250"/>
                  <a:gd name="T14" fmla="*/ 44 w 184"/>
                  <a:gd name="T15" fmla="*/ 138 h 250"/>
                  <a:gd name="T16" fmla="*/ 57 w 184"/>
                  <a:gd name="T17" fmla="*/ 148 h 250"/>
                  <a:gd name="T18" fmla="*/ 69 w 184"/>
                  <a:gd name="T19" fmla="*/ 158 h 250"/>
                  <a:gd name="T20" fmla="*/ 78 w 184"/>
                  <a:gd name="T21" fmla="*/ 165 h 250"/>
                  <a:gd name="T22" fmla="*/ 85 w 184"/>
                  <a:gd name="T23" fmla="*/ 169 h 250"/>
                  <a:gd name="T24" fmla="*/ 87 w 184"/>
                  <a:gd name="T25" fmla="*/ 170 h 250"/>
                  <a:gd name="T26" fmla="*/ 142 w 184"/>
                  <a:gd name="T27" fmla="*/ 250 h 250"/>
                  <a:gd name="T28" fmla="*/ 184 w 184"/>
                  <a:gd name="T29" fmla="*/ 42 h 250"/>
                  <a:gd name="T30" fmla="*/ 72 w 184"/>
                  <a:gd name="T31" fmla="*/ 0 h 250"/>
                  <a:gd name="T32" fmla="*/ 68 w 184"/>
                  <a:gd name="T33" fmla="*/ 1 h 250"/>
                  <a:gd name="T34" fmla="*/ 57 w 184"/>
                  <a:gd name="T35" fmla="*/ 4 h 250"/>
                  <a:gd name="T36" fmla="*/ 44 w 184"/>
                  <a:gd name="T37" fmla="*/ 11 h 250"/>
                  <a:gd name="T38" fmla="*/ 29 w 184"/>
                  <a:gd name="T39" fmla="*/ 19 h 250"/>
                  <a:gd name="T40" fmla="*/ 14 w 184"/>
                  <a:gd name="T41" fmla="*/ 30 h 250"/>
                  <a:gd name="T42" fmla="*/ 5 w 184"/>
                  <a:gd name="T43" fmla="*/ 41 h 250"/>
                  <a:gd name="T44" fmla="*/ 0 w 184"/>
                  <a:gd name="T45" fmla="*/ 55 h 250"/>
                  <a:gd name="T46" fmla="*/ 6 w 184"/>
                  <a:gd name="T47" fmla="*/ 7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4" h="250">
                    <a:moveTo>
                      <a:pt x="6" y="70"/>
                    </a:moveTo>
                    <a:lnTo>
                      <a:pt x="7" y="76"/>
                    </a:lnTo>
                    <a:lnTo>
                      <a:pt x="5" y="84"/>
                    </a:lnTo>
                    <a:lnTo>
                      <a:pt x="3" y="93"/>
                    </a:lnTo>
                    <a:lnTo>
                      <a:pt x="7" y="102"/>
                    </a:lnTo>
                    <a:lnTo>
                      <a:pt x="18" y="115"/>
                    </a:lnTo>
                    <a:lnTo>
                      <a:pt x="31" y="127"/>
                    </a:lnTo>
                    <a:lnTo>
                      <a:pt x="44" y="138"/>
                    </a:lnTo>
                    <a:lnTo>
                      <a:pt x="57" y="148"/>
                    </a:lnTo>
                    <a:lnTo>
                      <a:pt x="69" y="158"/>
                    </a:lnTo>
                    <a:lnTo>
                      <a:pt x="78" y="165"/>
                    </a:lnTo>
                    <a:lnTo>
                      <a:pt x="85" y="169"/>
                    </a:lnTo>
                    <a:lnTo>
                      <a:pt x="87" y="170"/>
                    </a:lnTo>
                    <a:lnTo>
                      <a:pt x="142" y="250"/>
                    </a:lnTo>
                    <a:lnTo>
                      <a:pt x="184" y="42"/>
                    </a:lnTo>
                    <a:lnTo>
                      <a:pt x="72" y="0"/>
                    </a:lnTo>
                    <a:lnTo>
                      <a:pt x="68" y="1"/>
                    </a:lnTo>
                    <a:lnTo>
                      <a:pt x="57" y="4"/>
                    </a:lnTo>
                    <a:lnTo>
                      <a:pt x="44" y="11"/>
                    </a:lnTo>
                    <a:lnTo>
                      <a:pt x="29" y="19"/>
                    </a:lnTo>
                    <a:lnTo>
                      <a:pt x="14" y="30"/>
                    </a:lnTo>
                    <a:lnTo>
                      <a:pt x="5" y="41"/>
                    </a:lnTo>
                    <a:lnTo>
                      <a:pt x="0" y="55"/>
                    </a:lnTo>
                    <a:lnTo>
                      <a:pt x="6" y="70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1" name="Freeform 91"/>
              <p:cNvSpPr>
                <a:spLocks/>
              </p:cNvSpPr>
              <p:nvPr/>
            </p:nvSpPr>
            <p:spPr bwMode="auto">
              <a:xfrm>
                <a:off x="2728" y="3190"/>
                <a:ext cx="144" cy="160"/>
              </a:xfrm>
              <a:custGeom>
                <a:avLst/>
                <a:gdLst>
                  <a:gd name="T0" fmla="*/ 12 w 288"/>
                  <a:gd name="T1" fmla="*/ 76 h 322"/>
                  <a:gd name="T2" fmla="*/ 29 w 288"/>
                  <a:gd name="T3" fmla="*/ 123 h 322"/>
                  <a:gd name="T4" fmla="*/ 32 w 288"/>
                  <a:gd name="T5" fmla="*/ 171 h 322"/>
                  <a:gd name="T6" fmla="*/ 30 w 288"/>
                  <a:gd name="T7" fmla="*/ 216 h 322"/>
                  <a:gd name="T8" fmla="*/ 33 w 288"/>
                  <a:gd name="T9" fmla="*/ 264 h 322"/>
                  <a:gd name="T10" fmla="*/ 49 w 288"/>
                  <a:gd name="T11" fmla="*/ 304 h 322"/>
                  <a:gd name="T12" fmla="*/ 85 w 288"/>
                  <a:gd name="T13" fmla="*/ 322 h 322"/>
                  <a:gd name="T14" fmla="*/ 137 w 288"/>
                  <a:gd name="T15" fmla="*/ 303 h 322"/>
                  <a:gd name="T16" fmla="*/ 190 w 288"/>
                  <a:gd name="T17" fmla="*/ 270 h 322"/>
                  <a:gd name="T18" fmla="*/ 225 w 288"/>
                  <a:gd name="T19" fmla="*/ 242 h 322"/>
                  <a:gd name="T20" fmla="*/ 232 w 288"/>
                  <a:gd name="T21" fmla="*/ 234 h 322"/>
                  <a:gd name="T22" fmla="*/ 248 w 288"/>
                  <a:gd name="T23" fmla="*/ 209 h 322"/>
                  <a:gd name="T24" fmla="*/ 269 w 288"/>
                  <a:gd name="T25" fmla="*/ 172 h 322"/>
                  <a:gd name="T26" fmla="*/ 286 w 288"/>
                  <a:gd name="T27" fmla="*/ 140 h 322"/>
                  <a:gd name="T28" fmla="*/ 288 w 288"/>
                  <a:gd name="T29" fmla="*/ 104 h 322"/>
                  <a:gd name="T30" fmla="*/ 275 w 288"/>
                  <a:gd name="T31" fmla="*/ 22 h 322"/>
                  <a:gd name="T32" fmla="*/ 246 w 288"/>
                  <a:gd name="T33" fmla="*/ 4 h 322"/>
                  <a:gd name="T34" fmla="*/ 231 w 288"/>
                  <a:gd name="T35" fmla="*/ 21 h 322"/>
                  <a:gd name="T36" fmla="*/ 222 w 288"/>
                  <a:gd name="T37" fmla="*/ 45 h 322"/>
                  <a:gd name="T38" fmla="*/ 218 w 288"/>
                  <a:gd name="T39" fmla="*/ 63 h 322"/>
                  <a:gd name="T40" fmla="*/ 217 w 288"/>
                  <a:gd name="T41" fmla="*/ 65 h 322"/>
                  <a:gd name="T42" fmla="*/ 209 w 288"/>
                  <a:gd name="T43" fmla="*/ 50 h 322"/>
                  <a:gd name="T44" fmla="*/ 197 w 288"/>
                  <a:gd name="T45" fmla="*/ 28 h 322"/>
                  <a:gd name="T46" fmla="*/ 186 w 288"/>
                  <a:gd name="T47" fmla="*/ 8 h 322"/>
                  <a:gd name="T48" fmla="*/ 178 w 288"/>
                  <a:gd name="T49" fmla="*/ 1 h 322"/>
                  <a:gd name="T50" fmla="*/ 159 w 288"/>
                  <a:gd name="T51" fmla="*/ 1 h 322"/>
                  <a:gd name="T52" fmla="*/ 132 w 288"/>
                  <a:gd name="T53" fmla="*/ 5 h 322"/>
                  <a:gd name="T54" fmla="*/ 99 w 288"/>
                  <a:gd name="T55" fmla="*/ 12 h 322"/>
                  <a:gd name="T56" fmla="*/ 65 w 288"/>
                  <a:gd name="T57" fmla="*/ 20 h 322"/>
                  <a:gd name="T58" fmla="*/ 34 w 288"/>
                  <a:gd name="T59" fmla="*/ 30 h 322"/>
                  <a:gd name="T60" fmla="*/ 11 w 288"/>
                  <a:gd name="T61" fmla="*/ 40 h 322"/>
                  <a:gd name="T62" fmla="*/ 0 w 288"/>
                  <a:gd name="T63" fmla="*/ 52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88" h="322">
                    <a:moveTo>
                      <a:pt x="0" y="57"/>
                    </a:moveTo>
                    <a:lnTo>
                      <a:pt x="12" y="76"/>
                    </a:lnTo>
                    <a:lnTo>
                      <a:pt x="22" y="98"/>
                    </a:lnTo>
                    <a:lnTo>
                      <a:pt x="29" y="123"/>
                    </a:lnTo>
                    <a:lnTo>
                      <a:pt x="33" y="152"/>
                    </a:lnTo>
                    <a:lnTo>
                      <a:pt x="32" y="171"/>
                    </a:lnTo>
                    <a:lnTo>
                      <a:pt x="30" y="193"/>
                    </a:lnTo>
                    <a:lnTo>
                      <a:pt x="30" y="216"/>
                    </a:lnTo>
                    <a:lnTo>
                      <a:pt x="30" y="241"/>
                    </a:lnTo>
                    <a:lnTo>
                      <a:pt x="33" y="264"/>
                    </a:lnTo>
                    <a:lnTo>
                      <a:pt x="38" y="286"/>
                    </a:lnTo>
                    <a:lnTo>
                      <a:pt x="49" y="304"/>
                    </a:lnTo>
                    <a:lnTo>
                      <a:pt x="64" y="317"/>
                    </a:lnTo>
                    <a:lnTo>
                      <a:pt x="85" y="322"/>
                    </a:lnTo>
                    <a:lnTo>
                      <a:pt x="110" y="316"/>
                    </a:lnTo>
                    <a:lnTo>
                      <a:pt x="137" y="303"/>
                    </a:lnTo>
                    <a:lnTo>
                      <a:pt x="165" y="287"/>
                    </a:lnTo>
                    <a:lnTo>
                      <a:pt x="190" y="270"/>
                    </a:lnTo>
                    <a:lnTo>
                      <a:pt x="210" y="254"/>
                    </a:lnTo>
                    <a:lnTo>
                      <a:pt x="225" y="242"/>
                    </a:lnTo>
                    <a:lnTo>
                      <a:pt x="230" y="237"/>
                    </a:lnTo>
                    <a:lnTo>
                      <a:pt x="232" y="234"/>
                    </a:lnTo>
                    <a:lnTo>
                      <a:pt x="239" y="224"/>
                    </a:lnTo>
                    <a:lnTo>
                      <a:pt x="248" y="209"/>
                    </a:lnTo>
                    <a:lnTo>
                      <a:pt x="258" y="190"/>
                    </a:lnTo>
                    <a:lnTo>
                      <a:pt x="269" y="172"/>
                    </a:lnTo>
                    <a:lnTo>
                      <a:pt x="279" y="154"/>
                    </a:lnTo>
                    <a:lnTo>
                      <a:pt x="286" y="140"/>
                    </a:lnTo>
                    <a:lnTo>
                      <a:pt x="288" y="130"/>
                    </a:lnTo>
                    <a:lnTo>
                      <a:pt x="288" y="104"/>
                    </a:lnTo>
                    <a:lnTo>
                      <a:pt x="285" y="62"/>
                    </a:lnTo>
                    <a:lnTo>
                      <a:pt x="275" y="22"/>
                    </a:lnTo>
                    <a:lnTo>
                      <a:pt x="256" y="2"/>
                    </a:lnTo>
                    <a:lnTo>
                      <a:pt x="246" y="4"/>
                    </a:lnTo>
                    <a:lnTo>
                      <a:pt x="237" y="10"/>
                    </a:lnTo>
                    <a:lnTo>
                      <a:pt x="231" y="21"/>
                    </a:lnTo>
                    <a:lnTo>
                      <a:pt x="225" y="32"/>
                    </a:lnTo>
                    <a:lnTo>
                      <a:pt x="222" y="45"/>
                    </a:lnTo>
                    <a:lnTo>
                      <a:pt x="219" y="57"/>
                    </a:lnTo>
                    <a:lnTo>
                      <a:pt x="218" y="63"/>
                    </a:lnTo>
                    <a:lnTo>
                      <a:pt x="218" y="67"/>
                    </a:lnTo>
                    <a:lnTo>
                      <a:pt x="217" y="65"/>
                    </a:lnTo>
                    <a:lnTo>
                      <a:pt x="214" y="59"/>
                    </a:lnTo>
                    <a:lnTo>
                      <a:pt x="209" y="50"/>
                    </a:lnTo>
                    <a:lnTo>
                      <a:pt x="203" y="39"/>
                    </a:lnTo>
                    <a:lnTo>
                      <a:pt x="197" y="28"/>
                    </a:lnTo>
                    <a:lnTo>
                      <a:pt x="192" y="17"/>
                    </a:lnTo>
                    <a:lnTo>
                      <a:pt x="186" y="8"/>
                    </a:lnTo>
                    <a:lnTo>
                      <a:pt x="181" y="2"/>
                    </a:lnTo>
                    <a:lnTo>
                      <a:pt x="178" y="1"/>
                    </a:lnTo>
                    <a:lnTo>
                      <a:pt x="170" y="0"/>
                    </a:lnTo>
                    <a:lnTo>
                      <a:pt x="159" y="1"/>
                    </a:lnTo>
                    <a:lnTo>
                      <a:pt x="147" y="2"/>
                    </a:lnTo>
                    <a:lnTo>
                      <a:pt x="132" y="5"/>
                    </a:lnTo>
                    <a:lnTo>
                      <a:pt x="116" y="8"/>
                    </a:lnTo>
                    <a:lnTo>
                      <a:pt x="99" y="12"/>
                    </a:lnTo>
                    <a:lnTo>
                      <a:pt x="82" y="15"/>
                    </a:lnTo>
                    <a:lnTo>
                      <a:pt x="65" y="20"/>
                    </a:lnTo>
                    <a:lnTo>
                      <a:pt x="49" y="25"/>
                    </a:lnTo>
                    <a:lnTo>
                      <a:pt x="34" y="30"/>
                    </a:lnTo>
                    <a:lnTo>
                      <a:pt x="21" y="36"/>
                    </a:lnTo>
                    <a:lnTo>
                      <a:pt x="11" y="40"/>
                    </a:lnTo>
                    <a:lnTo>
                      <a:pt x="4" y="46"/>
                    </a:lnTo>
                    <a:lnTo>
                      <a:pt x="0" y="52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2" name="Freeform 92"/>
              <p:cNvSpPr>
                <a:spLocks/>
              </p:cNvSpPr>
              <p:nvPr/>
            </p:nvSpPr>
            <p:spPr bwMode="auto">
              <a:xfrm>
                <a:off x="3089" y="3216"/>
                <a:ext cx="394" cy="380"/>
              </a:xfrm>
              <a:custGeom>
                <a:avLst/>
                <a:gdLst>
                  <a:gd name="T0" fmla="*/ 115 w 787"/>
                  <a:gd name="T1" fmla="*/ 103 h 759"/>
                  <a:gd name="T2" fmla="*/ 80 w 787"/>
                  <a:gd name="T3" fmla="*/ 146 h 759"/>
                  <a:gd name="T4" fmla="*/ 50 w 787"/>
                  <a:gd name="T5" fmla="*/ 204 h 759"/>
                  <a:gd name="T6" fmla="*/ 31 w 787"/>
                  <a:gd name="T7" fmla="*/ 260 h 759"/>
                  <a:gd name="T8" fmla="*/ 16 w 787"/>
                  <a:gd name="T9" fmla="*/ 381 h 759"/>
                  <a:gd name="T10" fmla="*/ 2 w 787"/>
                  <a:gd name="T11" fmla="*/ 549 h 759"/>
                  <a:gd name="T12" fmla="*/ 1 w 787"/>
                  <a:gd name="T13" fmla="*/ 583 h 759"/>
                  <a:gd name="T14" fmla="*/ 11 w 787"/>
                  <a:gd name="T15" fmla="*/ 619 h 759"/>
                  <a:gd name="T16" fmla="*/ 36 w 787"/>
                  <a:gd name="T17" fmla="*/ 672 h 759"/>
                  <a:gd name="T18" fmla="*/ 85 w 787"/>
                  <a:gd name="T19" fmla="*/ 720 h 759"/>
                  <a:gd name="T20" fmla="*/ 145 w 787"/>
                  <a:gd name="T21" fmla="*/ 746 h 759"/>
                  <a:gd name="T22" fmla="*/ 197 w 787"/>
                  <a:gd name="T23" fmla="*/ 756 h 759"/>
                  <a:gd name="T24" fmla="*/ 243 w 787"/>
                  <a:gd name="T25" fmla="*/ 759 h 759"/>
                  <a:gd name="T26" fmla="*/ 285 w 787"/>
                  <a:gd name="T27" fmla="*/ 757 h 759"/>
                  <a:gd name="T28" fmla="*/ 320 w 787"/>
                  <a:gd name="T29" fmla="*/ 751 h 759"/>
                  <a:gd name="T30" fmla="*/ 349 w 787"/>
                  <a:gd name="T31" fmla="*/ 744 h 759"/>
                  <a:gd name="T32" fmla="*/ 368 w 787"/>
                  <a:gd name="T33" fmla="*/ 737 h 759"/>
                  <a:gd name="T34" fmla="*/ 378 w 787"/>
                  <a:gd name="T35" fmla="*/ 734 h 759"/>
                  <a:gd name="T36" fmla="*/ 383 w 787"/>
                  <a:gd name="T37" fmla="*/ 732 h 759"/>
                  <a:gd name="T38" fmla="*/ 411 w 787"/>
                  <a:gd name="T39" fmla="*/ 722 h 759"/>
                  <a:gd name="T40" fmla="*/ 457 w 787"/>
                  <a:gd name="T41" fmla="*/ 706 h 759"/>
                  <a:gd name="T42" fmla="*/ 517 w 787"/>
                  <a:gd name="T43" fmla="*/ 686 h 759"/>
                  <a:gd name="T44" fmla="*/ 580 w 787"/>
                  <a:gd name="T45" fmla="*/ 663 h 759"/>
                  <a:gd name="T46" fmla="*/ 641 w 787"/>
                  <a:gd name="T47" fmla="*/ 638 h 759"/>
                  <a:gd name="T48" fmla="*/ 692 w 787"/>
                  <a:gd name="T49" fmla="*/ 615 h 759"/>
                  <a:gd name="T50" fmla="*/ 724 w 787"/>
                  <a:gd name="T51" fmla="*/ 597 h 759"/>
                  <a:gd name="T52" fmla="*/ 749 w 787"/>
                  <a:gd name="T53" fmla="*/ 542 h 759"/>
                  <a:gd name="T54" fmla="*/ 777 w 787"/>
                  <a:gd name="T55" fmla="*/ 405 h 759"/>
                  <a:gd name="T56" fmla="*/ 787 w 787"/>
                  <a:gd name="T57" fmla="*/ 247 h 759"/>
                  <a:gd name="T58" fmla="*/ 774 w 787"/>
                  <a:gd name="T59" fmla="*/ 118 h 759"/>
                  <a:gd name="T60" fmla="*/ 732 w 787"/>
                  <a:gd name="T61" fmla="*/ 52 h 759"/>
                  <a:gd name="T62" fmla="*/ 687 w 787"/>
                  <a:gd name="T63" fmla="*/ 19 h 759"/>
                  <a:gd name="T64" fmla="*/ 651 w 787"/>
                  <a:gd name="T65" fmla="*/ 4 h 759"/>
                  <a:gd name="T66" fmla="*/ 631 w 787"/>
                  <a:gd name="T67" fmla="*/ 0 h 759"/>
                  <a:gd name="T68" fmla="*/ 626 w 787"/>
                  <a:gd name="T69" fmla="*/ 0 h 759"/>
                  <a:gd name="T70" fmla="*/ 611 w 787"/>
                  <a:gd name="T71" fmla="*/ 0 h 759"/>
                  <a:gd name="T72" fmla="*/ 582 w 787"/>
                  <a:gd name="T73" fmla="*/ 1 h 759"/>
                  <a:gd name="T74" fmla="*/ 544 w 787"/>
                  <a:gd name="T75" fmla="*/ 2 h 759"/>
                  <a:gd name="T76" fmla="*/ 497 w 787"/>
                  <a:gd name="T77" fmla="*/ 6 h 759"/>
                  <a:gd name="T78" fmla="*/ 445 w 787"/>
                  <a:gd name="T79" fmla="*/ 10 h 759"/>
                  <a:gd name="T80" fmla="*/ 391 w 787"/>
                  <a:gd name="T81" fmla="*/ 17 h 759"/>
                  <a:gd name="T82" fmla="*/ 337 w 787"/>
                  <a:gd name="T83" fmla="*/ 28 h 759"/>
                  <a:gd name="T84" fmla="*/ 277 w 787"/>
                  <a:gd name="T85" fmla="*/ 44 h 759"/>
                  <a:gd name="T86" fmla="*/ 222 w 787"/>
                  <a:gd name="T87" fmla="*/ 60 h 759"/>
                  <a:gd name="T88" fmla="*/ 179 w 787"/>
                  <a:gd name="T89" fmla="*/ 73 h 759"/>
                  <a:gd name="T90" fmla="*/ 147 w 787"/>
                  <a:gd name="T91" fmla="*/ 85 h 7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87" h="759">
                    <a:moveTo>
                      <a:pt x="132" y="91"/>
                    </a:moveTo>
                    <a:lnTo>
                      <a:pt x="115" y="103"/>
                    </a:lnTo>
                    <a:lnTo>
                      <a:pt x="97" y="121"/>
                    </a:lnTo>
                    <a:lnTo>
                      <a:pt x="80" y="146"/>
                    </a:lnTo>
                    <a:lnTo>
                      <a:pt x="64" y="174"/>
                    </a:lnTo>
                    <a:lnTo>
                      <a:pt x="50" y="204"/>
                    </a:lnTo>
                    <a:lnTo>
                      <a:pt x="39" y="234"/>
                    </a:lnTo>
                    <a:lnTo>
                      <a:pt x="31" y="260"/>
                    </a:lnTo>
                    <a:lnTo>
                      <a:pt x="26" y="282"/>
                    </a:lnTo>
                    <a:lnTo>
                      <a:pt x="16" y="381"/>
                    </a:lnTo>
                    <a:lnTo>
                      <a:pt x="8" y="477"/>
                    </a:lnTo>
                    <a:lnTo>
                      <a:pt x="2" y="549"/>
                    </a:lnTo>
                    <a:lnTo>
                      <a:pt x="0" y="577"/>
                    </a:lnTo>
                    <a:lnTo>
                      <a:pt x="1" y="583"/>
                    </a:lnTo>
                    <a:lnTo>
                      <a:pt x="4" y="597"/>
                    </a:lnTo>
                    <a:lnTo>
                      <a:pt x="11" y="619"/>
                    </a:lnTo>
                    <a:lnTo>
                      <a:pt x="21" y="644"/>
                    </a:lnTo>
                    <a:lnTo>
                      <a:pt x="36" y="672"/>
                    </a:lnTo>
                    <a:lnTo>
                      <a:pt x="57" y="698"/>
                    </a:lnTo>
                    <a:lnTo>
                      <a:pt x="85" y="720"/>
                    </a:lnTo>
                    <a:lnTo>
                      <a:pt x="118" y="737"/>
                    </a:lnTo>
                    <a:lnTo>
                      <a:pt x="145" y="746"/>
                    </a:lnTo>
                    <a:lnTo>
                      <a:pt x="171" y="752"/>
                    </a:lnTo>
                    <a:lnTo>
                      <a:pt x="197" y="756"/>
                    </a:lnTo>
                    <a:lnTo>
                      <a:pt x="221" y="758"/>
                    </a:lnTo>
                    <a:lnTo>
                      <a:pt x="243" y="759"/>
                    </a:lnTo>
                    <a:lnTo>
                      <a:pt x="264" y="759"/>
                    </a:lnTo>
                    <a:lnTo>
                      <a:pt x="285" y="757"/>
                    </a:lnTo>
                    <a:lnTo>
                      <a:pt x="304" y="755"/>
                    </a:lnTo>
                    <a:lnTo>
                      <a:pt x="320" y="751"/>
                    </a:lnTo>
                    <a:lnTo>
                      <a:pt x="335" y="748"/>
                    </a:lnTo>
                    <a:lnTo>
                      <a:pt x="349" y="744"/>
                    </a:lnTo>
                    <a:lnTo>
                      <a:pt x="359" y="741"/>
                    </a:lnTo>
                    <a:lnTo>
                      <a:pt x="368" y="737"/>
                    </a:lnTo>
                    <a:lnTo>
                      <a:pt x="374" y="735"/>
                    </a:lnTo>
                    <a:lnTo>
                      <a:pt x="378" y="734"/>
                    </a:lnTo>
                    <a:lnTo>
                      <a:pt x="380" y="733"/>
                    </a:lnTo>
                    <a:lnTo>
                      <a:pt x="383" y="732"/>
                    </a:lnTo>
                    <a:lnTo>
                      <a:pt x="393" y="728"/>
                    </a:lnTo>
                    <a:lnTo>
                      <a:pt x="411" y="722"/>
                    </a:lnTo>
                    <a:lnTo>
                      <a:pt x="431" y="716"/>
                    </a:lnTo>
                    <a:lnTo>
                      <a:pt x="457" y="706"/>
                    </a:lnTo>
                    <a:lnTo>
                      <a:pt x="486" y="697"/>
                    </a:lnTo>
                    <a:lnTo>
                      <a:pt x="517" y="686"/>
                    </a:lnTo>
                    <a:lnTo>
                      <a:pt x="548" y="674"/>
                    </a:lnTo>
                    <a:lnTo>
                      <a:pt x="580" y="663"/>
                    </a:lnTo>
                    <a:lnTo>
                      <a:pt x="611" y="650"/>
                    </a:lnTo>
                    <a:lnTo>
                      <a:pt x="641" y="638"/>
                    </a:lnTo>
                    <a:lnTo>
                      <a:pt x="668" y="627"/>
                    </a:lnTo>
                    <a:lnTo>
                      <a:pt x="692" y="615"/>
                    </a:lnTo>
                    <a:lnTo>
                      <a:pt x="710" y="605"/>
                    </a:lnTo>
                    <a:lnTo>
                      <a:pt x="724" y="597"/>
                    </a:lnTo>
                    <a:lnTo>
                      <a:pt x="731" y="589"/>
                    </a:lnTo>
                    <a:lnTo>
                      <a:pt x="749" y="542"/>
                    </a:lnTo>
                    <a:lnTo>
                      <a:pt x="764" y="478"/>
                    </a:lnTo>
                    <a:lnTo>
                      <a:pt x="777" y="405"/>
                    </a:lnTo>
                    <a:lnTo>
                      <a:pt x="785" y="325"/>
                    </a:lnTo>
                    <a:lnTo>
                      <a:pt x="787" y="247"/>
                    </a:lnTo>
                    <a:lnTo>
                      <a:pt x="784" y="175"/>
                    </a:lnTo>
                    <a:lnTo>
                      <a:pt x="774" y="118"/>
                    </a:lnTo>
                    <a:lnTo>
                      <a:pt x="756" y="78"/>
                    </a:lnTo>
                    <a:lnTo>
                      <a:pt x="732" y="52"/>
                    </a:lnTo>
                    <a:lnTo>
                      <a:pt x="709" y="32"/>
                    </a:lnTo>
                    <a:lnTo>
                      <a:pt x="687" y="19"/>
                    </a:lnTo>
                    <a:lnTo>
                      <a:pt x="669" y="9"/>
                    </a:lnTo>
                    <a:lnTo>
                      <a:pt x="651" y="4"/>
                    </a:lnTo>
                    <a:lnTo>
                      <a:pt x="639" y="1"/>
                    </a:lnTo>
                    <a:lnTo>
                      <a:pt x="631" y="0"/>
                    </a:lnTo>
                    <a:lnTo>
                      <a:pt x="628" y="0"/>
                    </a:lnTo>
                    <a:lnTo>
                      <a:pt x="626" y="0"/>
                    </a:lnTo>
                    <a:lnTo>
                      <a:pt x="620" y="0"/>
                    </a:lnTo>
                    <a:lnTo>
                      <a:pt x="611" y="0"/>
                    </a:lnTo>
                    <a:lnTo>
                      <a:pt x="598" y="0"/>
                    </a:lnTo>
                    <a:lnTo>
                      <a:pt x="582" y="1"/>
                    </a:lnTo>
                    <a:lnTo>
                      <a:pt x="564" y="1"/>
                    </a:lnTo>
                    <a:lnTo>
                      <a:pt x="544" y="2"/>
                    </a:lnTo>
                    <a:lnTo>
                      <a:pt x="521" y="4"/>
                    </a:lnTo>
                    <a:lnTo>
                      <a:pt x="497" y="6"/>
                    </a:lnTo>
                    <a:lnTo>
                      <a:pt x="472" y="7"/>
                    </a:lnTo>
                    <a:lnTo>
                      <a:pt x="445" y="10"/>
                    </a:lnTo>
                    <a:lnTo>
                      <a:pt x="419" y="14"/>
                    </a:lnTo>
                    <a:lnTo>
                      <a:pt x="391" y="17"/>
                    </a:lnTo>
                    <a:lnTo>
                      <a:pt x="364" y="23"/>
                    </a:lnTo>
                    <a:lnTo>
                      <a:pt x="337" y="28"/>
                    </a:lnTo>
                    <a:lnTo>
                      <a:pt x="311" y="35"/>
                    </a:lnTo>
                    <a:lnTo>
                      <a:pt x="277" y="44"/>
                    </a:lnTo>
                    <a:lnTo>
                      <a:pt x="247" y="52"/>
                    </a:lnTo>
                    <a:lnTo>
                      <a:pt x="222" y="60"/>
                    </a:lnTo>
                    <a:lnTo>
                      <a:pt x="199" y="67"/>
                    </a:lnTo>
                    <a:lnTo>
                      <a:pt x="179" y="73"/>
                    </a:lnTo>
                    <a:lnTo>
                      <a:pt x="162" y="80"/>
                    </a:lnTo>
                    <a:lnTo>
                      <a:pt x="147" y="85"/>
                    </a:lnTo>
                    <a:lnTo>
                      <a:pt x="132" y="91"/>
                    </a:lnTo>
                    <a:close/>
                  </a:path>
                </a:pathLst>
              </a:custGeom>
              <a:solidFill>
                <a:srgbClr val="59A3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3" name="Freeform 93"/>
              <p:cNvSpPr>
                <a:spLocks/>
              </p:cNvSpPr>
              <p:nvPr/>
            </p:nvSpPr>
            <p:spPr bwMode="auto">
              <a:xfrm>
                <a:off x="3255" y="3312"/>
                <a:ext cx="168" cy="366"/>
              </a:xfrm>
              <a:custGeom>
                <a:avLst/>
                <a:gdLst>
                  <a:gd name="T0" fmla="*/ 99 w 336"/>
                  <a:gd name="T1" fmla="*/ 49 h 733"/>
                  <a:gd name="T2" fmla="*/ 0 w 336"/>
                  <a:gd name="T3" fmla="*/ 733 h 733"/>
                  <a:gd name="T4" fmla="*/ 229 w 336"/>
                  <a:gd name="T5" fmla="*/ 733 h 733"/>
                  <a:gd name="T6" fmla="*/ 336 w 336"/>
                  <a:gd name="T7" fmla="*/ 30 h 733"/>
                  <a:gd name="T8" fmla="*/ 336 w 336"/>
                  <a:gd name="T9" fmla="*/ 29 h 733"/>
                  <a:gd name="T10" fmla="*/ 336 w 336"/>
                  <a:gd name="T11" fmla="*/ 26 h 733"/>
                  <a:gd name="T12" fmla="*/ 335 w 336"/>
                  <a:gd name="T13" fmla="*/ 22 h 733"/>
                  <a:gd name="T14" fmla="*/ 331 w 336"/>
                  <a:gd name="T15" fmla="*/ 16 h 733"/>
                  <a:gd name="T16" fmla="*/ 321 w 336"/>
                  <a:gd name="T17" fmla="*/ 12 h 733"/>
                  <a:gd name="T18" fmla="*/ 309 w 336"/>
                  <a:gd name="T19" fmla="*/ 6 h 733"/>
                  <a:gd name="T20" fmla="*/ 288 w 336"/>
                  <a:gd name="T21" fmla="*/ 3 h 733"/>
                  <a:gd name="T22" fmla="*/ 260 w 336"/>
                  <a:gd name="T23" fmla="*/ 0 h 733"/>
                  <a:gd name="T24" fmla="*/ 228 w 336"/>
                  <a:gd name="T25" fmla="*/ 2 h 733"/>
                  <a:gd name="T26" fmla="*/ 198 w 336"/>
                  <a:gd name="T27" fmla="*/ 6 h 733"/>
                  <a:gd name="T28" fmla="*/ 172 w 336"/>
                  <a:gd name="T29" fmla="*/ 14 h 733"/>
                  <a:gd name="T30" fmla="*/ 148 w 336"/>
                  <a:gd name="T31" fmla="*/ 22 h 733"/>
                  <a:gd name="T32" fmla="*/ 128 w 336"/>
                  <a:gd name="T33" fmla="*/ 33 h 733"/>
                  <a:gd name="T34" fmla="*/ 112 w 336"/>
                  <a:gd name="T35" fmla="*/ 41 h 733"/>
                  <a:gd name="T36" fmla="*/ 103 w 336"/>
                  <a:gd name="T37" fmla="*/ 46 h 733"/>
                  <a:gd name="T38" fmla="*/ 99 w 336"/>
                  <a:gd name="T39" fmla="*/ 49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6" h="733">
                    <a:moveTo>
                      <a:pt x="99" y="49"/>
                    </a:moveTo>
                    <a:lnTo>
                      <a:pt x="0" y="733"/>
                    </a:lnTo>
                    <a:lnTo>
                      <a:pt x="229" y="733"/>
                    </a:lnTo>
                    <a:lnTo>
                      <a:pt x="336" y="30"/>
                    </a:lnTo>
                    <a:lnTo>
                      <a:pt x="336" y="29"/>
                    </a:lnTo>
                    <a:lnTo>
                      <a:pt x="336" y="26"/>
                    </a:lnTo>
                    <a:lnTo>
                      <a:pt x="335" y="22"/>
                    </a:lnTo>
                    <a:lnTo>
                      <a:pt x="331" y="16"/>
                    </a:lnTo>
                    <a:lnTo>
                      <a:pt x="321" y="12"/>
                    </a:lnTo>
                    <a:lnTo>
                      <a:pt x="309" y="6"/>
                    </a:lnTo>
                    <a:lnTo>
                      <a:pt x="288" y="3"/>
                    </a:lnTo>
                    <a:lnTo>
                      <a:pt x="260" y="0"/>
                    </a:lnTo>
                    <a:lnTo>
                      <a:pt x="228" y="2"/>
                    </a:lnTo>
                    <a:lnTo>
                      <a:pt x="198" y="6"/>
                    </a:lnTo>
                    <a:lnTo>
                      <a:pt x="172" y="14"/>
                    </a:lnTo>
                    <a:lnTo>
                      <a:pt x="148" y="22"/>
                    </a:lnTo>
                    <a:lnTo>
                      <a:pt x="128" y="33"/>
                    </a:lnTo>
                    <a:lnTo>
                      <a:pt x="112" y="41"/>
                    </a:lnTo>
                    <a:lnTo>
                      <a:pt x="103" y="46"/>
                    </a:lnTo>
                    <a:lnTo>
                      <a:pt x="99" y="49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4" name="Freeform 94"/>
              <p:cNvSpPr>
                <a:spLocks/>
              </p:cNvSpPr>
              <p:nvPr/>
            </p:nvSpPr>
            <p:spPr bwMode="auto">
              <a:xfrm>
                <a:off x="2437" y="2926"/>
                <a:ext cx="989" cy="499"/>
              </a:xfrm>
              <a:custGeom>
                <a:avLst/>
                <a:gdLst>
                  <a:gd name="T0" fmla="*/ 1001 w 1977"/>
                  <a:gd name="T1" fmla="*/ 927 h 999"/>
                  <a:gd name="T2" fmla="*/ 888 w 1977"/>
                  <a:gd name="T3" fmla="*/ 913 h 999"/>
                  <a:gd name="T4" fmla="*/ 837 w 1977"/>
                  <a:gd name="T5" fmla="*/ 823 h 999"/>
                  <a:gd name="T6" fmla="*/ 935 w 1977"/>
                  <a:gd name="T7" fmla="*/ 775 h 999"/>
                  <a:gd name="T8" fmla="*/ 792 w 1977"/>
                  <a:gd name="T9" fmla="*/ 757 h 999"/>
                  <a:gd name="T10" fmla="*/ 846 w 1977"/>
                  <a:gd name="T11" fmla="*/ 919 h 999"/>
                  <a:gd name="T12" fmla="*/ 989 w 1977"/>
                  <a:gd name="T13" fmla="*/ 997 h 999"/>
                  <a:gd name="T14" fmla="*/ 1064 w 1977"/>
                  <a:gd name="T15" fmla="*/ 908 h 999"/>
                  <a:gd name="T16" fmla="*/ 1128 w 1977"/>
                  <a:gd name="T17" fmla="*/ 485 h 999"/>
                  <a:gd name="T18" fmla="*/ 1226 w 1977"/>
                  <a:gd name="T19" fmla="*/ 316 h 999"/>
                  <a:gd name="T20" fmla="*/ 1398 w 1977"/>
                  <a:gd name="T21" fmla="*/ 215 h 999"/>
                  <a:gd name="T22" fmla="*/ 1534 w 1977"/>
                  <a:gd name="T23" fmla="*/ 294 h 999"/>
                  <a:gd name="T24" fmla="*/ 1667 w 1977"/>
                  <a:gd name="T25" fmla="*/ 300 h 999"/>
                  <a:gd name="T26" fmla="*/ 1770 w 1977"/>
                  <a:gd name="T27" fmla="*/ 239 h 999"/>
                  <a:gd name="T28" fmla="*/ 1944 w 1977"/>
                  <a:gd name="T29" fmla="*/ 457 h 999"/>
                  <a:gd name="T30" fmla="*/ 1976 w 1977"/>
                  <a:gd name="T31" fmla="*/ 430 h 999"/>
                  <a:gd name="T32" fmla="*/ 1909 w 1977"/>
                  <a:gd name="T33" fmla="*/ 265 h 999"/>
                  <a:gd name="T34" fmla="*/ 1795 w 1977"/>
                  <a:gd name="T35" fmla="*/ 171 h 999"/>
                  <a:gd name="T36" fmla="*/ 1753 w 1977"/>
                  <a:gd name="T37" fmla="*/ 185 h 999"/>
                  <a:gd name="T38" fmla="*/ 1664 w 1977"/>
                  <a:gd name="T39" fmla="*/ 250 h 999"/>
                  <a:gd name="T40" fmla="*/ 1569 w 1977"/>
                  <a:gd name="T41" fmla="*/ 255 h 999"/>
                  <a:gd name="T42" fmla="*/ 1481 w 1977"/>
                  <a:gd name="T43" fmla="*/ 217 h 999"/>
                  <a:gd name="T44" fmla="*/ 1497 w 1977"/>
                  <a:gd name="T45" fmla="*/ 116 h 999"/>
                  <a:gd name="T46" fmla="*/ 1457 w 1977"/>
                  <a:gd name="T47" fmla="*/ 50 h 999"/>
                  <a:gd name="T48" fmla="*/ 1348 w 1977"/>
                  <a:gd name="T49" fmla="*/ 185 h 999"/>
                  <a:gd name="T50" fmla="*/ 1193 w 1977"/>
                  <a:gd name="T51" fmla="*/ 269 h 999"/>
                  <a:gd name="T52" fmla="*/ 1100 w 1977"/>
                  <a:gd name="T53" fmla="*/ 411 h 999"/>
                  <a:gd name="T54" fmla="*/ 1039 w 1977"/>
                  <a:gd name="T55" fmla="*/ 490 h 999"/>
                  <a:gd name="T56" fmla="*/ 882 w 1977"/>
                  <a:gd name="T57" fmla="*/ 471 h 999"/>
                  <a:gd name="T58" fmla="*/ 415 w 1977"/>
                  <a:gd name="T59" fmla="*/ 549 h 999"/>
                  <a:gd name="T60" fmla="*/ 218 w 1977"/>
                  <a:gd name="T61" fmla="*/ 558 h 999"/>
                  <a:gd name="T62" fmla="*/ 92 w 1977"/>
                  <a:gd name="T63" fmla="*/ 514 h 999"/>
                  <a:gd name="T64" fmla="*/ 10 w 1977"/>
                  <a:gd name="T65" fmla="*/ 509 h 999"/>
                  <a:gd name="T66" fmla="*/ 149 w 1977"/>
                  <a:gd name="T67" fmla="*/ 562 h 999"/>
                  <a:gd name="T68" fmla="*/ 213 w 1977"/>
                  <a:gd name="T69" fmla="*/ 588 h 999"/>
                  <a:gd name="T70" fmla="*/ 497 w 1977"/>
                  <a:gd name="T71" fmla="*/ 744 h 999"/>
                  <a:gd name="T72" fmla="*/ 385 w 1977"/>
                  <a:gd name="T73" fmla="*/ 583 h 999"/>
                  <a:gd name="T74" fmla="*/ 866 w 1977"/>
                  <a:gd name="T75" fmla="*/ 494 h 999"/>
                  <a:gd name="T76" fmla="*/ 1024 w 1977"/>
                  <a:gd name="T77" fmla="*/ 504 h 999"/>
                  <a:gd name="T78" fmla="*/ 1055 w 1977"/>
                  <a:gd name="T79" fmla="*/ 650 h 999"/>
                  <a:gd name="T80" fmla="*/ 987 w 1977"/>
                  <a:gd name="T81" fmla="*/ 583 h 999"/>
                  <a:gd name="T82" fmla="*/ 1051 w 1977"/>
                  <a:gd name="T83" fmla="*/ 601 h 999"/>
                  <a:gd name="T84" fmla="*/ 956 w 1977"/>
                  <a:gd name="T85" fmla="*/ 517 h 999"/>
                  <a:gd name="T86" fmla="*/ 1027 w 1977"/>
                  <a:gd name="T87" fmla="*/ 537 h 999"/>
                  <a:gd name="T88" fmla="*/ 1064 w 1977"/>
                  <a:gd name="T89" fmla="*/ 550 h 999"/>
                  <a:gd name="T90" fmla="*/ 979 w 1977"/>
                  <a:gd name="T91" fmla="*/ 503 h 999"/>
                  <a:gd name="T92" fmla="*/ 956 w 1977"/>
                  <a:gd name="T93" fmla="*/ 515 h 999"/>
                  <a:gd name="T94" fmla="*/ 968 w 1977"/>
                  <a:gd name="T95" fmla="*/ 543 h 999"/>
                  <a:gd name="T96" fmla="*/ 972 w 1977"/>
                  <a:gd name="T97" fmla="*/ 560 h 999"/>
                  <a:gd name="T98" fmla="*/ 969 w 1977"/>
                  <a:gd name="T99" fmla="*/ 602 h 999"/>
                  <a:gd name="T100" fmla="*/ 929 w 1977"/>
                  <a:gd name="T101" fmla="*/ 663 h 999"/>
                  <a:gd name="T102" fmla="*/ 854 w 1977"/>
                  <a:gd name="T103" fmla="*/ 573 h 999"/>
                  <a:gd name="T104" fmla="*/ 798 w 1977"/>
                  <a:gd name="T105" fmla="*/ 612 h 999"/>
                  <a:gd name="T106" fmla="*/ 778 w 1977"/>
                  <a:gd name="T107" fmla="*/ 620 h 999"/>
                  <a:gd name="T108" fmla="*/ 823 w 1977"/>
                  <a:gd name="T109" fmla="*/ 634 h 999"/>
                  <a:gd name="T110" fmla="*/ 820 w 1977"/>
                  <a:gd name="T111" fmla="*/ 689 h 999"/>
                  <a:gd name="T112" fmla="*/ 845 w 1977"/>
                  <a:gd name="T113" fmla="*/ 722 h 999"/>
                  <a:gd name="T114" fmla="*/ 1001 w 1977"/>
                  <a:gd name="T115" fmla="*/ 673 h 999"/>
                  <a:gd name="T116" fmla="*/ 951 w 1977"/>
                  <a:gd name="T117" fmla="*/ 769 h 999"/>
                  <a:gd name="T118" fmla="*/ 1035 w 1977"/>
                  <a:gd name="T119" fmla="*/ 791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977" h="999">
                    <a:moveTo>
                      <a:pt x="949" y="853"/>
                    </a:moveTo>
                    <a:lnTo>
                      <a:pt x="1027" y="827"/>
                    </a:lnTo>
                    <a:lnTo>
                      <a:pt x="1026" y="843"/>
                    </a:lnTo>
                    <a:lnTo>
                      <a:pt x="1024" y="860"/>
                    </a:lnTo>
                    <a:lnTo>
                      <a:pt x="1021" y="877"/>
                    </a:lnTo>
                    <a:lnTo>
                      <a:pt x="1017" y="894"/>
                    </a:lnTo>
                    <a:lnTo>
                      <a:pt x="1010" y="912"/>
                    </a:lnTo>
                    <a:lnTo>
                      <a:pt x="1001" y="927"/>
                    </a:lnTo>
                    <a:lnTo>
                      <a:pt x="989" y="941"/>
                    </a:lnTo>
                    <a:lnTo>
                      <a:pt x="974" y="952"/>
                    </a:lnTo>
                    <a:lnTo>
                      <a:pt x="959" y="954"/>
                    </a:lnTo>
                    <a:lnTo>
                      <a:pt x="944" y="952"/>
                    </a:lnTo>
                    <a:lnTo>
                      <a:pt x="929" y="946"/>
                    </a:lnTo>
                    <a:lnTo>
                      <a:pt x="914" y="937"/>
                    </a:lnTo>
                    <a:lnTo>
                      <a:pt x="900" y="926"/>
                    </a:lnTo>
                    <a:lnTo>
                      <a:pt x="888" y="913"/>
                    </a:lnTo>
                    <a:lnTo>
                      <a:pt x="876" y="897"/>
                    </a:lnTo>
                    <a:lnTo>
                      <a:pt x="867" y="881"/>
                    </a:lnTo>
                    <a:lnTo>
                      <a:pt x="949" y="853"/>
                    </a:lnTo>
                    <a:lnTo>
                      <a:pt x="942" y="822"/>
                    </a:lnTo>
                    <a:lnTo>
                      <a:pt x="857" y="852"/>
                    </a:lnTo>
                    <a:lnTo>
                      <a:pt x="848" y="845"/>
                    </a:lnTo>
                    <a:lnTo>
                      <a:pt x="842" y="835"/>
                    </a:lnTo>
                    <a:lnTo>
                      <a:pt x="837" y="823"/>
                    </a:lnTo>
                    <a:lnTo>
                      <a:pt x="830" y="812"/>
                    </a:lnTo>
                    <a:lnTo>
                      <a:pt x="843" y="806"/>
                    </a:lnTo>
                    <a:lnTo>
                      <a:pt x="858" y="801"/>
                    </a:lnTo>
                    <a:lnTo>
                      <a:pt x="873" y="795"/>
                    </a:lnTo>
                    <a:lnTo>
                      <a:pt x="889" y="790"/>
                    </a:lnTo>
                    <a:lnTo>
                      <a:pt x="905" y="784"/>
                    </a:lnTo>
                    <a:lnTo>
                      <a:pt x="921" y="779"/>
                    </a:lnTo>
                    <a:lnTo>
                      <a:pt x="935" y="775"/>
                    </a:lnTo>
                    <a:lnTo>
                      <a:pt x="949" y="770"/>
                    </a:lnTo>
                    <a:lnTo>
                      <a:pt x="941" y="740"/>
                    </a:lnTo>
                    <a:lnTo>
                      <a:pt x="836" y="775"/>
                    </a:lnTo>
                    <a:lnTo>
                      <a:pt x="835" y="772"/>
                    </a:lnTo>
                    <a:lnTo>
                      <a:pt x="835" y="769"/>
                    </a:lnTo>
                    <a:lnTo>
                      <a:pt x="835" y="765"/>
                    </a:lnTo>
                    <a:lnTo>
                      <a:pt x="835" y="761"/>
                    </a:lnTo>
                    <a:lnTo>
                      <a:pt x="792" y="757"/>
                    </a:lnTo>
                    <a:lnTo>
                      <a:pt x="792" y="779"/>
                    </a:lnTo>
                    <a:lnTo>
                      <a:pt x="794" y="800"/>
                    </a:lnTo>
                    <a:lnTo>
                      <a:pt x="799" y="822"/>
                    </a:lnTo>
                    <a:lnTo>
                      <a:pt x="806" y="841"/>
                    </a:lnTo>
                    <a:lnTo>
                      <a:pt x="814" y="862"/>
                    </a:lnTo>
                    <a:lnTo>
                      <a:pt x="823" y="882"/>
                    </a:lnTo>
                    <a:lnTo>
                      <a:pt x="835" y="900"/>
                    </a:lnTo>
                    <a:lnTo>
                      <a:pt x="846" y="919"/>
                    </a:lnTo>
                    <a:lnTo>
                      <a:pt x="860" y="936"/>
                    </a:lnTo>
                    <a:lnTo>
                      <a:pt x="875" y="953"/>
                    </a:lnTo>
                    <a:lnTo>
                      <a:pt x="891" y="968"/>
                    </a:lnTo>
                    <a:lnTo>
                      <a:pt x="908" y="980"/>
                    </a:lnTo>
                    <a:lnTo>
                      <a:pt x="927" y="990"/>
                    </a:lnTo>
                    <a:lnTo>
                      <a:pt x="946" y="996"/>
                    </a:lnTo>
                    <a:lnTo>
                      <a:pt x="967" y="999"/>
                    </a:lnTo>
                    <a:lnTo>
                      <a:pt x="989" y="997"/>
                    </a:lnTo>
                    <a:lnTo>
                      <a:pt x="1005" y="992"/>
                    </a:lnTo>
                    <a:lnTo>
                      <a:pt x="1019" y="986"/>
                    </a:lnTo>
                    <a:lnTo>
                      <a:pt x="1030" y="976"/>
                    </a:lnTo>
                    <a:lnTo>
                      <a:pt x="1041" y="965"/>
                    </a:lnTo>
                    <a:lnTo>
                      <a:pt x="1048" y="952"/>
                    </a:lnTo>
                    <a:lnTo>
                      <a:pt x="1055" y="938"/>
                    </a:lnTo>
                    <a:lnTo>
                      <a:pt x="1060" y="923"/>
                    </a:lnTo>
                    <a:lnTo>
                      <a:pt x="1064" y="908"/>
                    </a:lnTo>
                    <a:lnTo>
                      <a:pt x="1098" y="629"/>
                    </a:lnTo>
                    <a:lnTo>
                      <a:pt x="1101" y="609"/>
                    </a:lnTo>
                    <a:lnTo>
                      <a:pt x="1104" y="587"/>
                    </a:lnTo>
                    <a:lnTo>
                      <a:pt x="1108" y="566"/>
                    </a:lnTo>
                    <a:lnTo>
                      <a:pt x="1112" y="545"/>
                    </a:lnTo>
                    <a:lnTo>
                      <a:pt x="1117" y="525"/>
                    </a:lnTo>
                    <a:lnTo>
                      <a:pt x="1121" y="505"/>
                    </a:lnTo>
                    <a:lnTo>
                      <a:pt x="1128" y="485"/>
                    </a:lnTo>
                    <a:lnTo>
                      <a:pt x="1135" y="466"/>
                    </a:lnTo>
                    <a:lnTo>
                      <a:pt x="1143" y="443"/>
                    </a:lnTo>
                    <a:lnTo>
                      <a:pt x="1154" y="420"/>
                    </a:lnTo>
                    <a:lnTo>
                      <a:pt x="1165" y="398"/>
                    </a:lnTo>
                    <a:lnTo>
                      <a:pt x="1179" y="376"/>
                    </a:lnTo>
                    <a:lnTo>
                      <a:pt x="1194" y="355"/>
                    </a:lnTo>
                    <a:lnTo>
                      <a:pt x="1209" y="335"/>
                    </a:lnTo>
                    <a:lnTo>
                      <a:pt x="1226" y="316"/>
                    </a:lnTo>
                    <a:lnTo>
                      <a:pt x="1245" y="298"/>
                    </a:lnTo>
                    <a:lnTo>
                      <a:pt x="1264" y="282"/>
                    </a:lnTo>
                    <a:lnTo>
                      <a:pt x="1284" y="265"/>
                    </a:lnTo>
                    <a:lnTo>
                      <a:pt x="1306" y="252"/>
                    </a:lnTo>
                    <a:lnTo>
                      <a:pt x="1328" y="240"/>
                    </a:lnTo>
                    <a:lnTo>
                      <a:pt x="1351" y="230"/>
                    </a:lnTo>
                    <a:lnTo>
                      <a:pt x="1374" y="220"/>
                    </a:lnTo>
                    <a:lnTo>
                      <a:pt x="1398" y="215"/>
                    </a:lnTo>
                    <a:lnTo>
                      <a:pt x="1423" y="210"/>
                    </a:lnTo>
                    <a:lnTo>
                      <a:pt x="1437" y="226"/>
                    </a:lnTo>
                    <a:lnTo>
                      <a:pt x="1450" y="240"/>
                    </a:lnTo>
                    <a:lnTo>
                      <a:pt x="1462" y="254"/>
                    </a:lnTo>
                    <a:lnTo>
                      <a:pt x="1476" y="265"/>
                    </a:lnTo>
                    <a:lnTo>
                      <a:pt x="1492" y="276"/>
                    </a:lnTo>
                    <a:lnTo>
                      <a:pt x="1511" y="285"/>
                    </a:lnTo>
                    <a:lnTo>
                      <a:pt x="1534" y="294"/>
                    </a:lnTo>
                    <a:lnTo>
                      <a:pt x="1561" y="302"/>
                    </a:lnTo>
                    <a:lnTo>
                      <a:pt x="1578" y="306"/>
                    </a:lnTo>
                    <a:lnTo>
                      <a:pt x="1593" y="307"/>
                    </a:lnTo>
                    <a:lnTo>
                      <a:pt x="1609" y="308"/>
                    </a:lnTo>
                    <a:lnTo>
                      <a:pt x="1624" y="308"/>
                    </a:lnTo>
                    <a:lnTo>
                      <a:pt x="1639" y="306"/>
                    </a:lnTo>
                    <a:lnTo>
                      <a:pt x="1652" y="303"/>
                    </a:lnTo>
                    <a:lnTo>
                      <a:pt x="1667" y="300"/>
                    </a:lnTo>
                    <a:lnTo>
                      <a:pt x="1681" y="294"/>
                    </a:lnTo>
                    <a:lnTo>
                      <a:pt x="1695" y="290"/>
                    </a:lnTo>
                    <a:lnTo>
                      <a:pt x="1708" y="283"/>
                    </a:lnTo>
                    <a:lnTo>
                      <a:pt x="1722" y="276"/>
                    </a:lnTo>
                    <a:lnTo>
                      <a:pt x="1734" y="268"/>
                    </a:lnTo>
                    <a:lnTo>
                      <a:pt x="1746" y="259"/>
                    </a:lnTo>
                    <a:lnTo>
                      <a:pt x="1758" y="249"/>
                    </a:lnTo>
                    <a:lnTo>
                      <a:pt x="1770" y="239"/>
                    </a:lnTo>
                    <a:lnTo>
                      <a:pt x="1781" y="229"/>
                    </a:lnTo>
                    <a:lnTo>
                      <a:pt x="1818" y="249"/>
                    </a:lnTo>
                    <a:lnTo>
                      <a:pt x="1850" y="275"/>
                    </a:lnTo>
                    <a:lnTo>
                      <a:pt x="1878" y="305"/>
                    </a:lnTo>
                    <a:lnTo>
                      <a:pt x="1902" y="339"/>
                    </a:lnTo>
                    <a:lnTo>
                      <a:pt x="1921" y="376"/>
                    </a:lnTo>
                    <a:lnTo>
                      <a:pt x="1936" y="416"/>
                    </a:lnTo>
                    <a:lnTo>
                      <a:pt x="1944" y="457"/>
                    </a:lnTo>
                    <a:lnTo>
                      <a:pt x="1947" y="499"/>
                    </a:lnTo>
                    <a:lnTo>
                      <a:pt x="1950" y="528"/>
                    </a:lnTo>
                    <a:lnTo>
                      <a:pt x="1953" y="560"/>
                    </a:lnTo>
                    <a:lnTo>
                      <a:pt x="1956" y="585"/>
                    </a:lnTo>
                    <a:lnTo>
                      <a:pt x="1960" y="591"/>
                    </a:lnTo>
                    <a:lnTo>
                      <a:pt x="1973" y="540"/>
                    </a:lnTo>
                    <a:lnTo>
                      <a:pt x="1977" y="485"/>
                    </a:lnTo>
                    <a:lnTo>
                      <a:pt x="1976" y="430"/>
                    </a:lnTo>
                    <a:lnTo>
                      <a:pt x="1967" y="378"/>
                    </a:lnTo>
                    <a:lnTo>
                      <a:pt x="1962" y="361"/>
                    </a:lnTo>
                    <a:lnTo>
                      <a:pt x="1956" y="344"/>
                    </a:lnTo>
                    <a:lnTo>
                      <a:pt x="1950" y="326"/>
                    </a:lnTo>
                    <a:lnTo>
                      <a:pt x="1940" y="310"/>
                    </a:lnTo>
                    <a:lnTo>
                      <a:pt x="1931" y="295"/>
                    </a:lnTo>
                    <a:lnTo>
                      <a:pt x="1921" y="280"/>
                    </a:lnTo>
                    <a:lnTo>
                      <a:pt x="1909" y="265"/>
                    </a:lnTo>
                    <a:lnTo>
                      <a:pt x="1897" y="252"/>
                    </a:lnTo>
                    <a:lnTo>
                      <a:pt x="1884" y="239"/>
                    </a:lnTo>
                    <a:lnTo>
                      <a:pt x="1870" y="226"/>
                    </a:lnTo>
                    <a:lnTo>
                      <a:pt x="1856" y="214"/>
                    </a:lnTo>
                    <a:lnTo>
                      <a:pt x="1841" y="202"/>
                    </a:lnTo>
                    <a:lnTo>
                      <a:pt x="1826" y="191"/>
                    </a:lnTo>
                    <a:lnTo>
                      <a:pt x="1810" y="180"/>
                    </a:lnTo>
                    <a:lnTo>
                      <a:pt x="1795" y="171"/>
                    </a:lnTo>
                    <a:lnTo>
                      <a:pt x="1779" y="162"/>
                    </a:lnTo>
                    <a:lnTo>
                      <a:pt x="1776" y="163"/>
                    </a:lnTo>
                    <a:lnTo>
                      <a:pt x="1773" y="164"/>
                    </a:lnTo>
                    <a:lnTo>
                      <a:pt x="1771" y="165"/>
                    </a:lnTo>
                    <a:lnTo>
                      <a:pt x="1769" y="167"/>
                    </a:lnTo>
                    <a:lnTo>
                      <a:pt x="1765" y="171"/>
                    </a:lnTo>
                    <a:lnTo>
                      <a:pt x="1761" y="177"/>
                    </a:lnTo>
                    <a:lnTo>
                      <a:pt x="1753" y="185"/>
                    </a:lnTo>
                    <a:lnTo>
                      <a:pt x="1743" y="195"/>
                    </a:lnTo>
                    <a:lnTo>
                      <a:pt x="1730" y="208"/>
                    </a:lnTo>
                    <a:lnTo>
                      <a:pt x="1717" y="218"/>
                    </a:lnTo>
                    <a:lnTo>
                      <a:pt x="1705" y="227"/>
                    </a:lnTo>
                    <a:lnTo>
                      <a:pt x="1694" y="235"/>
                    </a:lnTo>
                    <a:lnTo>
                      <a:pt x="1683" y="241"/>
                    </a:lnTo>
                    <a:lnTo>
                      <a:pt x="1673" y="247"/>
                    </a:lnTo>
                    <a:lnTo>
                      <a:pt x="1664" y="250"/>
                    </a:lnTo>
                    <a:lnTo>
                      <a:pt x="1654" y="254"/>
                    </a:lnTo>
                    <a:lnTo>
                      <a:pt x="1643" y="255"/>
                    </a:lnTo>
                    <a:lnTo>
                      <a:pt x="1633" y="256"/>
                    </a:lnTo>
                    <a:lnTo>
                      <a:pt x="1622" y="257"/>
                    </a:lnTo>
                    <a:lnTo>
                      <a:pt x="1611" y="257"/>
                    </a:lnTo>
                    <a:lnTo>
                      <a:pt x="1598" y="256"/>
                    </a:lnTo>
                    <a:lnTo>
                      <a:pt x="1584" y="256"/>
                    </a:lnTo>
                    <a:lnTo>
                      <a:pt x="1569" y="255"/>
                    </a:lnTo>
                    <a:lnTo>
                      <a:pt x="1553" y="254"/>
                    </a:lnTo>
                    <a:lnTo>
                      <a:pt x="1543" y="249"/>
                    </a:lnTo>
                    <a:lnTo>
                      <a:pt x="1531" y="246"/>
                    </a:lnTo>
                    <a:lnTo>
                      <a:pt x="1521" y="241"/>
                    </a:lnTo>
                    <a:lnTo>
                      <a:pt x="1510" y="237"/>
                    </a:lnTo>
                    <a:lnTo>
                      <a:pt x="1499" y="232"/>
                    </a:lnTo>
                    <a:lnTo>
                      <a:pt x="1489" y="225"/>
                    </a:lnTo>
                    <a:lnTo>
                      <a:pt x="1481" y="217"/>
                    </a:lnTo>
                    <a:lnTo>
                      <a:pt x="1473" y="208"/>
                    </a:lnTo>
                    <a:lnTo>
                      <a:pt x="1476" y="204"/>
                    </a:lnTo>
                    <a:lnTo>
                      <a:pt x="1480" y="200"/>
                    </a:lnTo>
                    <a:lnTo>
                      <a:pt x="1482" y="195"/>
                    </a:lnTo>
                    <a:lnTo>
                      <a:pt x="1485" y="191"/>
                    </a:lnTo>
                    <a:lnTo>
                      <a:pt x="1493" y="166"/>
                    </a:lnTo>
                    <a:lnTo>
                      <a:pt x="1497" y="141"/>
                    </a:lnTo>
                    <a:lnTo>
                      <a:pt x="1497" y="116"/>
                    </a:lnTo>
                    <a:lnTo>
                      <a:pt x="1495" y="91"/>
                    </a:lnTo>
                    <a:lnTo>
                      <a:pt x="1489" y="66"/>
                    </a:lnTo>
                    <a:lnTo>
                      <a:pt x="1480" y="43"/>
                    </a:lnTo>
                    <a:lnTo>
                      <a:pt x="1468" y="21"/>
                    </a:lnTo>
                    <a:lnTo>
                      <a:pt x="1454" y="0"/>
                    </a:lnTo>
                    <a:lnTo>
                      <a:pt x="1453" y="6"/>
                    </a:lnTo>
                    <a:lnTo>
                      <a:pt x="1454" y="25"/>
                    </a:lnTo>
                    <a:lnTo>
                      <a:pt x="1457" y="50"/>
                    </a:lnTo>
                    <a:lnTo>
                      <a:pt x="1458" y="80"/>
                    </a:lnTo>
                    <a:lnTo>
                      <a:pt x="1455" y="112"/>
                    </a:lnTo>
                    <a:lnTo>
                      <a:pt x="1450" y="141"/>
                    </a:lnTo>
                    <a:lnTo>
                      <a:pt x="1437" y="164"/>
                    </a:lnTo>
                    <a:lnTo>
                      <a:pt x="1416" y="178"/>
                    </a:lnTo>
                    <a:lnTo>
                      <a:pt x="1393" y="178"/>
                    </a:lnTo>
                    <a:lnTo>
                      <a:pt x="1370" y="180"/>
                    </a:lnTo>
                    <a:lnTo>
                      <a:pt x="1348" y="185"/>
                    </a:lnTo>
                    <a:lnTo>
                      <a:pt x="1326" y="191"/>
                    </a:lnTo>
                    <a:lnTo>
                      <a:pt x="1306" y="197"/>
                    </a:lnTo>
                    <a:lnTo>
                      <a:pt x="1285" y="207"/>
                    </a:lnTo>
                    <a:lnTo>
                      <a:pt x="1265" y="216"/>
                    </a:lnTo>
                    <a:lnTo>
                      <a:pt x="1246" y="227"/>
                    </a:lnTo>
                    <a:lnTo>
                      <a:pt x="1227" y="240"/>
                    </a:lnTo>
                    <a:lnTo>
                      <a:pt x="1209" y="254"/>
                    </a:lnTo>
                    <a:lnTo>
                      <a:pt x="1193" y="269"/>
                    </a:lnTo>
                    <a:lnTo>
                      <a:pt x="1177" y="285"/>
                    </a:lnTo>
                    <a:lnTo>
                      <a:pt x="1162" y="301"/>
                    </a:lnTo>
                    <a:lnTo>
                      <a:pt x="1148" y="320"/>
                    </a:lnTo>
                    <a:lnTo>
                      <a:pt x="1134" y="338"/>
                    </a:lnTo>
                    <a:lnTo>
                      <a:pt x="1123" y="356"/>
                    </a:lnTo>
                    <a:lnTo>
                      <a:pt x="1113" y="374"/>
                    </a:lnTo>
                    <a:lnTo>
                      <a:pt x="1105" y="392"/>
                    </a:lnTo>
                    <a:lnTo>
                      <a:pt x="1100" y="411"/>
                    </a:lnTo>
                    <a:lnTo>
                      <a:pt x="1095" y="429"/>
                    </a:lnTo>
                    <a:lnTo>
                      <a:pt x="1090" y="447"/>
                    </a:lnTo>
                    <a:lnTo>
                      <a:pt x="1086" y="467"/>
                    </a:lnTo>
                    <a:lnTo>
                      <a:pt x="1081" y="485"/>
                    </a:lnTo>
                    <a:lnTo>
                      <a:pt x="1077" y="504"/>
                    </a:lnTo>
                    <a:lnTo>
                      <a:pt x="1067" y="499"/>
                    </a:lnTo>
                    <a:lnTo>
                      <a:pt x="1055" y="495"/>
                    </a:lnTo>
                    <a:lnTo>
                      <a:pt x="1039" y="490"/>
                    </a:lnTo>
                    <a:lnTo>
                      <a:pt x="1022" y="484"/>
                    </a:lnTo>
                    <a:lnTo>
                      <a:pt x="1006" y="477"/>
                    </a:lnTo>
                    <a:lnTo>
                      <a:pt x="991" y="471"/>
                    </a:lnTo>
                    <a:lnTo>
                      <a:pt x="981" y="464"/>
                    </a:lnTo>
                    <a:lnTo>
                      <a:pt x="976" y="456"/>
                    </a:lnTo>
                    <a:lnTo>
                      <a:pt x="956" y="459"/>
                    </a:lnTo>
                    <a:lnTo>
                      <a:pt x="923" y="465"/>
                    </a:lnTo>
                    <a:lnTo>
                      <a:pt x="882" y="471"/>
                    </a:lnTo>
                    <a:lnTo>
                      <a:pt x="832" y="480"/>
                    </a:lnTo>
                    <a:lnTo>
                      <a:pt x="777" y="489"/>
                    </a:lnTo>
                    <a:lnTo>
                      <a:pt x="717" y="498"/>
                    </a:lnTo>
                    <a:lnTo>
                      <a:pt x="655" y="509"/>
                    </a:lnTo>
                    <a:lnTo>
                      <a:pt x="592" y="519"/>
                    </a:lnTo>
                    <a:lnTo>
                      <a:pt x="529" y="529"/>
                    </a:lnTo>
                    <a:lnTo>
                      <a:pt x="471" y="540"/>
                    </a:lnTo>
                    <a:lnTo>
                      <a:pt x="415" y="549"/>
                    </a:lnTo>
                    <a:lnTo>
                      <a:pt x="366" y="557"/>
                    </a:lnTo>
                    <a:lnTo>
                      <a:pt x="324" y="564"/>
                    </a:lnTo>
                    <a:lnTo>
                      <a:pt x="293" y="568"/>
                    </a:lnTo>
                    <a:lnTo>
                      <a:pt x="273" y="572"/>
                    </a:lnTo>
                    <a:lnTo>
                      <a:pt x="266" y="573"/>
                    </a:lnTo>
                    <a:lnTo>
                      <a:pt x="250" y="568"/>
                    </a:lnTo>
                    <a:lnTo>
                      <a:pt x="233" y="563"/>
                    </a:lnTo>
                    <a:lnTo>
                      <a:pt x="218" y="558"/>
                    </a:lnTo>
                    <a:lnTo>
                      <a:pt x="202" y="552"/>
                    </a:lnTo>
                    <a:lnTo>
                      <a:pt x="186" y="547"/>
                    </a:lnTo>
                    <a:lnTo>
                      <a:pt x="170" y="541"/>
                    </a:lnTo>
                    <a:lnTo>
                      <a:pt x="155" y="536"/>
                    </a:lnTo>
                    <a:lnTo>
                      <a:pt x="139" y="530"/>
                    </a:lnTo>
                    <a:lnTo>
                      <a:pt x="123" y="525"/>
                    </a:lnTo>
                    <a:lnTo>
                      <a:pt x="107" y="520"/>
                    </a:lnTo>
                    <a:lnTo>
                      <a:pt x="92" y="514"/>
                    </a:lnTo>
                    <a:lnTo>
                      <a:pt x="76" y="510"/>
                    </a:lnTo>
                    <a:lnTo>
                      <a:pt x="60" y="505"/>
                    </a:lnTo>
                    <a:lnTo>
                      <a:pt x="43" y="500"/>
                    </a:lnTo>
                    <a:lnTo>
                      <a:pt x="27" y="496"/>
                    </a:lnTo>
                    <a:lnTo>
                      <a:pt x="11" y="491"/>
                    </a:lnTo>
                    <a:lnTo>
                      <a:pt x="0" y="503"/>
                    </a:lnTo>
                    <a:lnTo>
                      <a:pt x="3" y="505"/>
                    </a:lnTo>
                    <a:lnTo>
                      <a:pt x="10" y="509"/>
                    </a:lnTo>
                    <a:lnTo>
                      <a:pt x="22" y="513"/>
                    </a:lnTo>
                    <a:lnTo>
                      <a:pt x="35" y="519"/>
                    </a:lnTo>
                    <a:lnTo>
                      <a:pt x="53" y="525"/>
                    </a:lnTo>
                    <a:lnTo>
                      <a:pt x="71" y="532"/>
                    </a:lnTo>
                    <a:lnTo>
                      <a:pt x="91" y="540"/>
                    </a:lnTo>
                    <a:lnTo>
                      <a:pt x="110" y="547"/>
                    </a:lnTo>
                    <a:lnTo>
                      <a:pt x="130" y="555"/>
                    </a:lnTo>
                    <a:lnTo>
                      <a:pt x="149" y="562"/>
                    </a:lnTo>
                    <a:lnTo>
                      <a:pt x="168" y="568"/>
                    </a:lnTo>
                    <a:lnTo>
                      <a:pt x="184" y="574"/>
                    </a:lnTo>
                    <a:lnTo>
                      <a:pt x="198" y="580"/>
                    </a:lnTo>
                    <a:lnTo>
                      <a:pt x="208" y="583"/>
                    </a:lnTo>
                    <a:lnTo>
                      <a:pt x="215" y="586"/>
                    </a:lnTo>
                    <a:lnTo>
                      <a:pt x="217" y="587"/>
                    </a:lnTo>
                    <a:lnTo>
                      <a:pt x="216" y="587"/>
                    </a:lnTo>
                    <a:lnTo>
                      <a:pt x="213" y="588"/>
                    </a:lnTo>
                    <a:lnTo>
                      <a:pt x="208" y="590"/>
                    </a:lnTo>
                    <a:lnTo>
                      <a:pt x="202" y="593"/>
                    </a:lnTo>
                    <a:lnTo>
                      <a:pt x="195" y="595"/>
                    </a:lnTo>
                    <a:lnTo>
                      <a:pt x="190" y="598"/>
                    </a:lnTo>
                    <a:lnTo>
                      <a:pt x="184" y="601"/>
                    </a:lnTo>
                    <a:lnTo>
                      <a:pt x="179" y="604"/>
                    </a:lnTo>
                    <a:lnTo>
                      <a:pt x="491" y="741"/>
                    </a:lnTo>
                    <a:lnTo>
                      <a:pt x="497" y="744"/>
                    </a:lnTo>
                    <a:lnTo>
                      <a:pt x="503" y="745"/>
                    </a:lnTo>
                    <a:lnTo>
                      <a:pt x="509" y="745"/>
                    </a:lnTo>
                    <a:lnTo>
                      <a:pt x="514" y="740"/>
                    </a:lnTo>
                    <a:lnTo>
                      <a:pt x="246" y="612"/>
                    </a:lnTo>
                    <a:lnTo>
                      <a:pt x="265" y="608"/>
                    </a:lnTo>
                    <a:lnTo>
                      <a:pt x="296" y="602"/>
                    </a:lnTo>
                    <a:lnTo>
                      <a:pt x="336" y="593"/>
                    </a:lnTo>
                    <a:lnTo>
                      <a:pt x="385" y="583"/>
                    </a:lnTo>
                    <a:lnTo>
                      <a:pt x="442" y="573"/>
                    </a:lnTo>
                    <a:lnTo>
                      <a:pt x="503" y="562"/>
                    </a:lnTo>
                    <a:lnTo>
                      <a:pt x="567" y="549"/>
                    </a:lnTo>
                    <a:lnTo>
                      <a:pt x="632" y="537"/>
                    </a:lnTo>
                    <a:lnTo>
                      <a:pt x="696" y="526"/>
                    </a:lnTo>
                    <a:lnTo>
                      <a:pt x="758" y="514"/>
                    </a:lnTo>
                    <a:lnTo>
                      <a:pt x="815" y="504"/>
                    </a:lnTo>
                    <a:lnTo>
                      <a:pt x="866" y="494"/>
                    </a:lnTo>
                    <a:lnTo>
                      <a:pt x="910" y="487"/>
                    </a:lnTo>
                    <a:lnTo>
                      <a:pt x="942" y="480"/>
                    </a:lnTo>
                    <a:lnTo>
                      <a:pt x="964" y="476"/>
                    </a:lnTo>
                    <a:lnTo>
                      <a:pt x="971" y="475"/>
                    </a:lnTo>
                    <a:lnTo>
                      <a:pt x="983" y="482"/>
                    </a:lnTo>
                    <a:lnTo>
                      <a:pt x="996" y="489"/>
                    </a:lnTo>
                    <a:lnTo>
                      <a:pt x="1010" y="496"/>
                    </a:lnTo>
                    <a:lnTo>
                      <a:pt x="1024" y="504"/>
                    </a:lnTo>
                    <a:lnTo>
                      <a:pt x="1036" y="512"/>
                    </a:lnTo>
                    <a:lnTo>
                      <a:pt x="1049" y="520"/>
                    </a:lnTo>
                    <a:lnTo>
                      <a:pt x="1062" y="528"/>
                    </a:lnTo>
                    <a:lnTo>
                      <a:pt x="1073" y="537"/>
                    </a:lnTo>
                    <a:lnTo>
                      <a:pt x="1072" y="567"/>
                    </a:lnTo>
                    <a:lnTo>
                      <a:pt x="1067" y="595"/>
                    </a:lnTo>
                    <a:lnTo>
                      <a:pt x="1062" y="624"/>
                    </a:lnTo>
                    <a:lnTo>
                      <a:pt x="1055" y="650"/>
                    </a:lnTo>
                    <a:lnTo>
                      <a:pt x="1047" y="641"/>
                    </a:lnTo>
                    <a:lnTo>
                      <a:pt x="1039" y="632"/>
                    </a:lnTo>
                    <a:lnTo>
                      <a:pt x="1030" y="623"/>
                    </a:lnTo>
                    <a:lnTo>
                      <a:pt x="1022" y="615"/>
                    </a:lnTo>
                    <a:lnTo>
                      <a:pt x="1014" y="606"/>
                    </a:lnTo>
                    <a:lnTo>
                      <a:pt x="1006" y="598"/>
                    </a:lnTo>
                    <a:lnTo>
                      <a:pt x="997" y="590"/>
                    </a:lnTo>
                    <a:lnTo>
                      <a:pt x="987" y="583"/>
                    </a:lnTo>
                    <a:lnTo>
                      <a:pt x="995" y="583"/>
                    </a:lnTo>
                    <a:lnTo>
                      <a:pt x="1003" y="586"/>
                    </a:lnTo>
                    <a:lnTo>
                      <a:pt x="1011" y="591"/>
                    </a:lnTo>
                    <a:lnTo>
                      <a:pt x="1018" y="597"/>
                    </a:lnTo>
                    <a:lnTo>
                      <a:pt x="1026" y="603"/>
                    </a:lnTo>
                    <a:lnTo>
                      <a:pt x="1034" y="605"/>
                    </a:lnTo>
                    <a:lnTo>
                      <a:pt x="1042" y="605"/>
                    </a:lnTo>
                    <a:lnTo>
                      <a:pt x="1051" y="601"/>
                    </a:lnTo>
                    <a:lnTo>
                      <a:pt x="1043" y="587"/>
                    </a:lnTo>
                    <a:lnTo>
                      <a:pt x="1033" y="574"/>
                    </a:lnTo>
                    <a:lnTo>
                      <a:pt x="1022" y="563"/>
                    </a:lnTo>
                    <a:lnTo>
                      <a:pt x="1010" y="551"/>
                    </a:lnTo>
                    <a:lnTo>
                      <a:pt x="997" y="541"/>
                    </a:lnTo>
                    <a:lnTo>
                      <a:pt x="983" y="532"/>
                    </a:lnTo>
                    <a:lnTo>
                      <a:pt x="969" y="524"/>
                    </a:lnTo>
                    <a:lnTo>
                      <a:pt x="956" y="517"/>
                    </a:lnTo>
                    <a:lnTo>
                      <a:pt x="965" y="518"/>
                    </a:lnTo>
                    <a:lnTo>
                      <a:pt x="974" y="519"/>
                    </a:lnTo>
                    <a:lnTo>
                      <a:pt x="983" y="521"/>
                    </a:lnTo>
                    <a:lnTo>
                      <a:pt x="992" y="524"/>
                    </a:lnTo>
                    <a:lnTo>
                      <a:pt x="1002" y="526"/>
                    </a:lnTo>
                    <a:lnTo>
                      <a:pt x="1011" y="529"/>
                    </a:lnTo>
                    <a:lnTo>
                      <a:pt x="1019" y="533"/>
                    </a:lnTo>
                    <a:lnTo>
                      <a:pt x="1027" y="537"/>
                    </a:lnTo>
                    <a:lnTo>
                      <a:pt x="1032" y="538"/>
                    </a:lnTo>
                    <a:lnTo>
                      <a:pt x="1036" y="542"/>
                    </a:lnTo>
                    <a:lnTo>
                      <a:pt x="1041" y="547"/>
                    </a:lnTo>
                    <a:lnTo>
                      <a:pt x="1044" y="550"/>
                    </a:lnTo>
                    <a:lnTo>
                      <a:pt x="1049" y="555"/>
                    </a:lnTo>
                    <a:lnTo>
                      <a:pt x="1053" y="556"/>
                    </a:lnTo>
                    <a:lnTo>
                      <a:pt x="1058" y="555"/>
                    </a:lnTo>
                    <a:lnTo>
                      <a:pt x="1064" y="550"/>
                    </a:lnTo>
                    <a:lnTo>
                      <a:pt x="1056" y="540"/>
                    </a:lnTo>
                    <a:lnTo>
                      <a:pt x="1047" y="532"/>
                    </a:lnTo>
                    <a:lnTo>
                      <a:pt x="1036" y="525"/>
                    </a:lnTo>
                    <a:lnTo>
                      <a:pt x="1026" y="519"/>
                    </a:lnTo>
                    <a:lnTo>
                      <a:pt x="1014" y="514"/>
                    </a:lnTo>
                    <a:lnTo>
                      <a:pt x="1003" y="511"/>
                    </a:lnTo>
                    <a:lnTo>
                      <a:pt x="990" y="506"/>
                    </a:lnTo>
                    <a:lnTo>
                      <a:pt x="979" y="503"/>
                    </a:lnTo>
                    <a:lnTo>
                      <a:pt x="972" y="500"/>
                    </a:lnTo>
                    <a:lnTo>
                      <a:pt x="964" y="499"/>
                    </a:lnTo>
                    <a:lnTo>
                      <a:pt x="957" y="499"/>
                    </a:lnTo>
                    <a:lnTo>
                      <a:pt x="951" y="504"/>
                    </a:lnTo>
                    <a:lnTo>
                      <a:pt x="951" y="507"/>
                    </a:lnTo>
                    <a:lnTo>
                      <a:pt x="952" y="511"/>
                    </a:lnTo>
                    <a:lnTo>
                      <a:pt x="953" y="513"/>
                    </a:lnTo>
                    <a:lnTo>
                      <a:pt x="956" y="515"/>
                    </a:lnTo>
                    <a:lnTo>
                      <a:pt x="948" y="518"/>
                    </a:lnTo>
                    <a:lnTo>
                      <a:pt x="938" y="519"/>
                    </a:lnTo>
                    <a:lnTo>
                      <a:pt x="931" y="521"/>
                    </a:lnTo>
                    <a:lnTo>
                      <a:pt x="930" y="530"/>
                    </a:lnTo>
                    <a:lnTo>
                      <a:pt x="939" y="534"/>
                    </a:lnTo>
                    <a:lnTo>
                      <a:pt x="949" y="537"/>
                    </a:lnTo>
                    <a:lnTo>
                      <a:pt x="958" y="541"/>
                    </a:lnTo>
                    <a:lnTo>
                      <a:pt x="968" y="543"/>
                    </a:lnTo>
                    <a:lnTo>
                      <a:pt x="976" y="547"/>
                    </a:lnTo>
                    <a:lnTo>
                      <a:pt x="986" y="551"/>
                    </a:lnTo>
                    <a:lnTo>
                      <a:pt x="994" y="557"/>
                    </a:lnTo>
                    <a:lnTo>
                      <a:pt x="1002" y="563"/>
                    </a:lnTo>
                    <a:lnTo>
                      <a:pt x="995" y="564"/>
                    </a:lnTo>
                    <a:lnTo>
                      <a:pt x="987" y="564"/>
                    </a:lnTo>
                    <a:lnTo>
                      <a:pt x="980" y="563"/>
                    </a:lnTo>
                    <a:lnTo>
                      <a:pt x="972" y="560"/>
                    </a:lnTo>
                    <a:lnTo>
                      <a:pt x="964" y="558"/>
                    </a:lnTo>
                    <a:lnTo>
                      <a:pt x="956" y="557"/>
                    </a:lnTo>
                    <a:lnTo>
                      <a:pt x="949" y="559"/>
                    </a:lnTo>
                    <a:lnTo>
                      <a:pt x="941" y="563"/>
                    </a:lnTo>
                    <a:lnTo>
                      <a:pt x="944" y="575"/>
                    </a:lnTo>
                    <a:lnTo>
                      <a:pt x="951" y="586"/>
                    </a:lnTo>
                    <a:lnTo>
                      <a:pt x="959" y="594"/>
                    </a:lnTo>
                    <a:lnTo>
                      <a:pt x="969" y="602"/>
                    </a:lnTo>
                    <a:lnTo>
                      <a:pt x="979" y="610"/>
                    </a:lnTo>
                    <a:lnTo>
                      <a:pt x="989" y="619"/>
                    </a:lnTo>
                    <a:lnTo>
                      <a:pt x="997" y="631"/>
                    </a:lnTo>
                    <a:lnTo>
                      <a:pt x="1004" y="643"/>
                    </a:lnTo>
                    <a:lnTo>
                      <a:pt x="986" y="647"/>
                    </a:lnTo>
                    <a:lnTo>
                      <a:pt x="966" y="651"/>
                    </a:lnTo>
                    <a:lnTo>
                      <a:pt x="948" y="657"/>
                    </a:lnTo>
                    <a:lnTo>
                      <a:pt x="929" y="663"/>
                    </a:lnTo>
                    <a:lnTo>
                      <a:pt x="911" y="669"/>
                    </a:lnTo>
                    <a:lnTo>
                      <a:pt x="892" y="673"/>
                    </a:lnTo>
                    <a:lnTo>
                      <a:pt x="873" y="677"/>
                    </a:lnTo>
                    <a:lnTo>
                      <a:pt x="854" y="678"/>
                    </a:lnTo>
                    <a:lnTo>
                      <a:pt x="858" y="653"/>
                    </a:lnTo>
                    <a:lnTo>
                      <a:pt x="860" y="625"/>
                    </a:lnTo>
                    <a:lnTo>
                      <a:pt x="858" y="598"/>
                    </a:lnTo>
                    <a:lnTo>
                      <a:pt x="854" y="573"/>
                    </a:lnTo>
                    <a:lnTo>
                      <a:pt x="848" y="565"/>
                    </a:lnTo>
                    <a:lnTo>
                      <a:pt x="844" y="556"/>
                    </a:lnTo>
                    <a:lnTo>
                      <a:pt x="838" y="548"/>
                    </a:lnTo>
                    <a:lnTo>
                      <a:pt x="829" y="545"/>
                    </a:lnTo>
                    <a:lnTo>
                      <a:pt x="820" y="562"/>
                    </a:lnTo>
                    <a:lnTo>
                      <a:pt x="814" y="579"/>
                    </a:lnTo>
                    <a:lnTo>
                      <a:pt x="808" y="596"/>
                    </a:lnTo>
                    <a:lnTo>
                      <a:pt x="798" y="612"/>
                    </a:lnTo>
                    <a:lnTo>
                      <a:pt x="758" y="545"/>
                    </a:lnTo>
                    <a:lnTo>
                      <a:pt x="746" y="545"/>
                    </a:lnTo>
                    <a:lnTo>
                      <a:pt x="746" y="556"/>
                    </a:lnTo>
                    <a:lnTo>
                      <a:pt x="754" y="568"/>
                    </a:lnTo>
                    <a:lnTo>
                      <a:pt x="761" y="581"/>
                    </a:lnTo>
                    <a:lnTo>
                      <a:pt x="767" y="594"/>
                    </a:lnTo>
                    <a:lnTo>
                      <a:pt x="772" y="608"/>
                    </a:lnTo>
                    <a:lnTo>
                      <a:pt x="778" y="620"/>
                    </a:lnTo>
                    <a:lnTo>
                      <a:pt x="783" y="634"/>
                    </a:lnTo>
                    <a:lnTo>
                      <a:pt x="786" y="649"/>
                    </a:lnTo>
                    <a:lnTo>
                      <a:pt x="790" y="663"/>
                    </a:lnTo>
                    <a:lnTo>
                      <a:pt x="799" y="661"/>
                    </a:lnTo>
                    <a:lnTo>
                      <a:pt x="807" y="655"/>
                    </a:lnTo>
                    <a:lnTo>
                      <a:pt x="813" y="649"/>
                    </a:lnTo>
                    <a:lnTo>
                      <a:pt x="819" y="642"/>
                    </a:lnTo>
                    <a:lnTo>
                      <a:pt x="823" y="634"/>
                    </a:lnTo>
                    <a:lnTo>
                      <a:pt x="827" y="625"/>
                    </a:lnTo>
                    <a:lnTo>
                      <a:pt x="830" y="617"/>
                    </a:lnTo>
                    <a:lnTo>
                      <a:pt x="834" y="609"/>
                    </a:lnTo>
                    <a:lnTo>
                      <a:pt x="838" y="617"/>
                    </a:lnTo>
                    <a:lnTo>
                      <a:pt x="836" y="635"/>
                    </a:lnTo>
                    <a:lnTo>
                      <a:pt x="831" y="654"/>
                    </a:lnTo>
                    <a:lnTo>
                      <a:pt x="827" y="671"/>
                    </a:lnTo>
                    <a:lnTo>
                      <a:pt x="820" y="689"/>
                    </a:lnTo>
                    <a:lnTo>
                      <a:pt x="813" y="707"/>
                    </a:lnTo>
                    <a:lnTo>
                      <a:pt x="806" y="724"/>
                    </a:lnTo>
                    <a:lnTo>
                      <a:pt x="799" y="741"/>
                    </a:lnTo>
                    <a:lnTo>
                      <a:pt x="792" y="757"/>
                    </a:lnTo>
                    <a:lnTo>
                      <a:pt x="835" y="761"/>
                    </a:lnTo>
                    <a:lnTo>
                      <a:pt x="838" y="750"/>
                    </a:lnTo>
                    <a:lnTo>
                      <a:pt x="842" y="735"/>
                    </a:lnTo>
                    <a:lnTo>
                      <a:pt x="845" y="722"/>
                    </a:lnTo>
                    <a:lnTo>
                      <a:pt x="848" y="711"/>
                    </a:lnTo>
                    <a:lnTo>
                      <a:pt x="870" y="708"/>
                    </a:lnTo>
                    <a:lnTo>
                      <a:pt x="892" y="702"/>
                    </a:lnTo>
                    <a:lnTo>
                      <a:pt x="914" y="696"/>
                    </a:lnTo>
                    <a:lnTo>
                      <a:pt x="936" y="691"/>
                    </a:lnTo>
                    <a:lnTo>
                      <a:pt x="958" y="685"/>
                    </a:lnTo>
                    <a:lnTo>
                      <a:pt x="979" y="679"/>
                    </a:lnTo>
                    <a:lnTo>
                      <a:pt x="1001" y="673"/>
                    </a:lnTo>
                    <a:lnTo>
                      <a:pt x="1022" y="669"/>
                    </a:lnTo>
                    <a:lnTo>
                      <a:pt x="1029" y="678"/>
                    </a:lnTo>
                    <a:lnTo>
                      <a:pt x="1036" y="687"/>
                    </a:lnTo>
                    <a:lnTo>
                      <a:pt x="1041" y="696"/>
                    </a:lnTo>
                    <a:lnTo>
                      <a:pt x="1045" y="707"/>
                    </a:lnTo>
                    <a:lnTo>
                      <a:pt x="941" y="740"/>
                    </a:lnTo>
                    <a:lnTo>
                      <a:pt x="949" y="770"/>
                    </a:lnTo>
                    <a:lnTo>
                      <a:pt x="951" y="769"/>
                    </a:lnTo>
                    <a:lnTo>
                      <a:pt x="959" y="767"/>
                    </a:lnTo>
                    <a:lnTo>
                      <a:pt x="969" y="763"/>
                    </a:lnTo>
                    <a:lnTo>
                      <a:pt x="983" y="759"/>
                    </a:lnTo>
                    <a:lnTo>
                      <a:pt x="998" y="753"/>
                    </a:lnTo>
                    <a:lnTo>
                      <a:pt x="1013" y="747"/>
                    </a:lnTo>
                    <a:lnTo>
                      <a:pt x="1027" y="741"/>
                    </a:lnTo>
                    <a:lnTo>
                      <a:pt x="1040" y="737"/>
                    </a:lnTo>
                    <a:lnTo>
                      <a:pt x="1035" y="791"/>
                    </a:lnTo>
                    <a:lnTo>
                      <a:pt x="942" y="822"/>
                    </a:lnTo>
                    <a:lnTo>
                      <a:pt x="949" y="8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5" name="Freeform 95"/>
              <p:cNvSpPr>
                <a:spLocks/>
              </p:cNvSpPr>
              <p:nvPr/>
            </p:nvSpPr>
            <p:spPr bwMode="auto">
              <a:xfrm>
                <a:off x="3078" y="2549"/>
                <a:ext cx="256" cy="77"/>
              </a:xfrm>
              <a:custGeom>
                <a:avLst/>
                <a:gdLst>
                  <a:gd name="T0" fmla="*/ 511 w 511"/>
                  <a:gd name="T1" fmla="*/ 153 h 154"/>
                  <a:gd name="T2" fmla="*/ 503 w 511"/>
                  <a:gd name="T3" fmla="*/ 154 h 154"/>
                  <a:gd name="T4" fmla="*/ 496 w 511"/>
                  <a:gd name="T5" fmla="*/ 151 h 154"/>
                  <a:gd name="T6" fmla="*/ 489 w 511"/>
                  <a:gd name="T7" fmla="*/ 145 h 154"/>
                  <a:gd name="T8" fmla="*/ 483 w 511"/>
                  <a:gd name="T9" fmla="*/ 141 h 154"/>
                  <a:gd name="T10" fmla="*/ 459 w 511"/>
                  <a:gd name="T11" fmla="*/ 120 h 154"/>
                  <a:gd name="T12" fmla="*/ 434 w 511"/>
                  <a:gd name="T13" fmla="*/ 101 h 154"/>
                  <a:gd name="T14" fmla="*/ 407 w 511"/>
                  <a:gd name="T15" fmla="*/ 86 h 154"/>
                  <a:gd name="T16" fmla="*/ 379 w 511"/>
                  <a:gd name="T17" fmla="*/ 74 h 154"/>
                  <a:gd name="T18" fmla="*/ 350 w 511"/>
                  <a:gd name="T19" fmla="*/ 64 h 154"/>
                  <a:gd name="T20" fmla="*/ 319 w 511"/>
                  <a:gd name="T21" fmla="*/ 56 h 154"/>
                  <a:gd name="T22" fmla="*/ 288 w 511"/>
                  <a:gd name="T23" fmla="*/ 51 h 154"/>
                  <a:gd name="T24" fmla="*/ 255 w 511"/>
                  <a:gd name="T25" fmla="*/ 48 h 154"/>
                  <a:gd name="T26" fmla="*/ 224 w 511"/>
                  <a:gd name="T27" fmla="*/ 47 h 154"/>
                  <a:gd name="T28" fmla="*/ 192 w 511"/>
                  <a:gd name="T29" fmla="*/ 47 h 154"/>
                  <a:gd name="T30" fmla="*/ 160 w 511"/>
                  <a:gd name="T31" fmla="*/ 51 h 154"/>
                  <a:gd name="T32" fmla="*/ 129 w 511"/>
                  <a:gd name="T33" fmla="*/ 55 h 154"/>
                  <a:gd name="T34" fmla="*/ 98 w 511"/>
                  <a:gd name="T35" fmla="*/ 61 h 154"/>
                  <a:gd name="T36" fmla="*/ 68 w 511"/>
                  <a:gd name="T37" fmla="*/ 68 h 154"/>
                  <a:gd name="T38" fmla="*/ 38 w 511"/>
                  <a:gd name="T39" fmla="*/ 77 h 154"/>
                  <a:gd name="T40" fmla="*/ 10 w 511"/>
                  <a:gd name="T41" fmla="*/ 88 h 154"/>
                  <a:gd name="T42" fmla="*/ 5 w 511"/>
                  <a:gd name="T43" fmla="*/ 83 h 154"/>
                  <a:gd name="T44" fmla="*/ 2 w 511"/>
                  <a:gd name="T45" fmla="*/ 78 h 154"/>
                  <a:gd name="T46" fmla="*/ 0 w 511"/>
                  <a:gd name="T47" fmla="*/ 71 h 154"/>
                  <a:gd name="T48" fmla="*/ 0 w 511"/>
                  <a:gd name="T49" fmla="*/ 63 h 154"/>
                  <a:gd name="T50" fmla="*/ 15 w 511"/>
                  <a:gd name="T51" fmla="*/ 52 h 154"/>
                  <a:gd name="T52" fmla="*/ 31 w 511"/>
                  <a:gd name="T53" fmla="*/ 41 h 154"/>
                  <a:gd name="T54" fmla="*/ 47 w 511"/>
                  <a:gd name="T55" fmla="*/ 32 h 154"/>
                  <a:gd name="T56" fmla="*/ 64 w 511"/>
                  <a:gd name="T57" fmla="*/ 24 h 154"/>
                  <a:gd name="T58" fmla="*/ 81 w 511"/>
                  <a:gd name="T59" fmla="*/ 17 h 154"/>
                  <a:gd name="T60" fmla="*/ 100 w 511"/>
                  <a:gd name="T61" fmla="*/ 11 h 154"/>
                  <a:gd name="T62" fmla="*/ 118 w 511"/>
                  <a:gd name="T63" fmla="*/ 8 h 154"/>
                  <a:gd name="T64" fmla="*/ 137 w 511"/>
                  <a:gd name="T65" fmla="*/ 5 h 154"/>
                  <a:gd name="T66" fmla="*/ 156 w 511"/>
                  <a:gd name="T67" fmla="*/ 2 h 154"/>
                  <a:gd name="T68" fmla="*/ 175 w 511"/>
                  <a:gd name="T69" fmla="*/ 1 h 154"/>
                  <a:gd name="T70" fmla="*/ 194 w 511"/>
                  <a:gd name="T71" fmla="*/ 0 h 154"/>
                  <a:gd name="T72" fmla="*/ 214 w 511"/>
                  <a:gd name="T73" fmla="*/ 1 h 154"/>
                  <a:gd name="T74" fmla="*/ 233 w 511"/>
                  <a:gd name="T75" fmla="*/ 2 h 154"/>
                  <a:gd name="T76" fmla="*/ 253 w 511"/>
                  <a:gd name="T77" fmla="*/ 5 h 154"/>
                  <a:gd name="T78" fmla="*/ 273 w 511"/>
                  <a:gd name="T79" fmla="*/ 7 h 154"/>
                  <a:gd name="T80" fmla="*/ 291 w 511"/>
                  <a:gd name="T81" fmla="*/ 10 h 154"/>
                  <a:gd name="T82" fmla="*/ 307 w 511"/>
                  <a:gd name="T83" fmla="*/ 14 h 154"/>
                  <a:gd name="T84" fmla="*/ 323 w 511"/>
                  <a:gd name="T85" fmla="*/ 17 h 154"/>
                  <a:gd name="T86" fmla="*/ 339 w 511"/>
                  <a:gd name="T87" fmla="*/ 22 h 154"/>
                  <a:gd name="T88" fmla="*/ 356 w 511"/>
                  <a:gd name="T89" fmla="*/ 28 h 154"/>
                  <a:gd name="T90" fmla="*/ 372 w 511"/>
                  <a:gd name="T91" fmla="*/ 33 h 154"/>
                  <a:gd name="T92" fmla="*/ 387 w 511"/>
                  <a:gd name="T93" fmla="*/ 40 h 154"/>
                  <a:gd name="T94" fmla="*/ 403 w 511"/>
                  <a:gd name="T95" fmla="*/ 48 h 154"/>
                  <a:gd name="T96" fmla="*/ 417 w 511"/>
                  <a:gd name="T97" fmla="*/ 58 h 154"/>
                  <a:gd name="T98" fmla="*/ 432 w 511"/>
                  <a:gd name="T99" fmla="*/ 67 h 154"/>
                  <a:gd name="T100" fmla="*/ 445 w 511"/>
                  <a:gd name="T101" fmla="*/ 76 h 154"/>
                  <a:gd name="T102" fmla="*/ 458 w 511"/>
                  <a:gd name="T103" fmla="*/ 88 h 154"/>
                  <a:gd name="T104" fmla="*/ 471 w 511"/>
                  <a:gd name="T105" fmla="*/ 99 h 154"/>
                  <a:gd name="T106" fmla="*/ 482 w 511"/>
                  <a:gd name="T107" fmla="*/ 112 h 154"/>
                  <a:gd name="T108" fmla="*/ 493 w 511"/>
                  <a:gd name="T109" fmla="*/ 124 h 154"/>
                  <a:gd name="T110" fmla="*/ 502 w 511"/>
                  <a:gd name="T111" fmla="*/ 138 h 154"/>
                  <a:gd name="T112" fmla="*/ 511 w 511"/>
                  <a:gd name="T113" fmla="*/ 153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1" h="154">
                    <a:moveTo>
                      <a:pt x="511" y="153"/>
                    </a:moveTo>
                    <a:lnTo>
                      <a:pt x="503" y="154"/>
                    </a:lnTo>
                    <a:lnTo>
                      <a:pt x="496" y="151"/>
                    </a:lnTo>
                    <a:lnTo>
                      <a:pt x="489" y="145"/>
                    </a:lnTo>
                    <a:lnTo>
                      <a:pt x="483" y="141"/>
                    </a:lnTo>
                    <a:lnTo>
                      <a:pt x="459" y="120"/>
                    </a:lnTo>
                    <a:lnTo>
                      <a:pt x="434" y="101"/>
                    </a:lnTo>
                    <a:lnTo>
                      <a:pt x="407" y="86"/>
                    </a:lnTo>
                    <a:lnTo>
                      <a:pt x="379" y="74"/>
                    </a:lnTo>
                    <a:lnTo>
                      <a:pt x="350" y="64"/>
                    </a:lnTo>
                    <a:lnTo>
                      <a:pt x="319" y="56"/>
                    </a:lnTo>
                    <a:lnTo>
                      <a:pt x="288" y="51"/>
                    </a:lnTo>
                    <a:lnTo>
                      <a:pt x="255" y="48"/>
                    </a:lnTo>
                    <a:lnTo>
                      <a:pt x="224" y="47"/>
                    </a:lnTo>
                    <a:lnTo>
                      <a:pt x="192" y="47"/>
                    </a:lnTo>
                    <a:lnTo>
                      <a:pt x="160" y="51"/>
                    </a:lnTo>
                    <a:lnTo>
                      <a:pt x="129" y="55"/>
                    </a:lnTo>
                    <a:lnTo>
                      <a:pt x="98" y="61"/>
                    </a:lnTo>
                    <a:lnTo>
                      <a:pt x="68" y="68"/>
                    </a:lnTo>
                    <a:lnTo>
                      <a:pt x="38" y="77"/>
                    </a:lnTo>
                    <a:lnTo>
                      <a:pt x="10" y="88"/>
                    </a:lnTo>
                    <a:lnTo>
                      <a:pt x="5" y="83"/>
                    </a:lnTo>
                    <a:lnTo>
                      <a:pt x="2" y="78"/>
                    </a:lnTo>
                    <a:lnTo>
                      <a:pt x="0" y="71"/>
                    </a:lnTo>
                    <a:lnTo>
                      <a:pt x="0" y="63"/>
                    </a:lnTo>
                    <a:lnTo>
                      <a:pt x="15" y="52"/>
                    </a:lnTo>
                    <a:lnTo>
                      <a:pt x="31" y="41"/>
                    </a:lnTo>
                    <a:lnTo>
                      <a:pt x="47" y="32"/>
                    </a:lnTo>
                    <a:lnTo>
                      <a:pt x="64" y="24"/>
                    </a:lnTo>
                    <a:lnTo>
                      <a:pt x="81" y="17"/>
                    </a:lnTo>
                    <a:lnTo>
                      <a:pt x="100" y="11"/>
                    </a:lnTo>
                    <a:lnTo>
                      <a:pt x="118" y="8"/>
                    </a:lnTo>
                    <a:lnTo>
                      <a:pt x="137" y="5"/>
                    </a:lnTo>
                    <a:lnTo>
                      <a:pt x="156" y="2"/>
                    </a:lnTo>
                    <a:lnTo>
                      <a:pt x="175" y="1"/>
                    </a:lnTo>
                    <a:lnTo>
                      <a:pt x="194" y="0"/>
                    </a:lnTo>
                    <a:lnTo>
                      <a:pt x="214" y="1"/>
                    </a:lnTo>
                    <a:lnTo>
                      <a:pt x="233" y="2"/>
                    </a:lnTo>
                    <a:lnTo>
                      <a:pt x="253" y="5"/>
                    </a:lnTo>
                    <a:lnTo>
                      <a:pt x="273" y="7"/>
                    </a:lnTo>
                    <a:lnTo>
                      <a:pt x="291" y="10"/>
                    </a:lnTo>
                    <a:lnTo>
                      <a:pt x="307" y="14"/>
                    </a:lnTo>
                    <a:lnTo>
                      <a:pt x="323" y="17"/>
                    </a:lnTo>
                    <a:lnTo>
                      <a:pt x="339" y="22"/>
                    </a:lnTo>
                    <a:lnTo>
                      <a:pt x="356" y="28"/>
                    </a:lnTo>
                    <a:lnTo>
                      <a:pt x="372" y="33"/>
                    </a:lnTo>
                    <a:lnTo>
                      <a:pt x="387" y="40"/>
                    </a:lnTo>
                    <a:lnTo>
                      <a:pt x="403" y="48"/>
                    </a:lnTo>
                    <a:lnTo>
                      <a:pt x="417" y="58"/>
                    </a:lnTo>
                    <a:lnTo>
                      <a:pt x="432" y="67"/>
                    </a:lnTo>
                    <a:lnTo>
                      <a:pt x="445" y="76"/>
                    </a:lnTo>
                    <a:lnTo>
                      <a:pt x="458" y="88"/>
                    </a:lnTo>
                    <a:lnTo>
                      <a:pt x="471" y="99"/>
                    </a:lnTo>
                    <a:lnTo>
                      <a:pt x="482" y="112"/>
                    </a:lnTo>
                    <a:lnTo>
                      <a:pt x="493" y="124"/>
                    </a:lnTo>
                    <a:lnTo>
                      <a:pt x="502" y="138"/>
                    </a:lnTo>
                    <a:lnTo>
                      <a:pt x="511" y="1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6" name="Freeform 96"/>
              <p:cNvSpPr>
                <a:spLocks/>
              </p:cNvSpPr>
              <p:nvPr/>
            </p:nvSpPr>
            <p:spPr bwMode="auto">
              <a:xfrm>
                <a:off x="2461" y="2591"/>
                <a:ext cx="497" cy="499"/>
              </a:xfrm>
              <a:custGeom>
                <a:avLst/>
                <a:gdLst>
                  <a:gd name="T0" fmla="*/ 935 w 994"/>
                  <a:gd name="T1" fmla="*/ 816 h 999"/>
                  <a:gd name="T2" fmla="*/ 964 w 994"/>
                  <a:gd name="T3" fmla="*/ 48 h 999"/>
                  <a:gd name="T4" fmla="*/ 182 w 994"/>
                  <a:gd name="T5" fmla="*/ 38 h 999"/>
                  <a:gd name="T6" fmla="*/ 203 w 994"/>
                  <a:gd name="T7" fmla="*/ 875 h 999"/>
                  <a:gd name="T8" fmla="*/ 198 w 994"/>
                  <a:gd name="T9" fmla="*/ 879 h 999"/>
                  <a:gd name="T10" fmla="*/ 189 w 994"/>
                  <a:gd name="T11" fmla="*/ 883 h 999"/>
                  <a:gd name="T12" fmla="*/ 180 w 994"/>
                  <a:gd name="T13" fmla="*/ 884 h 999"/>
                  <a:gd name="T14" fmla="*/ 175 w 994"/>
                  <a:gd name="T15" fmla="*/ 881 h 999"/>
                  <a:gd name="T16" fmla="*/ 138 w 994"/>
                  <a:gd name="T17" fmla="*/ 61 h 999"/>
                  <a:gd name="T18" fmla="*/ 23 w 994"/>
                  <a:gd name="T19" fmla="*/ 166 h 999"/>
                  <a:gd name="T20" fmla="*/ 27 w 994"/>
                  <a:gd name="T21" fmla="*/ 289 h 999"/>
                  <a:gd name="T22" fmla="*/ 36 w 994"/>
                  <a:gd name="T23" fmla="*/ 561 h 999"/>
                  <a:gd name="T24" fmla="*/ 46 w 994"/>
                  <a:gd name="T25" fmla="*/ 835 h 999"/>
                  <a:gd name="T26" fmla="*/ 52 w 994"/>
                  <a:gd name="T27" fmla="*/ 963 h 999"/>
                  <a:gd name="T28" fmla="*/ 68 w 994"/>
                  <a:gd name="T29" fmla="*/ 956 h 999"/>
                  <a:gd name="T30" fmla="*/ 86 w 994"/>
                  <a:gd name="T31" fmla="*/ 948 h 999"/>
                  <a:gd name="T32" fmla="*/ 107 w 994"/>
                  <a:gd name="T33" fmla="*/ 940 h 999"/>
                  <a:gd name="T34" fmla="*/ 127 w 994"/>
                  <a:gd name="T35" fmla="*/ 932 h 999"/>
                  <a:gd name="T36" fmla="*/ 144 w 994"/>
                  <a:gd name="T37" fmla="*/ 925 h 999"/>
                  <a:gd name="T38" fmla="*/ 159 w 994"/>
                  <a:gd name="T39" fmla="*/ 919 h 999"/>
                  <a:gd name="T40" fmla="*/ 168 w 994"/>
                  <a:gd name="T41" fmla="*/ 916 h 999"/>
                  <a:gd name="T42" fmla="*/ 173 w 994"/>
                  <a:gd name="T43" fmla="*/ 916 h 999"/>
                  <a:gd name="T44" fmla="*/ 157 w 994"/>
                  <a:gd name="T45" fmla="*/ 928 h 999"/>
                  <a:gd name="T46" fmla="*/ 141 w 994"/>
                  <a:gd name="T47" fmla="*/ 939 h 999"/>
                  <a:gd name="T48" fmla="*/ 122 w 994"/>
                  <a:gd name="T49" fmla="*/ 948 h 999"/>
                  <a:gd name="T50" fmla="*/ 103 w 994"/>
                  <a:gd name="T51" fmla="*/ 959 h 999"/>
                  <a:gd name="T52" fmla="*/ 84 w 994"/>
                  <a:gd name="T53" fmla="*/ 969 h 999"/>
                  <a:gd name="T54" fmla="*/ 66 w 994"/>
                  <a:gd name="T55" fmla="*/ 978 h 999"/>
                  <a:gd name="T56" fmla="*/ 47 w 994"/>
                  <a:gd name="T57" fmla="*/ 989 h 999"/>
                  <a:gd name="T58" fmla="*/ 31 w 994"/>
                  <a:gd name="T59" fmla="*/ 999 h 999"/>
                  <a:gd name="T60" fmla="*/ 25 w 994"/>
                  <a:gd name="T61" fmla="*/ 963 h 999"/>
                  <a:gd name="T62" fmla="*/ 18 w 994"/>
                  <a:gd name="T63" fmla="*/ 871 h 999"/>
                  <a:gd name="T64" fmla="*/ 13 w 994"/>
                  <a:gd name="T65" fmla="*/ 741 h 999"/>
                  <a:gd name="T66" fmla="*/ 8 w 994"/>
                  <a:gd name="T67" fmla="*/ 590 h 999"/>
                  <a:gd name="T68" fmla="*/ 3 w 994"/>
                  <a:gd name="T69" fmla="*/ 438 h 999"/>
                  <a:gd name="T70" fmla="*/ 0 w 994"/>
                  <a:gd name="T71" fmla="*/ 300 h 999"/>
                  <a:gd name="T72" fmla="*/ 0 w 994"/>
                  <a:gd name="T73" fmla="*/ 196 h 999"/>
                  <a:gd name="T74" fmla="*/ 1 w 994"/>
                  <a:gd name="T75" fmla="*/ 144 h 999"/>
                  <a:gd name="T76" fmla="*/ 147 w 994"/>
                  <a:gd name="T77" fmla="*/ 0 h 999"/>
                  <a:gd name="T78" fmla="*/ 994 w 994"/>
                  <a:gd name="T79" fmla="*/ 22 h 999"/>
                  <a:gd name="T80" fmla="*/ 993 w 994"/>
                  <a:gd name="T81" fmla="*/ 57 h 999"/>
                  <a:gd name="T82" fmla="*/ 988 w 994"/>
                  <a:gd name="T83" fmla="*/ 149 h 999"/>
                  <a:gd name="T84" fmla="*/ 984 w 994"/>
                  <a:gd name="T85" fmla="*/ 279 h 999"/>
                  <a:gd name="T86" fmla="*/ 977 w 994"/>
                  <a:gd name="T87" fmla="*/ 427 h 999"/>
                  <a:gd name="T88" fmla="*/ 970 w 994"/>
                  <a:gd name="T89" fmla="*/ 576 h 999"/>
                  <a:gd name="T90" fmla="*/ 964 w 994"/>
                  <a:gd name="T91" fmla="*/ 706 h 999"/>
                  <a:gd name="T92" fmla="*/ 959 w 994"/>
                  <a:gd name="T93" fmla="*/ 797 h 999"/>
                  <a:gd name="T94" fmla="*/ 957 w 994"/>
                  <a:gd name="T95" fmla="*/ 831 h 999"/>
                  <a:gd name="T96" fmla="*/ 935 w 994"/>
                  <a:gd name="T97" fmla="*/ 816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94" h="999">
                    <a:moveTo>
                      <a:pt x="935" y="816"/>
                    </a:moveTo>
                    <a:lnTo>
                      <a:pt x="964" y="48"/>
                    </a:lnTo>
                    <a:lnTo>
                      <a:pt x="182" y="38"/>
                    </a:lnTo>
                    <a:lnTo>
                      <a:pt x="203" y="875"/>
                    </a:lnTo>
                    <a:lnTo>
                      <a:pt x="198" y="879"/>
                    </a:lnTo>
                    <a:lnTo>
                      <a:pt x="189" y="883"/>
                    </a:lnTo>
                    <a:lnTo>
                      <a:pt x="180" y="884"/>
                    </a:lnTo>
                    <a:lnTo>
                      <a:pt x="175" y="881"/>
                    </a:lnTo>
                    <a:lnTo>
                      <a:pt x="138" y="61"/>
                    </a:lnTo>
                    <a:lnTo>
                      <a:pt x="23" y="166"/>
                    </a:lnTo>
                    <a:lnTo>
                      <a:pt x="27" y="289"/>
                    </a:lnTo>
                    <a:lnTo>
                      <a:pt x="36" y="561"/>
                    </a:lnTo>
                    <a:lnTo>
                      <a:pt x="46" y="835"/>
                    </a:lnTo>
                    <a:lnTo>
                      <a:pt x="52" y="963"/>
                    </a:lnTo>
                    <a:lnTo>
                      <a:pt x="68" y="956"/>
                    </a:lnTo>
                    <a:lnTo>
                      <a:pt x="86" y="948"/>
                    </a:lnTo>
                    <a:lnTo>
                      <a:pt x="107" y="940"/>
                    </a:lnTo>
                    <a:lnTo>
                      <a:pt x="127" y="932"/>
                    </a:lnTo>
                    <a:lnTo>
                      <a:pt x="144" y="925"/>
                    </a:lnTo>
                    <a:lnTo>
                      <a:pt x="159" y="919"/>
                    </a:lnTo>
                    <a:lnTo>
                      <a:pt x="168" y="916"/>
                    </a:lnTo>
                    <a:lnTo>
                      <a:pt x="173" y="916"/>
                    </a:lnTo>
                    <a:lnTo>
                      <a:pt x="157" y="928"/>
                    </a:lnTo>
                    <a:lnTo>
                      <a:pt x="141" y="939"/>
                    </a:lnTo>
                    <a:lnTo>
                      <a:pt x="122" y="948"/>
                    </a:lnTo>
                    <a:lnTo>
                      <a:pt x="103" y="959"/>
                    </a:lnTo>
                    <a:lnTo>
                      <a:pt x="84" y="969"/>
                    </a:lnTo>
                    <a:lnTo>
                      <a:pt x="66" y="978"/>
                    </a:lnTo>
                    <a:lnTo>
                      <a:pt x="47" y="989"/>
                    </a:lnTo>
                    <a:lnTo>
                      <a:pt x="31" y="999"/>
                    </a:lnTo>
                    <a:lnTo>
                      <a:pt x="25" y="963"/>
                    </a:lnTo>
                    <a:lnTo>
                      <a:pt x="18" y="871"/>
                    </a:lnTo>
                    <a:lnTo>
                      <a:pt x="13" y="741"/>
                    </a:lnTo>
                    <a:lnTo>
                      <a:pt x="8" y="590"/>
                    </a:lnTo>
                    <a:lnTo>
                      <a:pt x="3" y="438"/>
                    </a:lnTo>
                    <a:lnTo>
                      <a:pt x="0" y="300"/>
                    </a:lnTo>
                    <a:lnTo>
                      <a:pt x="0" y="196"/>
                    </a:lnTo>
                    <a:lnTo>
                      <a:pt x="1" y="144"/>
                    </a:lnTo>
                    <a:lnTo>
                      <a:pt x="147" y="0"/>
                    </a:lnTo>
                    <a:lnTo>
                      <a:pt x="994" y="22"/>
                    </a:lnTo>
                    <a:lnTo>
                      <a:pt x="993" y="57"/>
                    </a:lnTo>
                    <a:lnTo>
                      <a:pt x="988" y="149"/>
                    </a:lnTo>
                    <a:lnTo>
                      <a:pt x="984" y="279"/>
                    </a:lnTo>
                    <a:lnTo>
                      <a:pt x="977" y="427"/>
                    </a:lnTo>
                    <a:lnTo>
                      <a:pt x="970" y="576"/>
                    </a:lnTo>
                    <a:lnTo>
                      <a:pt x="964" y="706"/>
                    </a:lnTo>
                    <a:lnTo>
                      <a:pt x="959" y="797"/>
                    </a:lnTo>
                    <a:lnTo>
                      <a:pt x="957" y="831"/>
                    </a:lnTo>
                    <a:lnTo>
                      <a:pt x="935" y="8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7" name="Freeform 97"/>
              <p:cNvSpPr>
                <a:spLocks/>
              </p:cNvSpPr>
              <p:nvPr/>
            </p:nvSpPr>
            <p:spPr bwMode="auto">
              <a:xfrm>
                <a:off x="2995" y="2595"/>
                <a:ext cx="338" cy="415"/>
              </a:xfrm>
              <a:custGeom>
                <a:avLst/>
                <a:gdLst>
                  <a:gd name="T0" fmla="*/ 593 w 676"/>
                  <a:gd name="T1" fmla="*/ 811 h 831"/>
                  <a:gd name="T2" fmla="*/ 565 w 676"/>
                  <a:gd name="T3" fmla="*/ 762 h 831"/>
                  <a:gd name="T4" fmla="*/ 527 w 676"/>
                  <a:gd name="T5" fmla="*/ 641 h 831"/>
                  <a:gd name="T6" fmla="*/ 479 w 676"/>
                  <a:gd name="T7" fmla="*/ 560 h 831"/>
                  <a:gd name="T8" fmla="*/ 421 w 676"/>
                  <a:gd name="T9" fmla="*/ 501 h 831"/>
                  <a:gd name="T10" fmla="*/ 360 w 676"/>
                  <a:gd name="T11" fmla="*/ 477 h 831"/>
                  <a:gd name="T12" fmla="*/ 355 w 676"/>
                  <a:gd name="T13" fmla="*/ 462 h 831"/>
                  <a:gd name="T14" fmla="*/ 383 w 676"/>
                  <a:gd name="T15" fmla="*/ 464 h 831"/>
                  <a:gd name="T16" fmla="*/ 424 w 676"/>
                  <a:gd name="T17" fmla="*/ 399 h 831"/>
                  <a:gd name="T18" fmla="*/ 410 w 676"/>
                  <a:gd name="T19" fmla="*/ 342 h 831"/>
                  <a:gd name="T20" fmla="*/ 353 w 676"/>
                  <a:gd name="T21" fmla="*/ 312 h 831"/>
                  <a:gd name="T22" fmla="*/ 268 w 676"/>
                  <a:gd name="T23" fmla="*/ 296 h 831"/>
                  <a:gd name="T24" fmla="*/ 185 w 676"/>
                  <a:gd name="T25" fmla="*/ 272 h 831"/>
                  <a:gd name="T26" fmla="*/ 115 w 676"/>
                  <a:gd name="T27" fmla="*/ 277 h 831"/>
                  <a:gd name="T28" fmla="*/ 102 w 676"/>
                  <a:gd name="T29" fmla="*/ 487 h 831"/>
                  <a:gd name="T30" fmla="*/ 159 w 676"/>
                  <a:gd name="T31" fmla="*/ 635 h 831"/>
                  <a:gd name="T32" fmla="*/ 250 w 676"/>
                  <a:gd name="T33" fmla="*/ 711 h 831"/>
                  <a:gd name="T34" fmla="*/ 281 w 676"/>
                  <a:gd name="T35" fmla="*/ 702 h 831"/>
                  <a:gd name="T36" fmla="*/ 280 w 676"/>
                  <a:gd name="T37" fmla="*/ 716 h 831"/>
                  <a:gd name="T38" fmla="*/ 243 w 676"/>
                  <a:gd name="T39" fmla="*/ 723 h 831"/>
                  <a:gd name="T40" fmla="*/ 153 w 676"/>
                  <a:gd name="T41" fmla="*/ 671 h 831"/>
                  <a:gd name="T42" fmla="*/ 86 w 676"/>
                  <a:gd name="T43" fmla="*/ 577 h 831"/>
                  <a:gd name="T44" fmla="*/ 55 w 676"/>
                  <a:gd name="T45" fmla="*/ 461 h 831"/>
                  <a:gd name="T46" fmla="*/ 38 w 676"/>
                  <a:gd name="T47" fmla="*/ 330 h 831"/>
                  <a:gd name="T48" fmla="*/ 3 w 676"/>
                  <a:gd name="T49" fmla="*/ 319 h 831"/>
                  <a:gd name="T50" fmla="*/ 72 w 676"/>
                  <a:gd name="T51" fmla="*/ 217 h 831"/>
                  <a:gd name="T52" fmla="*/ 60 w 676"/>
                  <a:gd name="T53" fmla="*/ 141 h 831"/>
                  <a:gd name="T54" fmla="*/ 70 w 676"/>
                  <a:gd name="T55" fmla="*/ 65 h 831"/>
                  <a:gd name="T56" fmla="*/ 115 w 676"/>
                  <a:gd name="T57" fmla="*/ 14 h 831"/>
                  <a:gd name="T58" fmla="*/ 142 w 676"/>
                  <a:gd name="T59" fmla="*/ 22 h 831"/>
                  <a:gd name="T60" fmla="*/ 109 w 676"/>
                  <a:gd name="T61" fmla="*/ 55 h 831"/>
                  <a:gd name="T62" fmla="*/ 138 w 676"/>
                  <a:gd name="T63" fmla="*/ 184 h 831"/>
                  <a:gd name="T64" fmla="*/ 232 w 676"/>
                  <a:gd name="T65" fmla="*/ 242 h 831"/>
                  <a:gd name="T66" fmla="*/ 342 w 676"/>
                  <a:gd name="T67" fmla="*/ 271 h 831"/>
                  <a:gd name="T68" fmla="*/ 444 w 676"/>
                  <a:gd name="T69" fmla="*/ 315 h 831"/>
                  <a:gd name="T70" fmla="*/ 512 w 676"/>
                  <a:gd name="T71" fmla="*/ 347 h 831"/>
                  <a:gd name="T72" fmla="*/ 540 w 676"/>
                  <a:gd name="T73" fmla="*/ 410 h 831"/>
                  <a:gd name="T74" fmla="*/ 502 w 676"/>
                  <a:gd name="T75" fmla="*/ 422 h 831"/>
                  <a:gd name="T76" fmla="*/ 478 w 676"/>
                  <a:gd name="T77" fmla="*/ 401 h 831"/>
                  <a:gd name="T78" fmla="*/ 511 w 676"/>
                  <a:gd name="T79" fmla="*/ 409 h 831"/>
                  <a:gd name="T80" fmla="*/ 501 w 676"/>
                  <a:gd name="T81" fmla="*/ 375 h 831"/>
                  <a:gd name="T82" fmla="*/ 456 w 676"/>
                  <a:gd name="T83" fmla="*/ 346 h 831"/>
                  <a:gd name="T84" fmla="*/ 461 w 676"/>
                  <a:gd name="T85" fmla="*/ 440 h 831"/>
                  <a:gd name="T86" fmla="*/ 510 w 676"/>
                  <a:gd name="T87" fmla="*/ 544 h 831"/>
                  <a:gd name="T88" fmla="*/ 592 w 676"/>
                  <a:gd name="T89" fmla="*/ 608 h 831"/>
                  <a:gd name="T90" fmla="*/ 646 w 676"/>
                  <a:gd name="T91" fmla="*/ 602 h 831"/>
                  <a:gd name="T92" fmla="*/ 633 w 676"/>
                  <a:gd name="T93" fmla="*/ 583 h 831"/>
                  <a:gd name="T94" fmla="*/ 671 w 676"/>
                  <a:gd name="T95" fmla="*/ 584 h 831"/>
                  <a:gd name="T96" fmla="*/ 668 w 676"/>
                  <a:gd name="T97" fmla="*/ 628 h 831"/>
                  <a:gd name="T98" fmla="*/ 602 w 676"/>
                  <a:gd name="T99" fmla="*/ 641 h 831"/>
                  <a:gd name="T100" fmla="*/ 547 w 676"/>
                  <a:gd name="T101" fmla="*/ 614 h 831"/>
                  <a:gd name="T102" fmla="*/ 593 w 676"/>
                  <a:gd name="T103" fmla="*/ 721 h 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6" h="831">
                    <a:moveTo>
                      <a:pt x="615" y="831"/>
                    </a:moveTo>
                    <a:lnTo>
                      <a:pt x="608" y="827"/>
                    </a:lnTo>
                    <a:lnTo>
                      <a:pt x="602" y="824"/>
                    </a:lnTo>
                    <a:lnTo>
                      <a:pt x="598" y="818"/>
                    </a:lnTo>
                    <a:lnTo>
                      <a:pt x="593" y="811"/>
                    </a:lnTo>
                    <a:lnTo>
                      <a:pt x="588" y="804"/>
                    </a:lnTo>
                    <a:lnTo>
                      <a:pt x="585" y="797"/>
                    </a:lnTo>
                    <a:lnTo>
                      <a:pt x="580" y="790"/>
                    </a:lnTo>
                    <a:lnTo>
                      <a:pt x="577" y="784"/>
                    </a:lnTo>
                    <a:lnTo>
                      <a:pt x="565" y="762"/>
                    </a:lnTo>
                    <a:lnTo>
                      <a:pt x="555" y="739"/>
                    </a:lnTo>
                    <a:lnTo>
                      <a:pt x="546" y="716"/>
                    </a:lnTo>
                    <a:lnTo>
                      <a:pt x="539" y="691"/>
                    </a:lnTo>
                    <a:lnTo>
                      <a:pt x="533" y="666"/>
                    </a:lnTo>
                    <a:lnTo>
                      <a:pt x="527" y="641"/>
                    </a:lnTo>
                    <a:lnTo>
                      <a:pt x="523" y="615"/>
                    </a:lnTo>
                    <a:lnTo>
                      <a:pt x="518" y="590"/>
                    </a:lnTo>
                    <a:lnTo>
                      <a:pt x="505" y="580"/>
                    </a:lnTo>
                    <a:lnTo>
                      <a:pt x="492" y="570"/>
                    </a:lnTo>
                    <a:lnTo>
                      <a:pt x="479" y="560"/>
                    </a:lnTo>
                    <a:lnTo>
                      <a:pt x="466" y="549"/>
                    </a:lnTo>
                    <a:lnTo>
                      <a:pt x="454" y="538"/>
                    </a:lnTo>
                    <a:lnTo>
                      <a:pt x="441" y="527"/>
                    </a:lnTo>
                    <a:lnTo>
                      <a:pt x="431" y="514"/>
                    </a:lnTo>
                    <a:lnTo>
                      <a:pt x="421" y="501"/>
                    </a:lnTo>
                    <a:lnTo>
                      <a:pt x="410" y="501"/>
                    </a:lnTo>
                    <a:lnTo>
                      <a:pt x="396" y="498"/>
                    </a:lnTo>
                    <a:lnTo>
                      <a:pt x="383" y="492"/>
                    </a:lnTo>
                    <a:lnTo>
                      <a:pt x="371" y="485"/>
                    </a:lnTo>
                    <a:lnTo>
                      <a:pt x="360" y="477"/>
                    </a:lnTo>
                    <a:lnTo>
                      <a:pt x="351" y="470"/>
                    </a:lnTo>
                    <a:lnTo>
                      <a:pt x="345" y="464"/>
                    </a:lnTo>
                    <a:lnTo>
                      <a:pt x="343" y="462"/>
                    </a:lnTo>
                    <a:lnTo>
                      <a:pt x="349" y="461"/>
                    </a:lnTo>
                    <a:lnTo>
                      <a:pt x="355" y="462"/>
                    </a:lnTo>
                    <a:lnTo>
                      <a:pt x="359" y="463"/>
                    </a:lnTo>
                    <a:lnTo>
                      <a:pt x="365" y="463"/>
                    </a:lnTo>
                    <a:lnTo>
                      <a:pt x="371" y="464"/>
                    </a:lnTo>
                    <a:lnTo>
                      <a:pt x="378" y="466"/>
                    </a:lnTo>
                    <a:lnTo>
                      <a:pt x="383" y="464"/>
                    </a:lnTo>
                    <a:lnTo>
                      <a:pt x="390" y="462"/>
                    </a:lnTo>
                    <a:lnTo>
                      <a:pt x="406" y="448"/>
                    </a:lnTo>
                    <a:lnTo>
                      <a:pt x="416" y="433"/>
                    </a:lnTo>
                    <a:lnTo>
                      <a:pt x="419" y="416"/>
                    </a:lnTo>
                    <a:lnTo>
                      <a:pt x="424" y="399"/>
                    </a:lnTo>
                    <a:lnTo>
                      <a:pt x="421" y="387"/>
                    </a:lnTo>
                    <a:lnTo>
                      <a:pt x="420" y="376"/>
                    </a:lnTo>
                    <a:lnTo>
                      <a:pt x="417" y="364"/>
                    </a:lnTo>
                    <a:lnTo>
                      <a:pt x="414" y="353"/>
                    </a:lnTo>
                    <a:lnTo>
                      <a:pt x="410" y="342"/>
                    </a:lnTo>
                    <a:lnTo>
                      <a:pt x="404" y="334"/>
                    </a:lnTo>
                    <a:lnTo>
                      <a:pt x="397" y="326"/>
                    </a:lnTo>
                    <a:lnTo>
                      <a:pt x="388" y="320"/>
                    </a:lnTo>
                    <a:lnTo>
                      <a:pt x="371" y="316"/>
                    </a:lnTo>
                    <a:lnTo>
                      <a:pt x="353" y="312"/>
                    </a:lnTo>
                    <a:lnTo>
                      <a:pt x="336" y="309"/>
                    </a:lnTo>
                    <a:lnTo>
                      <a:pt x="319" y="307"/>
                    </a:lnTo>
                    <a:lnTo>
                      <a:pt x="302" y="303"/>
                    </a:lnTo>
                    <a:lnTo>
                      <a:pt x="284" y="300"/>
                    </a:lnTo>
                    <a:lnTo>
                      <a:pt x="268" y="296"/>
                    </a:lnTo>
                    <a:lnTo>
                      <a:pt x="251" y="293"/>
                    </a:lnTo>
                    <a:lnTo>
                      <a:pt x="234" y="288"/>
                    </a:lnTo>
                    <a:lnTo>
                      <a:pt x="218" y="284"/>
                    </a:lnTo>
                    <a:lnTo>
                      <a:pt x="201" y="279"/>
                    </a:lnTo>
                    <a:lnTo>
                      <a:pt x="185" y="272"/>
                    </a:lnTo>
                    <a:lnTo>
                      <a:pt x="169" y="265"/>
                    </a:lnTo>
                    <a:lnTo>
                      <a:pt x="154" y="257"/>
                    </a:lnTo>
                    <a:lnTo>
                      <a:pt x="139" y="248"/>
                    </a:lnTo>
                    <a:lnTo>
                      <a:pt x="125" y="237"/>
                    </a:lnTo>
                    <a:lnTo>
                      <a:pt x="115" y="277"/>
                    </a:lnTo>
                    <a:lnTo>
                      <a:pt x="107" y="317"/>
                    </a:lnTo>
                    <a:lnTo>
                      <a:pt x="100" y="360"/>
                    </a:lnTo>
                    <a:lnTo>
                      <a:pt x="98" y="401"/>
                    </a:lnTo>
                    <a:lnTo>
                      <a:pt x="98" y="445"/>
                    </a:lnTo>
                    <a:lnTo>
                      <a:pt x="102" y="487"/>
                    </a:lnTo>
                    <a:lnTo>
                      <a:pt x="110" y="530"/>
                    </a:lnTo>
                    <a:lnTo>
                      <a:pt x="122" y="573"/>
                    </a:lnTo>
                    <a:lnTo>
                      <a:pt x="133" y="592"/>
                    </a:lnTo>
                    <a:lnTo>
                      <a:pt x="145" y="614"/>
                    </a:lnTo>
                    <a:lnTo>
                      <a:pt x="159" y="635"/>
                    </a:lnTo>
                    <a:lnTo>
                      <a:pt x="173" y="655"/>
                    </a:lnTo>
                    <a:lnTo>
                      <a:pt x="189" y="673"/>
                    </a:lnTo>
                    <a:lnTo>
                      <a:pt x="207" y="689"/>
                    </a:lnTo>
                    <a:lnTo>
                      <a:pt x="227" y="702"/>
                    </a:lnTo>
                    <a:lnTo>
                      <a:pt x="250" y="711"/>
                    </a:lnTo>
                    <a:lnTo>
                      <a:pt x="256" y="711"/>
                    </a:lnTo>
                    <a:lnTo>
                      <a:pt x="262" y="709"/>
                    </a:lnTo>
                    <a:lnTo>
                      <a:pt x="269" y="706"/>
                    </a:lnTo>
                    <a:lnTo>
                      <a:pt x="275" y="704"/>
                    </a:lnTo>
                    <a:lnTo>
                      <a:pt x="281" y="702"/>
                    </a:lnTo>
                    <a:lnTo>
                      <a:pt x="287" y="701"/>
                    </a:lnTo>
                    <a:lnTo>
                      <a:pt x="290" y="703"/>
                    </a:lnTo>
                    <a:lnTo>
                      <a:pt x="294" y="708"/>
                    </a:lnTo>
                    <a:lnTo>
                      <a:pt x="287" y="712"/>
                    </a:lnTo>
                    <a:lnTo>
                      <a:pt x="280" y="716"/>
                    </a:lnTo>
                    <a:lnTo>
                      <a:pt x="273" y="719"/>
                    </a:lnTo>
                    <a:lnTo>
                      <a:pt x="266" y="721"/>
                    </a:lnTo>
                    <a:lnTo>
                      <a:pt x="259" y="723"/>
                    </a:lnTo>
                    <a:lnTo>
                      <a:pt x="251" y="724"/>
                    </a:lnTo>
                    <a:lnTo>
                      <a:pt x="243" y="723"/>
                    </a:lnTo>
                    <a:lnTo>
                      <a:pt x="235" y="720"/>
                    </a:lnTo>
                    <a:lnTo>
                      <a:pt x="212" y="710"/>
                    </a:lnTo>
                    <a:lnTo>
                      <a:pt x="191" y="698"/>
                    </a:lnTo>
                    <a:lnTo>
                      <a:pt x="171" y="686"/>
                    </a:lnTo>
                    <a:lnTo>
                      <a:pt x="153" y="671"/>
                    </a:lnTo>
                    <a:lnTo>
                      <a:pt x="137" y="655"/>
                    </a:lnTo>
                    <a:lnTo>
                      <a:pt x="122" y="637"/>
                    </a:lnTo>
                    <a:lnTo>
                      <a:pt x="108" y="618"/>
                    </a:lnTo>
                    <a:lnTo>
                      <a:pt x="97" y="598"/>
                    </a:lnTo>
                    <a:lnTo>
                      <a:pt x="86" y="577"/>
                    </a:lnTo>
                    <a:lnTo>
                      <a:pt x="77" y="555"/>
                    </a:lnTo>
                    <a:lnTo>
                      <a:pt x="69" y="532"/>
                    </a:lnTo>
                    <a:lnTo>
                      <a:pt x="63" y="509"/>
                    </a:lnTo>
                    <a:lnTo>
                      <a:pt x="59" y="485"/>
                    </a:lnTo>
                    <a:lnTo>
                      <a:pt x="55" y="461"/>
                    </a:lnTo>
                    <a:lnTo>
                      <a:pt x="53" y="437"/>
                    </a:lnTo>
                    <a:lnTo>
                      <a:pt x="53" y="411"/>
                    </a:lnTo>
                    <a:lnTo>
                      <a:pt x="53" y="330"/>
                    </a:lnTo>
                    <a:lnTo>
                      <a:pt x="45" y="330"/>
                    </a:lnTo>
                    <a:lnTo>
                      <a:pt x="38" y="330"/>
                    </a:lnTo>
                    <a:lnTo>
                      <a:pt x="30" y="330"/>
                    </a:lnTo>
                    <a:lnTo>
                      <a:pt x="22" y="328"/>
                    </a:lnTo>
                    <a:lnTo>
                      <a:pt x="15" y="326"/>
                    </a:lnTo>
                    <a:lnTo>
                      <a:pt x="9" y="323"/>
                    </a:lnTo>
                    <a:lnTo>
                      <a:pt x="3" y="319"/>
                    </a:lnTo>
                    <a:lnTo>
                      <a:pt x="0" y="314"/>
                    </a:lnTo>
                    <a:lnTo>
                      <a:pt x="56" y="294"/>
                    </a:lnTo>
                    <a:lnTo>
                      <a:pt x="61" y="269"/>
                    </a:lnTo>
                    <a:lnTo>
                      <a:pt x="65" y="242"/>
                    </a:lnTo>
                    <a:lnTo>
                      <a:pt x="72" y="217"/>
                    </a:lnTo>
                    <a:lnTo>
                      <a:pt x="87" y="196"/>
                    </a:lnTo>
                    <a:lnTo>
                      <a:pt x="78" y="184"/>
                    </a:lnTo>
                    <a:lnTo>
                      <a:pt x="71" y="171"/>
                    </a:lnTo>
                    <a:lnTo>
                      <a:pt x="64" y="156"/>
                    </a:lnTo>
                    <a:lnTo>
                      <a:pt x="60" y="141"/>
                    </a:lnTo>
                    <a:lnTo>
                      <a:pt x="56" y="126"/>
                    </a:lnTo>
                    <a:lnTo>
                      <a:pt x="56" y="110"/>
                    </a:lnTo>
                    <a:lnTo>
                      <a:pt x="57" y="93"/>
                    </a:lnTo>
                    <a:lnTo>
                      <a:pt x="63" y="77"/>
                    </a:lnTo>
                    <a:lnTo>
                      <a:pt x="70" y="65"/>
                    </a:lnTo>
                    <a:lnTo>
                      <a:pt x="77" y="53"/>
                    </a:lnTo>
                    <a:lnTo>
                      <a:pt x="85" y="42"/>
                    </a:lnTo>
                    <a:lnTo>
                      <a:pt x="94" y="31"/>
                    </a:lnTo>
                    <a:lnTo>
                      <a:pt x="103" y="22"/>
                    </a:lnTo>
                    <a:lnTo>
                      <a:pt x="115" y="14"/>
                    </a:lnTo>
                    <a:lnTo>
                      <a:pt x="125" y="7"/>
                    </a:lnTo>
                    <a:lnTo>
                      <a:pt x="138" y="0"/>
                    </a:lnTo>
                    <a:lnTo>
                      <a:pt x="144" y="8"/>
                    </a:lnTo>
                    <a:lnTo>
                      <a:pt x="145" y="15"/>
                    </a:lnTo>
                    <a:lnTo>
                      <a:pt x="142" y="22"/>
                    </a:lnTo>
                    <a:lnTo>
                      <a:pt x="135" y="28"/>
                    </a:lnTo>
                    <a:lnTo>
                      <a:pt x="127" y="34"/>
                    </a:lnTo>
                    <a:lnTo>
                      <a:pt x="120" y="40"/>
                    </a:lnTo>
                    <a:lnTo>
                      <a:pt x="113" y="47"/>
                    </a:lnTo>
                    <a:lnTo>
                      <a:pt x="109" y="55"/>
                    </a:lnTo>
                    <a:lnTo>
                      <a:pt x="102" y="83"/>
                    </a:lnTo>
                    <a:lnTo>
                      <a:pt x="103" y="113"/>
                    </a:lnTo>
                    <a:lnTo>
                      <a:pt x="110" y="141"/>
                    </a:lnTo>
                    <a:lnTo>
                      <a:pt x="122" y="166"/>
                    </a:lnTo>
                    <a:lnTo>
                      <a:pt x="138" y="184"/>
                    </a:lnTo>
                    <a:lnTo>
                      <a:pt x="154" y="201"/>
                    </a:lnTo>
                    <a:lnTo>
                      <a:pt x="173" y="214"/>
                    </a:lnTo>
                    <a:lnTo>
                      <a:pt x="192" y="226"/>
                    </a:lnTo>
                    <a:lnTo>
                      <a:pt x="212" y="235"/>
                    </a:lnTo>
                    <a:lnTo>
                      <a:pt x="232" y="242"/>
                    </a:lnTo>
                    <a:lnTo>
                      <a:pt x="254" y="249"/>
                    </a:lnTo>
                    <a:lnTo>
                      <a:pt x="276" y="255"/>
                    </a:lnTo>
                    <a:lnTo>
                      <a:pt x="298" y="259"/>
                    </a:lnTo>
                    <a:lnTo>
                      <a:pt x="320" y="265"/>
                    </a:lnTo>
                    <a:lnTo>
                      <a:pt x="342" y="271"/>
                    </a:lnTo>
                    <a:lnTo>
                      <a:pt x="364" y="277"/>
                    </a:lnTo>
                    <a:lnTo>
                      <a:pt x="385" y="284"/>
                    </a:lnTo>
                    <a:lnTo>
                      <a:pt x="405" y="293"/>
                    </a:lnTo>
                    <a:lnTo>
                      <a:pt x="425" y="302"/>
                    </a:lnTo>
                    <a:lnTo>
                      <a:pt x="444" y="315"/>
                    </a:lnTo>
                    <a:lnTo>
                      <a:pt x="459" y="317"/>
                    </a:lnTo>
                    <a:lnTo>
                      <a:pt x="474" y="322"/>
                    </a:lnTo>
                    <a:lnTo>
                      <a:pt x="488" y="328"/>
                    </a:lnTo>
                    <a:lnTo>
                      <a:pt x="501" y="337"/>
                    </a:lnTo>
                    <a:lnTo>
                      <a:pt x="512" y="347"/>
                    </a:lnTo>
                    <a:lnTo>
                      <a:pt x="523" y="358"/>
                    </a:lnTo>
                    <a:lnTo>
                      <a:pt x="531" y="370"/>
                    </a:lnTo>
                    <a:lnTo>
                      <a:pt x="539" y="384"/>
                    </a:lnTo>
                    <a:lnTo>
                      <a:pt x="541" y="396"/>
                    </a:lnTo>
                    <a:lnTo>
                      <a:pt x="540" y="410"/>
                    </a:lnTo>
                    <a:lnTo>
                      <a:pt x="534" y="421"/>
                    </a:lnTo>
                    <a:lnTo>
                      <a:pt x="524" y="430"/>
                    </a:lnTo>
                    <a:lnTo>
                      <a:pt x="517" y="430"/>
                    </a:lnTo>
                    <a:lnTo>
                      <a:pt x="510" y="426"/>
                    </a:lnTo>
                    <a:lnTo>
                      <a:pt x="502" y="422"/>
                    </a:lnTo>
                    <a:lnTo>
                      <a:pt x="495" y="417"/>
                    </a:lnTo>
                    <a:lnTo>
                      <a:pt x="488" y="411"/>
                    </a:lnTo>
                    <a:lnTo>
                      <a:pt x="482" y="406"/>
                    </a:lnTo>
                    <a:lnTo>
                      <a:pt x="479" y="402"/>
                    </a:lnTo>
                    <a:lnTo>
                      <a:pt x="478" y="401"/>
                    </a:lnTo>
                    <a:lnTo>
                      <a:pt x="485" y="405"/>
                    </a:lnTo>
                    <a:lnTo>
                      <a:pt x="492" y="409"/>
                    </a:lnTo>
                    <a:lnTo>
                      <a:pt x="497" y="413"/>
                    </a:lnTo>
                    <a:lnTo>
                      <a:pt x="505" y="414"/>
                    </a:lnTo>
                    <a:lnTo>
                      <a:pt x="511" y="409"/>
                    </a:lnTo>
                    <a:lnTo>
                      <a:pt x="515" y="402"/>
                    </a:lnTo>
                    <a:lnTo>
                      <a:pt x="516" y="396"/>
                    </a:lnTo>
                    <a:lnTo>
                      <a:pt x="516" y="388"/>
                    </a:lnTo>
                    <a:lnTo>
                      <a:pt x="508" y="383"/>
                    </a:lnTo>
                    <a:lnTo>
                      <a:pt x="501" y="375"/>
                    </a:lnTo>
                    <a:lnTo>
                      <a:pt x="493" y="368"/>
                    </a:lnTo>
                    <a:lnTo>
                      <a:pt x="484" y="361"/>
                    </a:lnTo>
                    <a:lnTo>
                      <a:pt x="476" y="354"/>
                    </a:lnTo>
                    <a:lnTo>
                      <a:pt x="466" y="349"/>
                    </a:lnTo>
                    <a:lnTo>
                      <a:pt x="456" y="346"/>
                    </a:lnTo>
                    <a:lnTo>
                      <a:pt x="447" y="346"/>
                    </a:lnTo>
                    <a:lnTo>
                      <a:pt x="454" y="368"/>
                    </a:lnTo>
                    <a:lnTo>
                      <a:pt x="457" y="392"/>
                    </a:lnTo>
                    <a:lnTo>
                      <a:pt x="458" y="416"/>
                    </a:lnTo>
                    <a:lnTo>
                      <a:pt x="461" y="440"/>
                    </a:lnTo>
                    <a:lnTo>
                      <a:pt x="463" y="464"/>
                    </a:lnTo>
                    <a:lnTo>
                      <a:pt x="469" y="487"/>
                    </a:lnTo>
                    <a:lnTo>
                      <a:pt x="480" y="509"/>
                    </a:lnTo>
                    <a:lnTo>
                      <a:pt x="496" y="529"/>
                    </a:lnTo>
                    <a:lnTo>
                      <a:pt x="510" y="544"/>
                    </a:lnTo>
                    <a:lnTo>
                      <a:pt x="524" y="560"/>
                    </a:lnTo>
                    <a:lnTo>
                      <a:pt x="539" y="575"/>
                    </a:lnTo>
                    <a:lnTo>
                      <a:pt x="556" y="589"/>
                    </a:lnTo>
                    <a:lnTo>
                      <a:pt x="573" y="600"/>
                    </a:lnTo>
                    <a:lnTo>
                      <a:pt x="592" y="608"/>
                    </a:lnTo>
                    <a:lnTo>
                      <a:pt x="611" y="612"/>
                    </a:lnTo>
                    <a:lnTo>
                      <a:pt x="633" y="611"/>
                    </a:lnTo>
                    <a:lnTo>
                      <a:pt x="637" y="607"/>
                    </a:lnTo>
                    <a:lnTo>
                      <a:pt x="641" y="604"/>
                    </a:lnTo>
                    <a:lnTo>
                      <a:pt x="646" y="602"/>
                    </a:lnTo>
                    <a:lnTo>
                      <a:pt x="649" y="598"/>
                    </a:lnTo>
                    <a:lnTo>
                      <a:pt x="645" y="593"/>
                    </a:lnTo>
                    <a:lnTo>
                      <a:pt x="639" y="591"/>
                    </a:lnTo>
                    <a:lnTo>
                      <a:pt x="634" y="589"/>
                    </a:lnTo>
                    <a:lnTo>
                      <a:pt x="633" y="583"/>
                    </a:lnTo>
                    <a:lnTo>
                      <a:pt x="640" y="578"/>
                    </a:lnTo>
                    <a:lnTo>
                      <a:pt x="647" y="576"/>
                    </a:lnTo>
                    <a:lnTo>
                      <a:pt x="656" y="575"/>
                    </a:lnTo>
                    <a:lnTo>
                      <a:pt x="664" y="577"/>
                    </a:lnTo>
                    <a:lnTo>
                      <a:pt x="671" y="584"/>
                    </a:lnTo>
                    <a:lnTo>
                      <a:pt x="675" y="592"/>
                    </a:lnTo>
                    <a:lnTo>
                      <a:pt x="676" y="600"/>
                    </a:lnTo>
                    <a:lnTo>
                      <a:pt x="675" y="608"/>
                    </a:lnTo>
                    <a:lnTo>
                      <a:pt x="674" y="619"/>
                    </a:lnTo>
                    <a:lnTo>
                      <a:pt x="668" y="628"/>
                    </a:lnTo>
                    <a:lnTo>
                      <a:pt x="657" y="636"/>
                    </a:lnTo>
                    <a:lnTo>
                      <a:pt x="645" y="643"/>
                    </a:lnTo>
                    <a:lnTo>
                      <a:pt x="630" y="644"/>
                    </a:lnTo>
                    <a:lnTo>
                      <a:pt x="616" y="643"/>
                    </a:lnTo>
                    <a:lnTo>
                      <a:pt x="602" y="641"/>
                    </a:lnTo>
                    <a:lnTo>
                      <a:pt x="590" y="637"/>
                    </a:lnTo>
                    <a:lnTo>
                      <a:pt x="577" y="631"/>
                    </a:lnTo>
                    <a:lnTo>
                      <a:pt x="565" y="627"/>
                    </a:lnTo>
                    <a:lnTo>
                      <a:pt x="556" y="620"/>
                    </a:lnTo>
                    <a:lnTo>
                      <a:pt x="547" y="614"/>
                    </a:lnTo>
                    <a:lnTo>
                      <a:pt x="554" y="636"/>
                    </a:lnTo>
                    <a:lnTo>
                      <a:pt x="562" y="658"/>
                    </a:lnTo>
                    <a:lnTo>
                      <a:pt x="571" y="679"/>
                    </a:lnTo>
                    <a:lnTo>
                      <a:pt x="581" y="701"/>
                    </a:lnTo>
                    <a:lnTo>
                      <a:pt x="593" y="721"/>
                    </a:lnTo>
                    <a:lnTo>
                      <a:pt x="605" y="743"/>
                    </a:lnTo>
                    <a:lnTo>
                      <a:pt x="617" y="764"/>
                    </a:lnTo>
                    <a:lnTo>
                      <a:pt x="631" y="784"/>
                    </a:lnTo>
                    <a:lnTo>
                      <a:pt x="615" y="8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8" name="Freeform 98"/>
              <p:cNvSpPr>
                <a:spLocks/>
              </p:cNvSpPr>
              <p:nvPr/>
            </p:nvSpPr>
            <p:spPr bwMode="auto">
              <a:xfrm>
                <a:off x="3350" y="2622"/>
                <a:ext cx="130" cy="250"/>
              </a:xfrm>
              <a:custGeom>
                <a:avLst/>
                <a:gdLst>
                  <a:gd name="T0" fmla="*/ 248 w 260"/>
                  <a:gd name="T1" fmla="*/ 153 h 501"/>
                  <a:gd name="T2" fmla="*/ 260 w 260"/>
                  <a:gd name="T3" fmla="*/ 246 h 501"/>
                  <a:gd name="T4" fmla="*/ 249 w 260"/>
                  <a:gd name="T5" fmla="*/ 339 h 501"/>
                  <a:gd name="T6" fmla="*/ 213 w 260"/>
                  <a:gd name="T7" fmla="*/ 424 h 501"/>
                  <a:gd name="T8" fmla="*/ 175 w 260"/>
                  <a:gd name="T9" fmla="*/ 470 h 501"/>
                  <a:gd name="T10" fmla="*/ 144 w 260"/>
                  <a:gd name="T11" fmla="*/ 486 h 501"/>
                  <a:gd name="T12" fmla="*/ 111 w 260"/>
                  <a:gd name="T13" fmla="*/ 498 h 501"/>
                  <a:gd name="T14" fmla="*/ 87 w 260"/>
                  <a:gd name="T15" fmla="*/ 501 h 501"/>
                  <a:gd name="T16" fmla="*/ 87 w 260"/>
                  <a:gd name="T17" fmla="*/ 493 h 501"/>
                  <a:gd name="T18" fmla="*/ 108 w 260"/>
                  <a:gd name="T19" fmla="*/ 475 h 501"/>
                  <a:gd name="T20" fmla="*/ 140 w 260"/>
                  <a:gd name="T21" fmla="*/ 453 h 501"/>
                  <a:gd name="T22" fmla="*/ 167 w 260"/>
                  <a:gd name="T23" fmla="*/ 430 h 501"/>
                  <a:gd name="T24" fmla="*/ 188 w 260"/>
                  <a:gd name="T25" fmla="*/ 388 h 501"/>
                  <a:gd name="T26" fmla="*/ 205 w 260"/>
                  <a:gd name="T27" fmla="*/ 319 h 501"/>
                  <a:gd name="T28" fmla="*/ 212 w 260"/>
                  <a:gd name="T29" fmla="*/ 247 h 501"/>
                  <a:gd name="T30" fmla="*/ 206 w 260"/>
                  <a:gd name="T31" fmla="*/ 174 h 501"/>
                  <a:gd name="T32" fmla="*/ 196 w 260"/>
                  <a:gd name="T33" fmla="*/ 130 h 501"/>
                  <a:gd name="T34" fmla="*/ 190 w 260"/>
                  <a:gd name="T35" fmla="*/ 111 h 501"/>
                  <a:gd name="T36" fmla="*/ 181 w 260"/>
                  <a:gd name="T37" fmla="*/ 93 h 501"/>
                  <a:gd name="T38" fmla="*/ 169 w 260"/>
                  <a:gd name="T39" fmla="*/ 78 h 501"/>
                  <a:gd name="T40" fmla="*/ 140 w 260"/>
                  <a:gd name="T41" fmla="*/ 53 h 501"/>
                  <a:gd name="T42" fmla="*/ 87 w 260"/>
                  <a:gd name="T43" fmla="*/ 32 h 501"/>
                  <a:gd name="T44" fmla="*/ 37 w 260"/>
                  <a:gd name="T45" fmla="*/ 24 h 501"/>
                  <a:gd name="T46" fmla="*/ 5 w 260"/>
                  <a:gd name="T47" fmla="*/ 24 h 501"/>
                  <a:gd name="T48" fmla="*/ 16 w 260"/>
                  <a:gd name="T49" fmla="*/ 13 h 501"/>
                  <a:gd name="T50" fmla="*/ 53 w 260"/>
                  <a:gd name="T51" fmla="*/ 1 h 501"/>
                  <a:gd name="T52" fmla="*/ 92 w 260"/>
                  <a:gd name="T53" fmla="*/ 2 h 501"/>
                  <a:gd name="T54" fmla="*/ 130 w 260"/>
                  <a:gd name="T55" fmla="*/ 12 h 501"/>
                  <a:gd name="T56" fmla="*/ 160 w 260"/>
                  <a:gd name="T57" fmla="*/ 28 h 501"/>
                  <a:gd name="T58" fmla="*/ 184 w 260"/>
                  <a:gd name="T59" fmla="*/ 47 h 501"/>
                  <a:gd name="T60" fmla="*/ 206 w 260"/>
                  <a:gd name="T61" fmla="*/ 72 h 501"/>
                  <a:gd name="T62" fmla="*/ 225 w 260"/>
                  <a:gd name="T63" fmla="*/ 97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60" h="501">
                    <a:moveTo>
                      <a:pt x="232" y="111"/>
                    </a:moveTo>
                    <a:lnTo>
                      <a:pt x="248" y="153"/>
                    </a:lnTo>
                    <a:lnTo>
                      <a:pt x="257" y="198"/>
                    </a:lnTo>
                    <a:lnTo>
                      <a:pt x="260" y="246"/>
                    </a:lnTo>
                    <a:lnTo>
                      <a:pt x="258" y="293"/>
                    </a:lnTo>
                    <a:lnTo>
                      <a:pt x="249" y="339"/>
                    </a:lnTo>
                    <a:lnTo>
                      <a:pt x="234" y="384"/>
                    </a:lnTo>
                    <a:lnTo>
                      <a:pt x="213" y="424"/>
                    </a:lnTo>
                    <a:lnTo>
                      <a:pt x="186" y="461"/>
                    </a:lnTo>
                    <a:lnTo>
                      <a:pt x="175" y="470"/>
                    </a:lnTo>
                    <a:lnTo>
                      <a:pt x="160" y="478"/>
                    </a:lnTo>
                    <a:lnTo>
                      <a:pt x="144" y="486"/>
                    </a:lnTo>
                    <a:lnTo>
                      <a:pt x="127" y="493"/>
                    </a:lnTo>
                    <a:lnTo>
                      <a:pt x="111" y="498"/>
                    </a:lnTo>
                    <a:lnTo>
                      <a:pt x="97" y="501"/>
                    </a:lnTo>
                    <a:lnTo>
                      <a:pt x="87" y="501"/>
                    </a:lnTo>
                    <a:lnTo>
                      <a:pt x="82" y="499"/>
                    </a:lnTo>
                    <a:lnTo>
                      <a:pt x="87" y="493"/>
                    </a:lnTo>
                    <a:lnTo>
                      <a:pt x="96" y="485"/>
                    </a:lnTo>
                    <a:lnTo>
                      <a:pt x="108" y="475"/>
                    </a:lnTo>
                    <a:lnTo>
                      <a:pt x="123" y="464"/>
                    </a:lnTo>
                    <a:lnTo>
                      <a:pt x="140" y="453"/>
                    </a:lnTo>
                    <a:lnTo>
                      <a:pt x="154" y="441"/>
                    </a:lnTo>
                    <a:lnTo>
                      <a:pt x="167" y="430"/>
                    </a:lnTo>
                    <a:lnTo>
                      <a:pt x="175" y="421"/>
                    </a:lnTo>
                    <a:lnTo>
                      <a:pt x="188" y="388"/>
                    </a:lnTo>
                    <a:lnTo>
                      <a:pt x="198" y="355"/>
                    </a:lnTo>
                    <a:lnTo>
                      <a:pt x="205" y="319"/>
                    </a:lnTo>
                    <a:lnTo>
                      <a:pt x="210" y="284"/>
                    </a:lnTo>
                    <a:lnTo>
                      <a:pt x="212" y="247"/>
                    </a:lnTo>
                    <a:lnTo>
                      <a:pt x="210" y="210"/>
                    </a:lnTo>
                    <a:lnTo>
                      <a:pt x="206" y="174"/>
                    </a:lnTo>
                    <a:lnTo>
                      <a:pt x="198" y="140"/>
                    </a:lnTo>
                    <a:lnTo>
                      <a:pt x="196" y="130"/>
                    </a:lnTo>
                    <a:lnTo>
                      <a:pt x="194" y="120"/>
                    </a:lnTo>
                    <a:lnTo>
                      <a:pt x="190" y="111"/>
                    </a:lnTo>
                    <a:lnTo>
                      <a:pt x="186" y="103"/>
                    </a:lnTo>
                    <a:lnTo>
                      <a:pt x="181" y="93"/>
                    </a:lnTo>
                    <a:lnTo>
                      <a:pt x="175" y="85"/>
                    </a:lnTo>
                    <a:lnTo>
                      <a:pt x="169" y="78"/>
                    </a:lnTo>
                    <a:lnTo>
                      <a:pt x="163" y="70"/>
                    </a:lnTo>
                    <a:lnTo>
                      <a:pt x="140" y="53"/>
                    </a:lnTo>
                    <a:lnTo>
                      <a:pt x="114" y="40"/>
                    </a:lnTo>
                    <a:lnTo>
                      <a:pt x="87" y="32"/>
                    </a:lnTo>
                    <a:lnTo>
                      <a:pt x="61" y="27"/>
                    </a:lnTo>
                    <a:lnTo>
                      <a:pt x="37" y="24"/>
                    </a:lnTo>
                    <a:lnTo>
                      <a:pt x="17" y="24"/>
                    </a:lnTo>
                    <a:lnTo>
                      <a:pt x="5" y="24"/>
                    </a:lnTo>
                    <a:lnTo>
                      <a:pt x="0" y="24"/>
                    </a:lnTo>
                    <a:lnTo>
                      <a:pt x="16" y="13"/>
                    </a:lnTo>
                    <a:lnTo>
                      <a:pt x="34" y="6"/>
                    </a:lnTo>
                    <a:lnTo>
                      <a:pt x="53" y="1"/>
                    </a:lnTo>
                    <a:lnTo>
                      <a:pt x="73" y="0"/>
                    </a:lnTo>
                    <a:lnTo>
                      <a:pt x="92" y="2"/>
                    </a:lnTo>
                    <a:lnTo>
                      <a:pt x="112" y="6"/>
                    </a:lnTo>
                    <a:lnTo>
                      <a:pt x="130" y="12"/>
                    </a:lnTo>
                    <a:lnTo>
                      <a:pt x="148" y="19"/>
                    </a:lnTo>
                    <a:lnTo>
                      <a:pt x="160" y="28"/>
                    </a:lnTo>
                    <a:lnTo>
                      <a:pt x="173" y="37"/>
                    </a:lnTo>
                    <a:lnTo>
                      <a:pt x="184" y="47"/>
                    </a:lnTo>
                    <a:lnTo>
                      <a:pt x="196" y="59"/>
                    </a:lnTo>
                    <a:lnTo>
                      <a:pt x="206" y="72"/>
                    </a:lnTo>
                    <a:lnTo>
                      <a:pt x="216" y="84"/>
                    </a:lnTo>
                    <a:lnTo>
                      <a:pt x="225" y="97"/>
                    </a:lnTo>
                    <a:lnTo>
                      <a:pt x="232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59" name="Freeform 99"/>
              <p:cNvSpPr>
                <a:spLocks/>
              </p:cNvSpPr>
              <p:nvPr/>
            </p:nvSpPr>
            <p:spPr bwMode="auto">
              <a:xfrm>
                <a:off x="2585" y="2651"/>
                <a:ext cx="321" cy="350"/>
              </a:xfrm>
              <a:custGeom>
                <a:avLst/>
                <a:gdLst>
                  <a:gd name="T0" fmla="*/ 641 w 641"/>
                  <a:gd name="T1" fmla="*/ 3 h 699"/>
                  <a:gd name="T2" fmla="*/ 641 w 641"/>
                  <a:gd name="T3" fmla="*/ 107 h 699"/>
                  <a:gd name="T4" fmla="*/ 641 w 641"/>
                  <a:gd name="T5" fmla="*/ 334 h 699"/>
                  <a:gd name="T6" fmla="*/ 638 w 641"/>
                  <a:gd name="T7" fmla="*/ 563 h 699"/>
                  <a:gd name="T8" fmla="*/ 629 w 641"/>
                  <a:gd name="T9" fmla="*/ 668 h 699"/>
                  <a:gd name="T10" fmla="*/ 623 w 641"/>
                  <a:gd name="T11" fmla="*/ 668 h 699"/>
                  <a:gd name="T12" fmla="*/ 607 w 641"/>
                  <a:gd name="T13" fmla="*/ 669 h 699"/>
                  <a:gd name="T14" fmla="*/ 583 w 641"/>
                  <a:gd name="T15" fmla="*/ 672 h 699"/>
                  <a:gd name="T16" fmla="*/ 549 w 641"/>
                  <a:gd name="T17" fmla="*/ 673 h 699"/>
                  <a:gd name="T18" fmla="*/ 511 w 641"/>
                  <a:gd name="T19" fmla="*/ 676 h 699"/>
                  <a:gd name="T20" fmla="*/ 466 w 641"/>
                  <a:gd name="T21" fmla="*/ 678 h 699"/>
                  <a:gd name="T22" fmla="*/ 419 w 641"/>
                  <a:gd name="T23" fmla="*/ 682 h 699"/>
                  <a:gd name="T24" fmla="*/ 368 w 641"/>
                  <a:gd name="T25" fmla="*/ 684 h 699"/>
                  <a:gd name="T26" fmla="*/ 318 w 641"/>
                  <a:gd name="T27" fmla="*/ 688 h 699"/>
                  <a:gd name="T28" fmla="*/ 266 w 641"/>
                  <a:gd name="T29" fmla="*/ 690 h 699"/>
                  <a:gd name="T30" fmla="*/ 216 w 641"/>
                  <a:gd name="T31" fmla="*/ 693 h 699"/>
                  <a:gd name="T32" fmla="*/ 169 w 641"/>
                  <a:gd name="T33" fmla="*/ 696 h 699"/>
                  <a:gd name="T34" fmla="*/ 127 w 641"/>
                  <a:gd name="T35" fmla="*/ 697 h 699"/>
                  <a:gd name="T36" fmla="*/ 88 w 641"/>
                  <a:gd name="T37" fmla="*/ 698 h 699"/>
                  <a:gd name="T38" fmla="*/ 57 w 641"/>
                  <a:gd name="T39" fmla="*/ 699 h 699"/>
                  <a:gd name="T40" fmla="*/ 34 w 641"/>
                  <a:gd name="T41" fmla="*/ 699 h 699"/>
                  <a:gd name="T42" fmla="*/ 0 w 641"/>
                  <a:gd name="T43" fmla="*/ 0 h 699"/>
                  <a:gd name="T44" fmla="*/ 641 w 641"/>
                  <a:gd name="T45" fmla="*/ 3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41" h="699">
                    <a:moveTo>
                      <a:pt x="641" y="3"/>
                    </a:moveTo>
                    <a:lnTo>
                      <a:pt x="641" y="107"/>
                    </a:lnTo>
                    <a:lnTo>
                      <a:pt x="641" y="334"/>
                    </a:lnTo>
                    <a:lnTo>
                      <a:pt x="638" y="563"/>
                    </a:lnTo>
                    <a:lnTo>
                      <a:pt x="629" y="668"/>
                    </a:lnTo>
                    <a:lnTo>
                      <a:pt x="623" y="668"/>
                    </a:lnTo>
                    <a:lnTo>
                      <a:pt x="607" y="669"/>
                    </a:lnTo>
                    <a:lnTo>
                      <a:pt x="583" y="672"/>
                    </a:lnTo>
                    <a:lnTo>
                      <a:pt x="549" y="673"/>
                    </a:lnTo>
                    <a:lnTo>
                      <a:pt x="511" y="676"/>
                    </a:lnTo>
                    <a:lnTo>
                      <a:pt x="466" y="678"/>
                    </a:lnTo>
                    <a:lnTo>
                      <a:pt x="419" y="682"/>
                    </a:lnTo>
                    <a:lnTo>
                      <a:pt x="368" y="684"/>
                    </a:lnTo>
                    <a:lnTo>
                      <a:pt x="318" y="688"/>
                    </a:lnTo>
                    <a:lnTo>
                      <a:pt x="266" y="690"/>
                    </a:lnTo>
                    <a:lnTo>
                      <a:pt x="216" y="693"/>
                    </a:lnTo>
                    <a:lnTo>
                      <a:pt x="169" y="696"/>
                    </a:lnTo>
                    <a:lnTo>
                      <a:pt x="127" y="697"/>
                    </a:lnTo>
                    <a:lnTo>
                      <a:pt x="88" y="698"/>
                    </a:lnTo>
                    <a:lnTo>
                      <a:pt x="57" y="699"/>
                    </a:lnTo>
                    <a:lnTo>
                      <a:pt x="34" y="699"/>
                    </a:lnTo>
                    <a:lnTo>
                      <a:pt x="0" y="0"/>
                    </a:lnTo>
                    <a:lnTo>
                      <a:pt x="64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0" name="Freeform 100"/>
              <p:cNvSpPr>
                <a:spLocks/>
              </p:cNvSpPr>
              <p:nvPr/>
            </p:nvSpPr>
            <p:spPr bwMode="auto">
              <a:xfrm>
                <a:off x="3295" y="2647"/>
                <a:ext cx="117" cy="218"/>
              </a:xfrm>
              <a:custGeom>
                <a:avLst/>
                <a:gdLst>
                  <a:gd name="T0" fmla="*/ 137 w 233"/>
                  <a:gd name="T1" fmla="*/ 180 h 434"/>
                  <a:gd name="T2" fmla="*/ 122 w 233"/>
                  <a:gd name="T3" fmla="*/ 226 h 434"/>
                  <a:gd name="T4" fmla="*/ 92 w 233"/>
                  <a:gd name="T5" fmla="*/ 266 h 434"/>
                  <a:gd name="T6" fmla="*/ 74 w 233"/>
                  <a:gd name="T7" fmla="*/ 274 h 434"/>
                  <a:gd name="T8" fmla="*/ 52 w 233"/>
                  <a:gd name="T9" fmla="*/ 275 h 434"/>
                  <a:gd name="T10" fmla="*/ 36 w 233"/>
                  <a:gd name="T11" fmla="*/ 279 h 434"/>
                  <a:gd name="T12" fmla="*/ 52 w 233"/>
                  <a:gd name="T13" fmla="*/ 291 h 434"/>
                  <a:gd name="T14" fmla="*/ 72 w 233"/>
                  <a:gd name="T15" fmla="*/ 298 h 434"/>
                  <a:gd name="T16" fmla="*/ 97 w 233"/>
                  <a:gd name="T17" fmla="*/ 296 h 434"/>
                  <a:gd name="T18" fmla="*/ 128 w 233"/>
                  <a:gd name="T19" fmla="*/ 295 h 434"/>
                  <a:gd name="T20" fmla="*/ 146 w 233"/>
                  <a:gd name="T21" fmla="*/ 300 h 434"/>
                  <a:gd name="T22" fmla="*/ 139 w 233"/>
                  <a:gd name="T23" fmla="*/ 343 h 434"/>
                  <a:gd name="T24" fmla="*/ 112 w 233"/>
                  <a:gd name="T25" fmla="*/ 379 h 434"/>
                  <a:gd name="T26" fmla="*/ 99 w 233"/>
                  <a:gd name="T27" fmla="*/ 400 h 434"/>
                  <a:gd name="T28" fmla="*/ 129 w 233"/>
                  <a:gd name="T29" fmla="*/ 400 h 434"/>
                  <a:gd name="T30" fmla="*/ 158 w 233"/>
                  <a:gd name="T31" fmla="*/ 389 h 434"/>
                  <a:gd name="T32" fmla="*/ 180 w 233"/>
                  <a:gd name="T33" fmla="*/ 372 h 434"/>
                  <a:gd name="T34" fmla="*/ 199 w 233"/>
                  <a:gd name="T35" fmla="*/ 348 h 434"/>
                  <a:gd name="T36" fmla="*/ 224 w 233"/>
                  <a:gd name="T37" fmla="*/ 329 h 434"/>
                  <a:gd name="T38" fmla="*/ 233 w 233"/>
                  <a:gd name="T39" fmla="*/ 358 h 434"/>
                  <a:gd name="T40" fmla="*/ 207 w 233"/>
                  <a:gd name="T41" fmla="*/ 397 h 434"/>
                  <a:gd name="T42" fmla="*/ 161 w 233"/>
                  <a:gd name="T43" fmla="*/ 423 h 434"/>
                  <a:gd name="T44" fmla="*/ 109 w 233"/>
                  <a:gd name="T45" fmla="*/ 434 h 434"/>
                  <a:gd name="T46" fmla="*/ 85 w 233"/>
                  <a:gd name="T47" fmla="*/ 424 h 434"/>
                  <a:gd name="T48" fmla="*/ 60 w 233"/>
                  <a:gd name="T49" fmla="*/ 411 h 434"/>
                  <a:gd name="T50" fmla="*/ 48 w 233"/>
                  <a:gd name="T51" fmla="*/ 393 h 434"/>
                  <a:gd name="T52" fmla="*/ 61 w 233"/>
                  <a:gd name="T53" fmla="*/ 387 h 434"/>
                  <a:gd name="T54" fmla="*/ 77 w 233"/>
                  <a:gd name="T55" fmla="*/ 384 h 434"/>
                  <a:gd name="T56" fmla="*/ 104 w 233"/>
                  <a:gd name="T57" fmla="*/ 358 h 434"/>
                  <a:gd name="T58" fmla="*/ 104 w 233"/>
                  <a:gd name="T59" fmla="*/ 335 h 434"/>
                  <a:gd name="T60" fmla="*/ 68 w 233"/>
                  <a:gd name="T61" fmla="*/ 329 h 434"/>
                  <a:gd name="T62" fmla="*/ 34 w 233"/>
                  <a:gd name="T63" fmla="*/ 310 h 434"/>
                  <a:gd name="T64" fmla="*/ 2 w 233"/>
                  <a:gd name="T65" fmla="*/ 260 h 434"/>
                  <a:gd name="T66" fmla="*/ 13 w 233"/>
                  <a:gd name="T67" fmla="*/ 218 h 434"/>
                  <a:gd name="T68" fmla="*/ 21 w 233"/>
                  <a:gd name="T69" fmla="*/ 238 h 434"/>
                  <a:gd name="T70" fmla="*/ 33 w 233"/>
                  <a:gd name="T71" fmla="*/ 256 h 434"/>
                  <a:gd name="T72" fmla="*/ 53 w 233"/>
                  <a:gd name="T73" fmla="*/ 257 h 434"/>
                  <a:gd name="T74" fmla="*/ 68 w 233"/>
                  <a:gd name="T75" fmla="*/ 256 h 434"/>
                  <a:gd name="T76" fmla="*/ 82 w 233"/>
                  <a:gd name="T77" fmla="*/ 248 h 434"/>
                  <a:gd name="T78" fmla="*/ 87 w 233"/>
                  <a:gd name="T79" fmla="*/ 149 h 434"/>
                  <a:gd name="T80" fmla="*/ 66 w 233"/>
                  <a:gd name="T81" fmla="*/ 51 h 434"/>
                  <a:gd name="T82" fmla="*/ 117 w 233"/>
                  <a:gd name="T83" fmla="*/ 16 h 434"/>
                  <a:gd name="T84" fmla="*/ 133 w 233"/>
                  <a:gd name="T85" fmla="*/ 147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33" h="434">
                    <a:moveTo>
                      <a:pt x="133" y="147"/>
                    </a:moveTo>
                    <a:lnTo>
                      <a:pt x="137" y="164"/>
                    </a:lnTo>
                    <a:lnTo>
                      <a:pt x="137" y="180"/>
                    </a:lnTo>
                    <a:lnTo>
                      <a:pt x="135" y="196"/>
                    </a:lnTo>
                    <a:lnTo>
                      <a:pt x="130" y="211"/>
                    </a:lnTo>
                    <a:lnTo>
                      <a:pt x="122" y="226"/>
                    </a:lnTo>
                    <a:lnTo>
                      <a:pt x="114" y="240"/>
                    </a:lnTo>
                    <a:lnTo>
                      <a:pt x="104" y="253"/>
                    </a:lnTo>
                    <a:lnTo>
                      <a:pt x="92" y="266"/>
                    </a:lnTo>
                    <a:lnTo>
                      <a:pt x="86" y="270"/>
                    </a:lnTo>
                    <a:lnTo>
                      <a:pt x="79" y="272"/>
                    </a:lnTo>
                    <a:lnTo>
                      <a:pt x="74" y="274"/>
                    </a:lnTo>
                    <a:lnTo>
                      <a:pt x="67" y="275"/>
                    </a:lnTo>
                    <a:lnTo>
                      <a:pt x="60" y="275"/>
                    </a:lnTo>
                    <a:lnTo>
                      <a:pt x="52" y="275"/>
                    </a:lnTo>
                    <a:lnTo>
                      <a:pt x="41" y="275"/>
                    </a:lnTo>
                    <a:lnTo>
                      <a:pt x="31" y="273"/>
                    </a:lnTo>
                    <a:lnTo>
                      <a:pt x="36" y="279"/>
                    </a:lnTo>
                    <a:lnTo>
                      <a:pt x="40" y="283"/>
                    </a:lnTo>
                    <a:lnTo>
                      <a:pt x="46" y="288"/>
                    </a:lnTo>
                    <a:lnTo>
                      <a:pt x="52" y="291"/>
                    </a:lnTo>
                    <a:lnTo>
                      <a:pt x="59" y="295"/>
                    </a:lnTo>
                    <a:lnTo>
                      <a:pt x="66" y="297"/>
                    </a:lnTo>
                    <a:lnTo>
                      <a:pt x="72" y="298"/>
                    </a:lnTo>
                    <a:lnTo>
                      <a:pt x="79" y="300"/>
                    </a:lnTo>
                    <a:lnTo>
                      <a:pt x="87" y="298"/>
                    </a:lnTo>
                    <a:lnTo>
                      <a:pt x="97" y="296"/>
                    </a:lnTo>
                    <a:lnTo>
                      <a:pt x="107" y="295"/>
                    </a:lnTo>
                    <a:lnTo>
                      <a:pt x="117" y="295"/>
                    </a:lnTo>
                    <a:lnTo>
                      <a:pt x="128" y="295"/>
                    </a:lnTo>
                    <a:lnTo>
                      <a:pt x="136" y="295"/>
                    </a:lnTo>
                    <a:lnTo>
                      <a:pt x="143" y="297"/>
                    </a:lnTo>
                    <a:lnTo>
                      <a:pt x="146" y="300"/>
                    </a:lnTo>
                    <a:lnTo>
                      <a:pt x="146" y="316"/>
                    </a:lnTo>
                    <a:lnTo>
                      <a:pt x="144" y="329"/>
                    </a:lnTo>
                    <a:lnTo>
                      <a:pt x="139" y="343"/>
                    </a:lnTo>
                    <a:lnTo>
                      <a:pt x="131" y="356"/>
                    </a:lnTo>
                    <a:lnTo>
                      <a:pt x="122" y="369"/>
                    </a:lnTo>
                    <a:lnTo>
                      <a:pt x="112" y="379"/>
                    </a:lnTo>
                    <a:lnTo>
                      <a:pt x="101" y="388"/>
                    </a:lnTo>
                    <a:lnTo>
                      <a:pt x="90" y="396"/>
                    </a:lnTo>
                    <a:lnTo>
                      <a:pt x="99" y="400"/>
                    </a:lnTo>
                    <a:lnTo>
                      <a:pt x="109" y="401"/>
                    </a:lnTo>
                    <a:lnTo>
                      <a:pt x="120" y="401"/>
                    </a:lnTo>
                    <a:lnTo>
                      <a:pt x="129" y="400"/>
                    </a:lnTo>
                    <a:lnTo>
                      <a:pt x="139" y="397"/>
                    </a:lnTo>
                    <a:lnTo>
                      <a:pt x="148" y="394"/>
                    </a:lnTo>
                    <a:lnTo>
                      <a:pt x="158" y="389"/>
                    </a:lnTo>
                    <a:lnTo>
                      <a:pt x="166" y="385"/>
                    </a:lnTo>
                    <a:lnTo>
                      <a:pt x="174" y="379"/>
                    </a:lnTo>
                    <a:lnTo>
                      <a:pt x="180" y="372"/>
                    </a:lnTo>
                    <a:lnTo>
                      <a:pt x="186" y="364"/>
                    </a:lnTo>
                    <a:lnTo>
                      <a:pt x="192" y="356"/>
                    </a:lnTo>
                    <a:lnTo>
                      <a:pt x="199" y="348"/>
                    </a:lnTo>
                    <a:lnTo>
                      <a:pt x="206" y="340"/>
                    </a:lnTo>
                    <a:lnTo>
                      <a:pt x="214" y="334"/>
                    </a:lnTo>
                    <a:lnTo>
                      <a:pt x="224" y="329"/>
                    </a:lnTo>
                    <a:lnTo>
                      <a:pt x="229" y="339"/>
                    </a:lnTo>
                    <a:lnTo>
                      <a:pt x="233" y="349"/>
                    </a:lnTo>
                    <a:lnTo>
                      <a:pt x="233" y="358"/>
                    </a:lnTo>
                    <a:lnTo>
                      <a:pt x="230" y="369"/>
                    </a:lnTo>
                    <a:lnTo>
                      <a:pt x="220" y="385"/>
                    </a:lnTo>
                    <a:lnTo>
                      <a:pt x="207" y="397"/>
                    </a:lnTo>
                    <a:lnTo>
                      <a:pt x="193" y="408"/>
                    </a:lnTo>
                    <a:lnTo>
                      <a:pt x="178" y="416"/>
                    </a:lnTo>
                    <a:lnTo>
                      <a:pt x="161" y="423"/>
                    </a:lnTo>
                    <a:lnTo>
                      <a:pt x="144" y="427"/>
                    </a:lnTo>
                    <a:lnTo>
                      <a:pt x="127" y="431"/>
                    </a:lnTo>
                    <a:lnTo>
                      <a:pt x="109" y="434"/>
                    </a:lnTo>
                    <a:lnTo>
                      <a:pt x="101" y="431"/>
                    </a:lnTo>
                    <a:lnTo>
                      <a:pt x="93" y="427"/>
                    </a:lnTo>
                    <a:lnTo>
                      <a:pt x="85" y="424"/>
                    </a:lnTo>
                    <a:lnTo>
                      <a:pt x="76" y="420"/>
                    </a:lnTo>
                    <a:lnTo>
                      <a:pt x="68" y="417"/>
                    </a:lnTo>
                    <a:lnTo>
                      <a:pt x="60" y="411"/>
                    </a:lnTo>
                    <a:lnTo>
                      <a:pt x="53" y="406"/>
                    </a:lnTo>
                    <a:lnTo>
                      <a:pt x="46" y="397"/>
                    </a:lnTo>
                    <a:lnTo>
                      <a:pt x="48" y="393"/>
                    </a:lnTo>
                    <a:lnTo>
                      <a:pt x="52" y="391"/>
                    </a:lnTo>
                    <a:lnTo>
                      <a:pt x="56" y="388"/>
                    </a:lnTo>
                    <a:lnTo>
                      <a:pt x="61" y="387"/>
                    </a:lnTo>
                    <a:lnTo>
                      <a:pt x="67" y="386"/>
                    </a:lnTo>
                    <a:lnTo>
                      <a:pt x="72" y="385"/>
                    </a:lnTo>
                    <a:lnTo>
                      <a:pt x="77" y="384"/>
                    </a:lnTo>
                    <a:lnTo>
                      <a:pt x="82" y="381"/>
                    </a:lnTo>
                    <a:lnTo>
                      <a:pt x="93" y="370"/>
                    </a:lnTo>
                    <a:lnTo>
                      <a:pt x="104" y="358"/>
                    </a:lnTo>
                    <a:lnTo>
                      <a:pt x="112" y="346"/>
                    </a:lnTo>
                    <a:lnTo>
                      <a:pt x="115" y="332"/>
                    </a:lnTo>
                    <a:lnTo>
                      <a:pt x="104" y="335"/>
                    </a:lnTo>
                    <a:lnTo>
                      <a:pt x="91" y="335"/>
                    </a:lnTo>
                    <a:lnTo>
                      <a:pt x="79" y="334"/>
                    </a:lnTo>
                    <a:lnTo>
                      <a:pt x="68" y="329"/>
                    </a:lnTo>
                    <a:lnTo>
                      <a:pt x="56" y="325"/>
                    </a:lnTo>
                    <a:lnTo>
                      <a:pt x="45" y="318"/>
                    </a:lnTo>
                    <a:lnTo>
                      <a:pt x="34" y="310"/>
                    </a:lnTo>
                    <a:lnTo>
                      <a:pt x="24" y="301"/>
                    </a:lnTo>
                    <a:lnTo>
                      <a:pt x="10" y="282"/>
                    </a:lnTo>
                    <a:lnTo>
                      <a:pt x="2" y="260"/>
                    </a:lnTo>
                    <a:lnTo>
                      <a:pt x="0" y="237"/>
                    </a:lnTo>
                    <a:lnTo>
                      <a:pt x="6" y="215"/>
                    </a:lnTo>
                    <a:lnTo>
                      <a:pt x="13" y="218"/>
                    </a:lnTo>
                    <a:lnTo>
                      <a:pt x="16" y="223"/>
                    </a:lnTo>
                    <a:lnTo>
                      <a:pt x="18" y="230"/>
                    </a:lnTo>
                    <a:lnTo>
                      <a:pt x="21" y="238"/>
                    </a:lnTo>
                    <a:lnTo>
                      <a:pt x="23" y="245"/>
                    </a:lnTo>
                    <a:lnTo>
                      <a:pt x="28" y="252"/>
                    </a:lnTo>
                    <a:lnTo>
                      <a:pt x="33" y="256"/>
                    </a:lnTo>
                    <a:lnTo>
                      <a:pt x="44" y="257"/>
                    </a:lnTo>
                    <a:lnTo>
                      <a:pt x="48" y="257"/>
                    </a:lnTo>
                    <a:lnTo>
                      <a:pt x="53" y="257"/>
                    </a:lnTo>
                    <a:lnTo>
                      <a:pt x="57" y="257"/>
                    </a:lnTo>
                    <a:lnTo>
                      <a:pt x="63" y="257"/>
                    </a:lnTo>
                    <a:lnTo>
                      <a:pt x="68" y="256"/>
                    </a:lnTo>
                    <a:lnTo>
                      <a:pt x="74" y="253"/>
                    </a:lnTo>
                    <a:lnTo>
                      <a:pt x="78" y="251"/>
                    </a:lnTo>
                    <a:lnTo>
                      <a:pt x="82" y="248"/>
                    </a:lnTo>
                    <a:lnTo>
                      <a:pt x="97" y="215"/>
                    </a:lnTo>
                    <a:lnTo>
                      <a:pt x="97" y="182"/>
                    </a:lnTo>
                    <a:lnTo>
                      <a:pt x="87" y="149"/>
                    </a:lnTo>
                    <a:lnTo>
                      <a:pt x="75" y="114"/>
                    </a:lnTo>
                    <a:lnTo>
                      <a:pt x="66" y="82"/>
                    </a:lnTo>
                    <a:lnTo>
                      <a:pt x="66" y="51"/>
                    </a:lnTo>
                    <a:lnTo>
                      <a:pt x="79" y="23"/>
                    </a:lnTo>
                    <a:lnTo>
                      <a:pt x="115" y="0"/>
                    </a:lnTo>
                    <a:lnTo>
                      <a:pt x="117" y="16"/>
                    </a:lnTo>
                    <a:lnTo>
                      <a:pt x="122" y="56"/>
                    </a:lnTo>
                    <a:lnTo>
                      <a:pt x="128" y="105"/>
                    </a:lnTo>
                    <a:lnTo>
                      <a:pt x="133" y="14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1" name="Freeform 101"/>
              <p:cNvSpPr>
                <a:spLocks/>
              </p:cNvSpPr>
              <p:nvPr/>
            </p:nvSpPr>
            <p:spPr bwMode="auto">
              <a:xfrm>
                <a:off x="2603" y="2661"/>
                <a:ext cx="289" cy="328"/>
              </a:xfrm>
              <a:custGeom>
                <a:avLst/>
                <a:gdLst>
                  <a:gd name="T0" fmla="*/ 568 w 578"/>
                  <a:gd name="T1" fmla="*/ 622 h 654"/>
                  <a:gd name="T2" fmla="*/ 545 w 578"/>
                  <a:gd name="T3" fmla="*/ 624 h 654"/>
                  <a:gd name="T4" fmla="*/ 517 w 578"/>
                  <a:gd name="T5" fmla="*/ 625 h 654"/>
                  <a:gd name="T6" fmla="*/ 481 w 578"/>
                  <a:gd name="T7" fmla="*/ 629 h 654"/>
                  <a:gd name="T8" fmla="*/ 441 w 578"/>
                  <a:gd name="T9" fmla="*/ 631 h 654"/>
                  <a:gd name="T10" fmla="*/ 398 w 578"/>
                  <a:gd name="T11" fmla="*/ 633 h 654"/>
                  <a:gd name="T12" fmla="*/ 352 w 578"/>
                  <a:gd name="T13" fmla="*/ 636 h 654"/>
                  <a:gd name="T14" fmla="*/ 305 w 578"/>
                  <a:gd name="T15" fmla="*/ 639 h 654"/>
                  <a:gd name="T16" fmla="*/ 258 w 578"/>
                  <a:gd name="T17" fmla="*/ 641 h 654"/>
                  <a:gd name="T18" fmla="*/ 213 w 578"/>
                  <a:gd name="T19" fmla="*/ 644 h 654"/>
                  <a:gd name="T20" fmla="*/ 169 w 578"/>
                  <a:gd name="T21" fmla="*/ 646 h 654"/>
                  <a:gd name="T22" fmla="*/ 129 w 578"/>
                  <a:gd name="T23" fmla="*/ 648 h 654"/>
                  <a:gd name="T24" fmla="*/ 94 w 578"/>
                  <a:gd name="T25" fmla="*/ 651 h 654"/>
                  <a:gd name="T26" fmla="*/ 64 w 578"/>
                  <a:gd name="T27" fmla="*/ 652 h 654"/>
                  <a:gd name="T28" fmla="*/ 42 w 578"/>
                  <a:gd name="T29" fmla="*/ 653 h 654"/>
                  <a:gd name="T30" fmla="*/ 27 w 578"/>
                  <a:gd name="T31" fmla="*/ 654 h 654"/>
                  <a:gd name="T32" fmla="*/ 23 w 578"/>
                  <a:gd name="T33" fmla="*/ 654 h 654"/>
                  <a:gd name="T34" fmla="*/ 0 w 578"/>
                  <a:gd name="T35" fmla="*/ 0 h 654"/>
                  <a:gd name="T36" fmla="*/ 578 w 578"/>
                  <a:gd name="T37" fmla="*/ 8 h 654"/>
                  <a:gd name="T38" fmla="*/ 568 w 578"/>
                  <a:gd name="T39" fmla="*/ 622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78" h="654">
                    <a:moveTo>
                      <a:pt x="568" y="622"/>
                    </a:moveTo>
                    <a:lnTo>
                      <a:pt x="545" y="624"/>
                    </a:lnTo>
                    <a:lnTo>
                      <a:pt x="517" y="625"/>
                    </a:lnTo>
                    <a:lnTo>
                      <a:pt x="481" y="629"/>
                    </a:lnTo>
                    <a:lnTo>
                      <a:pt x="441" y="631"/>
                    </a:lnTo>
                    <a:lnTo>
                      <a:pt x="398" y="633"/>
                    </a:lnTo>
                    <a:lnTo>
                      <a:pt x="352" y="636"/>
                    </a:lnTo>
                    <a:lnTo>
                      <a:pt x="305" y="639"/>
                    </a:lnTo>
                    <a:lnTo>
                      <a:pt x="258" y="641"/>
                    </a:lnTo>
                    <a:lnTo>
                      <a:pt x="213" y="644"/>
                    </a:lnTo>
                    <a:lnTo>
                      <a:pt x="169" y="646"/>
                    </a:lnTo>
                    <a:lnTo>
                      <a:pt x="129" y="648"/>
                    </a:lnTo>
                    <a:lnTo>
                      <a:pt x="94" y="651"/>
                    </a:lnTo>
                    <a:lnTo>
                      <a:pt x="64" y="652"/>
                    </a:lnTo>
                    <a:lnTo>
                      <a:pt x="42" y="653"/>
                    </a:lnTo>
                    <a:lnTo>
                      <a:pt x="27" y="654"/>
                    </a:lnTo>
                    <a:lnTo>
                      <a:pt x="23" y="654"/>
                    </a:lnTo>
                    <a:lnTo>
                      <a:pt x="0" y="0"/>
                    </a:lnTo>
                    <a:lnTo>
                      <a:pt x="578" y="8"/>
                    </a:lnTo>
                    <a:lnTo>
                      <a:pt x="568" y="622"/>
                    </a:lnTo>
                    <a:close/>
                  </a:path>
                </a:pathLst>
              </a:custGeom>
              <a:solidFill>
                <a:srgbClr val="26AD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2" name="Freeform 102"/>
              <p:cNvSpPr>
                <a:spLocks/>
              </p:cNvSpPr>
              <p:nvPr/>
            </p:nvSpPr>
            <p:spPr bwMode="auto">
              <a:xfrm>
                <a:off x="2561" y="3027"/>
                <a:ext cx="378" cy="112"/>
              </a:xfrm>
              <a:custGeom>
                <a:avLst/>
                <a:gdLst>
                  <a:gd name="T0" fmla="*/ 754 w 756"/>
                  <a:gd name="T1" fmla="*/ 7 h 226"/>
                  <a:gd name="T2" fmla="*/ 741 w 756"/>
                  <a:gd name="T3" fmla="*/ 14 h 226"/>
                  <a:gd name="T4" fmla="*/ 716 w 756"/>
                  <a:gd name="T5" fmla="*/ 27 h 226"/>
                  <a:gd name="T6" fmla="*/ 682 w 756"/>
                  <a:gd name="T7" fmla="*/ 43 h 226"/>
                  <a:gd name="T8" fmla="*/ 643 w 756"/>
                  <a:gd name="T9" fmla="*/ 59 h 226"/>
                  <a:gd name="T10" fmla="*/ 602 w 756"/>
                  <a:gd name="T11" fmla="*/ 74 h 226"/>
                  <a:gd name="T12" fmla="*/ 559 w 756"/>
                  <a:gd name="T13" fmla="*/ 86 h 226"/>
                  <a:gd name="T14" fmla="*/ 519 w 756"/>
                  <a:gd name="T15" fmla="*/ 92 h 226"/>
                  <a:gd name="T16" fmla="*/ 486 w 756"/>
                  <a:gd name="T17" fmla="*/ 128 h 226"/>
                  <a:gd name="T18" fmla="*/ 475 w 756"/>
                  <a:gd name="T19" fmla="*/ 210 h 226"/>
                  <a:gd name="T20" fmla="*/ 458 w 756"/>
                  <a:gd name="T21" fmla="*/ 206 h 226"/>
                  <a:gd name="T22" fmla="*/ 453 w 756"/>
                  <a:gd name="T23" fmla="*/ 151 h 226"/>
                  <a:gd name="T24" fmla="*/ 460 w 756"/>
                  <a:gd name="T25" fmla="*/ 116 h 226"/>
                  <a:gd name="T26" fmla="*/ 467 w 756"/>
                  <a:gd name="T27" fmla="*/ 101 h 226"/>
                  <a:gd name="T28" fmla="*/ 476 w 756"/>
                  <a:gd name="T29" fmla="*/ 90 h 226"/>
                  <a:gd name="T30" fmla="*/ 488 w 756"/>
                  <a:gd name="T31" fmla="*/ 81 h 226"/>
                  <a:gd name="T32" fmla="*/ 505 w 756"/>
                  <a:gd name="T33" fmla="*/ 77 h 226"/>
                  <a:gd name="T34" fmla="*/ 541 w 756"/>
                  <a:gd name="T35" fmla="*/ 69 h 226"/>
                  <a:gd name="T36" fmla="*/ 590 w 756"/>
                  <a:gd name="T37" fmla="*/ 54 h 226"/>
                  <a:gd name="T38" fmla="*/ 636 w 756"/>
                  <a:gd name="T39" fmla="*/ 38 h 226"/>
                  <a:gd name="T40" fmla="*/ 636 w 756"/>
                  <a:gd name="T41" fmla="*/ 32 h 226"/>
                  <a:gd name="T42" fmla="*/ 574 w 756"/>
                  <a:gd name="T43" fmla="*/ 35 h 226"/>
                  <a:gd name="T44" fmla="*/ 483 w 756"/>
                  <a:gd name="T45" fmla="*/ 40 h 226"/>
                  <a:gd name="T46" fmla="*/ 376 w 756"/>
                  <a:gd name="T47" fmla="*/ 47 h 226"/>
                  <a:gd name="T48" fmla="*/ 264 w 756"/>
                  <a:gd name="T49" fmla="*/ 57 h 226"/>
                  <a:gd name="T50" fmla="*/ 159 w 756"/>
                  <a:gd name="T51" fmla="*/ 65 h 226"/>
                  <a:gd name="T52" fmla="*/ 72 w 756"/>
                  <a:gd name="T53" fmla="*/ 71 h 226"/>
                  <a:gd name="T54" fmla="*/ 14 w 756"/>
                  <a:gd name="T55" fmla="*/ 75 h 226"/>
                  <a:gd name="T56" fmla="*/ 2 w 756"/>
                  <a:gd name="T57" fmla="*/ 69 h 226"/>
                  <a:gd name="T58" fmla="*/ 6 w 756"/>
                  <a:gd name="T59" fmla="*/ 59 h 226"/>
                  <a:gd name="T60" fmla="*/ 13 w 756"/>
                  <a:gd name="T61" fmla="*/ 51 h 226"/>
                  <a:gd name="T62" fmla="*/ 36 w 756"/>
                  <a:gd name="T63" fmla="*/ 50 h 226"/>
                  <a:gd name="T64" fmla="*/ 71 w 756"/>
                  <a:gd name="T65" fmla="*/ 46 h 226"/>
                  <a:gd name="T66" fmla="*/ 114 w 756"/>
                  <a:gd name="T67" fmla="*/ 42 h 226"/>
                  <a:gd name="T68" fmla="*/ 167 w 756"/>
                  <a:gd name="T69" fmla="*/ 37 h 226"/>
                  <a:gd name="T70" fmla="*/ 225 w 756"/>
                  <a:gd name="T71" fmla="*/ 31 h 226"/>
                  <a:gd name="T72" fmla="*/ 288 w 756"/>
                  <a:gd name="T73" fmla="*/ 27 h 226"/>
                  <a:gd name="T74" fmla="*/ 354 w 756"/>
                  <a:gd name="T75" fmla="*/ 21 h 226"/>
                  <a:gd name="T76" fmla="*/ 420 w 756"/>
                  <a:gd name="T77" fmla="*/ 15 h 226"/>
                  <a:gd name="T78" fmla="*/ 485 w 756"/>
                  <a:gd name="T79" fmla="*/ 10 h 226"/>
                  <a:gd name="T80" fmla="*/ 548 w 756"/>
                  <a:gd name="T81" fmla="*/ 7 h 226"/>
                  <a:gd name="T82" fmla="*/ 605 w 756"/>
                  <a:gd name="T83" fmla="*/ 4 h 226"/>
                  <a:gd name="T84" fmla="*/ 656 w 756"/>
                  <a:gd name="T85" fmla="*/ 1 h 226"/>
                  <a:gd name="T86" fmla="*/ 698 w 756"/>
                  <a:gd name="T87" fmla="*/ 0 h 226"/>
                  <a:gd name="T88" fmla="*/ 731 w 756"/>
                  <a:gd name="T89" fmla="*/ 1 h 226"/>
                  <a:gd name="T90" fmla="*/ 751 w 756"/>
                  <a:gd name="T91" fmla="*/ 4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56" h="226">
                    <a:moveTo>
                      <a:pt x="756" y="6"/>
                    </a:moveTo>
                    <a:lnTo>
                      <a:pt x="754" y="7"/>
                    </a:lnTo>
                    <a:lnTo>
                      <a:pt x="749" y="9"/>
                    </a:lnTo>
                    <a:lnTo>
                      <a:pt x="741" y="14"/>
                    </a:lnTo>
                    <a:lnTo>
                      <a:pt x="729" y="20"/>
                    </a:lnTo>
                    <a:lnTo>
                      <a:pt x="716" y="27"/>
                    </a:lnTo>
                    <a:lnTo>
                      <a:pt x="700" y="35"/>
                    </a:lnTo>
                    <a:lnTo>
                      <a:pt x="682" y="43"/>
                    </a:lnTo>
                    <a:lnTo>
                      <a:pt x="664" y="51"/>
                    </a:lnTo>
                    <a:lnTo>
                      <a:pt x="643" y="59"/>
                    </a:lnTo>
                    <a:lnTo>
                      <a:pt x="622" y="67"/>
                    </a:lnTo>
                    <a:lnTo>
                      <a:pt x="602" y="74"/>
                    </a:lnTo>
                    <a:lnTo>
                      <a:pt x="580" y="81"/>
                    </a:lnTo>
                    <a:lnTo>
                      <a:pt x="559" y="86"/>
                    </a:lnTo>
                    <a:lnTo>
                      <a:pt x="538" y="90"/>
                    </a:lnTo>
                    <a:lnTo>
                      <a:pt x="519" y="92"/>
                    </a:lnTo>
                    <a:lnTo>
                      <a:pt x="500" y="92"/>
                    </a:lnTo>
                    <a:lnTo>
                      <a:pt x="486" y="128"/>
                    </a:lnTo>
                    <a:lnTo>
                      <a:pt x="478" y="173"/>
                    </a:lnTo>
                    <a:lnTo>
                      <a:pt x="475" y="210"/>
                    </a:lnTo>
                    <a:lnTo>
                      <a:pt x="475" y="226"/>
                    </a:lnTo>
                    <a:lnTo>
                      <a:pt x="458" y="206"/>
                    </a:lnTo>
                    <a:lnTo>
                      <a:pt x="452" y="180"/>
                    </a:lnTo>
                    <a:lnTo>
                      <a:pt x="453" y="151"/>
                    </a:lnTo>
                    <a:lnTo>
                      <a:pt x="458" y="123"/>
                    </a:lnTo>
                    <a:lnTo>
                      <a:pt x="460" y="116"/>
                    </a:lnTo>
                    <a:lnTo>
                      <a:pt x="463" y="108"/>
                    </a:lnTo>
                    <a:lnTo>
                      <a:pt x="467" y="101"/>
                    </a:lnTo>
                    <a:lnTo>
                      <a:pt x="470" y="96"/>
                    </a:lnTo>
                    <a:lnTo>
                      <a:pt x="476" y="90"/>
                    </a:lnTo>
                    <a:lnTo>
                      <a:pt x="482" y="84"/>
                    </a:lnTo>
                    <a:lnTo>
                      <a:pt x="488" y="81"/>
                    </a:lnTo>
                    <a:lnTo>
                      <a:pt x="496" y="77"/>
                    </a:lnTo>
                    <a:lnTo>
                      <a:pt x="505" y="77"/>
                    </a:lnTo>
                    <a:lnTo>
                      <a:pt x="520" y="75"/>
                    </a:lnTo>
                    <a:lnTo>
                      <a:pt x="541" y="69"/>
                    </a:lnTo>
                    <a:lnTo>
                      <a:pt x="565" y="62"/>
                    </a:lnTo>
                    <a:lnTo>
                      <a:pt x="590" y="54"/>
                    </a:lnTo>
                    <a:lnTo>
                      <a:pt x="614" y="46"/>
                    </a:lnTo>
                    <a:lnTo>
                      <a:pt x="636" y="38"/>
                    </a:lnTo>
                    <a:lnTo>
                      <a:pt x="653" y="33"/>
                    </a:lnTo>
                    <a:lnTo>
                      <a:pt x="636" y="32"/>
                    </a:lnTo>
                    <a:lnTo>
                      <a:pt x="609" y="33"/>
                    </a:lnTo>
                    <a:lnTo>
                      <a:pt x="574" y="35"/>
                    </a:lnTo>
                    <a:lnTo>
                      <a:pt x="531" y="37"/>
                    </a:lnTo>
                    <a:lnTo>
                      <a:pt x="483" y="40"/>
                    </a:lnTo>
                    <a:lnTo>
                      <a:pt x="431" y="44"/>
                    </a:lnTo>
                    <a:lnTo>
                      <a:pt x="376" y="47"/>
                    </a:lnTo>
                    <a:lnTo>
                      <a:pt x="321" y="52"/>
                    </a:lnTo>
                    <a:lnTo>
                      <a:pt x="264" y="57"/>
                    </a:lnTo>
                    <a:lnTo>
                      <a:pt x="210" y="60"/>
                    </a:lnTo>
                    <a:lnTo>
                      <a:pt x="159" y="65"/>
                    </a:lnTo>
                    <a:lnTo>
                      <a:pt x="113" y="68"/>
                    </a:lnTo>
                    <a:lnTo>
                      <a:pt x="72" y="71"/>
                    </a:lnTo>
                    <a:lnTo>
                      <a:pt x="40" y="73"/>
                    </a:lnTo>
                    <a:lnTo>
                      <a:pt x="14" y="75"/>
                    </a:lnTo>
                    <a:lnTo>
                      <a:pt x="0" y="75"/>
                    </a:lnTo>
                    <a:lnTo>
                      <a:pt x="2" y="69"/>
                    </a:lnTo>
                    <a:lnTo>
                      <a:pt x="4" y="63"/>
                    </a:lnTo>
                    <a:lnTo>
                      <a:pt x="6" y="59"/>
                    </a:lnTo>
                    <a:lnTo>
                      <a:pt x="7" y="52"/>
                    </a:lnTo>
                    <a:lnTo>
                      <a:pt x="13" y="51"/>
                    </a:lnTo>
                    <a:lnTo>
                      <a:pt x="23" y="51"/>
                    </a:lnTo>
                    <a:lnTo>
                      <a:pt x="36" y="50"/>
                    </a:lnTo>
                    <a:lnTo>
                      <a:pt x="52" y="47"/>
                    </a:lnTo>
                    <a:lnTo>
                      <a:pt x="71" y="46"/>
                    </a:lnTo>
                    <a:lnTo>
                      <a:pt x="91" y="44"/>
                    </a:lnTo>
                    <a:lnTo>
                      <a:pt x="114" y="42"/>
                    </a:lnTo>
                    <a:lnTo>
                      <a:pt x="140" y="39"/>
                    </a:lnTo>
                    <a:lnTo>
                      <a:pt x="167" y="37"/>
                    </a:lnTo>
                    <a:lnTo>
                      <a:pt x="195" y="35"/>
                    </a:lnTo>
                    <a:lnTo>
                      <a:pt x="225" y="31"/>
                    </a:lnTo>
                    <a:lnTo>
                      <a:pt x="256" y="29"/>
                    </a:lnTo>
                    <a:lnTo>
                      <a:pt x="288" y="27"/>
                    </a:lnTo>
                    <a:lnTo>
                      <a:pt x="321" y="23"/>
                    </a:lnTo>
                    <a:lnTo>
                      <a:pt x="354" y="21"/>
                    </a:lnTo>
                    <a:lnTo>
                      <a:pt x="387" y="18"/>
                    </a:lnTo>
                    <a:lnTo>
                      <a:pt x="420" y="15"/>
                    </a:lnTo>
                    <a:lnTo>
                      <a:pt x="453" y="13"/>
                    </a:lnTo>
                    <a:lnTo>
                      <a:pt x="485" y="10"/>
                    </a:lnTo>
                    <a:lnTo>
                      <a:pt x="516" y="8"/>
                    </a:lnTo>
                    <a:lnTo>
                      <a:pt x="548" y="7"/>
                    </a:lnTo>
                    <a:lnTo>
                      <a:pt x="576" y="5"/>
                    </a:lnTo>
                    <a:lnTo>
                      <a:pt x="605" y="4"/>
                    </a:lnTo>
                    <a:lnTo>
                      <a:pt x="632" y="2"/>
                    </a:lnTo>
                    <a:lnTo>
                      <a:pt x="656" y="1"/>
                    </a:lnTo>
                    <a:lnTo>
                      <a:pt x="678" y="1"/>
                    </a:lnTo>
                    <a:lnTo>
                      <a:pt x="698" y="0"/>
                    </a:lnTo>
                    <a:lnTo>
                      <a:pt x="716" y="1"/>
                    </a:lnTo>
                    <a:lnTo>
                      <a:pt x="731" y="1"/>
                    </a:lnTo>
                    <a:lnTo>
                      <a:pt x="742" y="2"/>
                    </a:lnTo>
                    <a:lnTo>
                      <a:pt x="751" y="4"/>
                    </a:lnTo>
                    <a:lnTo>
                      <a:pt x="75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3" name="Freeform 103"/>
              <p:cNvSpPr>
                <a:spLocks/>
              </p:cNvSpPr>
              <p:nvPr/>
            </p:nvSpPr>
            <p:spPr bwMode="auto">
              <a:xfrm>
                <a:off x="2437" y="3085"/>
                <a:ext cx="496" cy="113"/>
              </a:xfrm>
              <a:custGeom>
                <a:avLst/>
                <a:gdLst>
                  <a:gd name="T0" fmla="*/ 289 w 991"/>
                  <a:gd name="T1" fmla="*/ 222 h 225"/>
                  <a:gd name="T2" fmla="*/ 235 w 991"/>
                  <a:gd name="T3" fmla="*/ 209 h 225"/>
                  <a:gd name="T4" fmla="*/ 156 w 991"/>
                  <a:gd name="T5" fmla="*/ 190 h 225"/>
                  <a:gd name="T6" fmla="*/ 76 w 991"/>
                  <a:gd name="T7" fmla="*/ 169 h 225"/>
                  <a:gd name="T8" fmla="*/ 17 w 991"/>
                  <a:gd name="T9" fmla="*/ 151 h 225"/>
                  <a:gd name="T10" fmla="*/ 2 w 991"/>
                  <a:gd name="T11" fmla="*/ 139 h 225"/>
                  <a:gd name="T12" fmla="*/ 13 w 991"/>
                  <a:gd name="T13" fmla="*/ 127 h 225"/>
                  <a:gd name="T14" fmla="*/ 335 w 991"/>
                  <a:gd name="T15" fmla="*/ 70 h 225"/>
                  <a:gd name="T16" fmla="*/ 327 w 991"/>
                  <a:gd name="T17" fmla="*/ 24 h 225"/>
                  <a:gd name="T18" fmla="*/ 306 w 991"/>
                  <a:gd name="T19" fmla="*/ 26 h 225"/>
                  <a:gd name="T20" fmla="*/ 258 w 991"/>
                  <a:gd name="T21" fmla="*/ 31 h 225"/>
                  <a:gd name="T22" fmla="*/ 195 w 991"/>
                  <a:gd name="T23" fmla="*/ 36 h 225"/>
                  <a:gd name="T24" fmla="*/ 139 w 991"/>
                  <a:gd name="T25" fmla="*/ 42 h 225"/>
                  <a:gd name="T26" fmla="*/ 103 w 991"/>
                  <a:gd name="T27" fmla="*/ 46 h 225"/>
                  <a:gd name="T28" fmla="*/ 98 w 991"/>
                  <a:gd name="T29" fmla="*/ 40 h 225"/>
                  <a:gd name="T30" fmla="*/ 113 w 991"/>
                  <a:gd name="T31" fmla="*/ 31 h 225"/>
                  <a:gd name="T32" fmla="*/ 159 w 991"/>
                  <a:gd name="T33" fmla="*/ 24 h 225"/>
                  <a:gd name="T34" fmla="*/ 205 w 991"/>
                  <a:gd name="T35" fmla="*/ 17 h 225"/>
                  <a:gd name="T36" fmla="*/ 251 w 991"/>
                  <a:gd name="T37" fmla="*/ 12 h 225"/>
                  <a:gd name="T38" fmla="*/ 297 w 991"/>
                  <a:gd name="T39" fmla="*/ 6 h 225"/>
                  <a:gd name="T40" fmla="*/ 343 w 991"/>
                  <a:gd name="T41" fmla="*/ 0 h 225"/>
                  <a:gd name="T42" fmla="*/ 365 w 991"/>
                  <a:gd name="T43" fmla="*/ 46 h 225"/>
                  <a:gd name="T44" fmla="*/ 368 w 991"/>
                  <a:gd name="T45" fmla="*/ 96 h 225"/>
                  <a:gd name="T46" fmla="*/ 327 w 991"/>
                  <a:gd name="T47" fmla="*/ 131 h 225"/>
                  <a:gd name="T48" fmla="*/ 292 w 991"/>
                  <a:gd name="T49" fmla="*/ 115 h 225"/>
                  <a:gd name="T50" fmla="*/ 245 w 991"/>
                  <a:gd name="T51" fmla="*/ 119 h 225"/>
                  <a:gd name="T52" fmla="*/ 198 w 991"/>
                  <a:gd name="T53" fmla="*/ 126 h 225"/>
                  <a:gd name="T54" fmla="*/ 152 w 991"/>
                  <a:gd name="T55" fmla="*/ 134 h 225"/>
                  <a:gd name="T56" fmla="*/ 106 w 991"/>
                  <a:gd name="T57" fmla="*/ 141 h 225"/>
                  <a:gd name="T58" fmla="*/ 89 w 991"/>
                  <a:gd name="T59" fmla="*/ 149 h 225"/>
                  <a:gd name="T60" fmla="*/ 133 w 991"/>
                  <a:gd name="T61" fmla="*/ 159 h 225"/>
                  <a:gd name="T62" fmla="*/ 176 w 991"/>
                  <a:gd name="T63" fmla="*/ 170 h 225"/>
                  <a:gd name="T64" fmla="*/ 220 w 991"/>
                  <a:gd name="T65" fmla="*/ 180 h 225"/>
                  <a:gd name="T66" fmla="*/ 263 w 991"/>
                  <a:gd name="T67" fmla="*/ 190 h 225"/>
                  <a:gd name="T68" fmla="*/ 307 w 991"/>
                  <a:gd name="T69" fmla="*/ 199 h 225"/>
                  <a:gd name="T70" fmla="*/ 352 w 991"/>
                  <a:gd name="T71" fmla="*/ 192 h 225"/>
                  <a:gd name="T72" fmla="*/ 464 w 991"/>
                  <a:gd name="T73" fmla="*/ 175 h 225"/>
                  <a:gd name="T74" fmla="*/ 610 w 991"/>
                  <a:gd name="T75" fmla="*/ 152 h 225"/>
                  <a:gd name="T76" fmla="*/ 755 w 991"/>
                  <a:gd name="T77" fmla="*/ 129 h 225"/>
                  <a:gd name="T78" fmla="*/ 868 w 991"/>
                  <a:gd name="T79" fmla="*/ 110 h 225"/>
                  <a:gd name="T80" fmla="*/ 743 w 991"/>
                  <a:gd name="T81" fmla="*/ 84 h 225"/>
                  <a:gd name="T82" fmla="*/ 752 w 991"/>
                  <a:gd name="T83" fmla="*/ 68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991" h="225">
                    <a:moveTo>
                      <a:pt x="301" y="225"/>
                    </a:moveTo>
                    <a:lnTo>
                      <a:pt x="298" y="224"/>
                    </a:lnTo>
                    <a:lnTo>
                      <a:pt x="289" y="222"/>
                    </a:lnTo>
                    <a:lnTo>
                      <a:pt x="275" y="218"/>
                    </a:lnTo>
                    <a:lnTo>
                      <a:pt x="256" y="215"/>
                    </a:lnTo>
                    <a:lnTo>
                      <a:pt x="235" y="209"/>
                    </a:lnTo>
                    <a:lnTo>
                      <a:pt x="209" y="204"/>
                    </a:lnTo>
                    <a:lnTo>
                      <a:pt x="183" y="197"/>
                    </a:lnTo>
                    <a:lnTo>
                      <a:pt x="156" y="190"/>
                    </a:lnTo>
                    <a:lnTo>
                      <a:pt x="129" y="183"/>
                    </a:lnTo>
                    <a:lnTo>
                      <a:pt x="101" y="176"/>
                    </a:lnTo>
                    <a:lnTo>
                      <a:pt x="76" y="169"/>
                    </a:lnTo>
                    <a:lnTo>
                      <a:pt x="53" y="162"/>
                    </a:lnTo>
                    <a:lnTo>
                      <a:pt x="33" y="156"/>
                    </a:lnTo>
                    <a:lnTo>
                      <a:pt x="17" y="151"/>
                    </a:lnTo>
                    <a:lnTo>
                      <a:pt x="5" y="147"/>
                    </a:lnTo>
                    <a:lnTo>
                      <a:pt x="0" y="144"/>
                    </a:lnTo>
                    <a:lnTo>
                      <a:pt x="2" y="139"/>
                    </a:lnTo>
                    <a:lnTo>
                      <a:pt x="5" y="136"/>
                    </a:lnTo>
                    <a:lnTo>
                      <a:pt x="10" y="132"/>
                    </a:lnTo>
                    <a:lnTo>
                      <a:pt x="13" y="127"/>
                    </a:lnTo>
                    <a:lnTo>
                      <a:pt x="330" y="85"/>
                    </a:lnTo>
                    <a:lnTo>
                      <a:pt x="333" y="85"/>
                    </a:lnTo>
                    <a:lnTo>
                      <a:pt x="335" y="70"/>
                    </a:lnTo>
                    <a:lnTo>
                      <a:pt x="336" y="54"/>
                    </a:lnTo>
                    <a:lnTo>
                      <a:pt x="334" y="38"/>
                    </a:lnTo>
                    <a:lnTo>
                      <a:pt x="327" y="24"/>
                    </a:lnTo>
                    <a:lnTo>
                      <a:pt x="324" y="24"/>
                    </a:lnTo>
                    <a:lnTo>
                      <a:pt x="318" y="25"/>
                    </a:lnTo>
                    <a:lnTo>
                      <a:pt x="306" y="26"/>
                    </a:lnTo>
                    <a:lnTo>
                      <a:pt x="292" y="27"/>
                    </a:lnTo>
                    <a:lnTo>
                      <a:pt x="276" y="28"/>
                    </a:lnTo>
                    <a:lnTo>
                      <a:pt x="258" y="31"/>
                    </a:lnTo>
                    <a:lnTo>
                      <a:pt x="237" y="33"/>
                    </a:lnTo>
                    <a:lnTo>
                      <a:pt x="216" y="34"/>
                    </a:lnTo>
                    <a:lnTo>
                      <a:pt x="195" y="36"/>
                    </a:lnTo>
                    <a:lnTo>
                      <a:pt x="175" y="39"/>
                    </a:lnTo>
                    <a:lnTo>
                      <a:pt x="156" y="41"/>
                    </a:lnTo>
                    <a:lnTo>
                      <a:pt x="139" y="42"/>
                    </a:lnTo>
                    <a:lnTo>
                      <a:pt x="124" y="43"/>
                    </a:lnTo>
                    <a:lnTo>
                      <a:pt x="111" y="45"/>
                    </a:lnTo>
                    <a:lnTo>
                      <a:pt x="103" y="46"/>
                    </a:lnTo>
                    <a:lnTo>
                      <a:pt x="100" y="46"/>
                    </a:lnTo>
                    <a:lnTo>
                      <a:pt x="98" y="43"/>
                    </a:lnTo>
                    <a:lnTo>
                      <a:pt x="98" y="40"/>
                    </a:lnTo>
                    <a:lnTo>
                      <a:pt x="98" y="36"/>
                    </a:lnTo>
                    <a:lnTo>
                      <a:pt x="98" y="33"/>
                    </a:lnTo>
                    <a:lnTo>
                      <a:pt x="113" y="31"/>
                    </a:lnTo>
                    <a:lnTo>
                      <a:pt x="128" y="27"/>
                    </a:lnTo>
                    <a:lnTo>
                      <a:pt x="144" y="25"/>
                    </a:lnTo>
                    <a:lnTo>
                      <a:pt x="159" y="24"/>
                    </a:lnTo>
                    <a:lnTo>
                      <a:pt x="174" y="21"/>
                    </a:lnTo>
                    <a:lnTo>
                      <a:pt x="189" y="19"/>
                    </a:lnTo>
                    <a:lnTo>
                      <a:pt x="205" y="17"/>
                    </a:lnTo>
                    <a:lnTo>
                      <a:pt x="220" y="16"/>
                    </a:lnTo>
                    <a:lnTo>
                      <a:pt x="235" y="13"/>
                    </a:lnTo>
                    <a:lnTo>
                      <a:pt x="251" y="12"/>
                    </a:lnTo>
                    <a:lnTo>
                      <a:pt x="266" y="10"/>
                    </a:lnTo>
                    <a:lnTo>
                      <a:pt x="282" y="8"/>
                    </a:lnTo>
                    <a:lnTo>
                      <a:pt x="297" y="6"/>
                    </a:lnTo>
                    <a:lnTo>
                      <a:pt x="312" y="4"/>
                    </a:lnTo>
                    <a:lnTo>
                      <a:pt x="328" y="2"/>
                    </a:lnTo>
                    <a:lnTo>
                      <a:pt x="343" y="0"/>
                    </a:lnTo>
                    <a:lnTo>
                      <a:pt x="353" y="13"/>
                    </a:lnTo>
                    <a:lnTo>
                      <a:pt x="360" y="28"/>
                    </a:lnTo>
                    <a:lnTo>
                      <a:pt x="365" y="46"/>
                    </a:lnTo>
                    <a:lnTo>
                      <a:pt x="368" y="62"/>
                    </a:lnTo>
                    <a:lnTo>
                      <a:pt x="372" y="79"/>
                    </a:lnTo>
                    <a:lnTo>
                      <a:pt x="368" y="96"/>
                    </a:lnTo>
                    <a:lnTo>
                      <a:pt x="360" y="112"/>
                    </a:lnTo>
                    <a:lnTo>
                      <a:pt x="352" y="127"/>
                    </a:lnTo>
                    <a:lnTo>
                      <a:pt x="327" y="131"/>
                    </a:lnTo>
                    <a:lnTo>
                      <a:pt x="324" y="112"/>
                    </a:lnTo>
                    <a:lnTo>
                      <a:pt x="308" y="114"/>
                    </a:lnTo>
                    <a:lnTo>
                      <a:pt x="292" y="115"/>
                    </a:lnTo>
                    <a:lnTo>
                      <a:pt x="276" y="116"/>
                    </a:lnTo>
                    <a:lnTo>
                      <a:pt x="261" y="118"/>
                    </a:lnTo>
                    <a:lnTo>
                      <a:pt x="245" y="119"/>
                    </a:lnTo>
                    <a:lnTo>
                      <a:pt x="229" y="122"/>
                    </a:lnTo>
                    <a:lnTo>
                      <a:pt x="214" y="124"/>
                    </a:lnTo>
                    <a:lnTo>
                      <a:pt x="198" y="126"/>
                    </a:lnTo>
                    <a:lnTo>
                      <a:pt x="183" y="129"/>
                    </a:lnTo>
                    <a:lnTo>
                      <a:pt x="168" y="131"/>
                    </a:lnTo>
                    <a:lnTo>
                      <a:pt x="152" y="134"/>
                    </a:lnTo>
                    <a:lnTo>
                      <a:pt x="137" y="137"/>
                    </a:lnTo>
                    <a:lnTo>
                      <a:pt x="121" y="139"/>
                    </a:lnTo>
                    <a:lnTo>
                      <a:pt x="106" y="141"/>
                    </a:lnTo>
                    <a:lnTo>
                      <a:pt x="89" y="144"/>
                    </a:lnTo>
                    <a:lnTo>
                      <a:pt x="75" y="146"/>
                    </a:lnTo>
                    <a:lnTo>
                      <a:pt x="89" y="149"/>
                    </a:lnTo>
                    <a:lnTo>
                      <a:pt x="103" y="153"/>
                    </a:lnTo>
                    <a:lnTo>
                      <a:pt x="118" y="155"/>
                    </a:lnTo>
                    <a:lnTo>
                      <a:pt x="133" y="159"/>
                    </a:lnTo>
                    <a:lnTo>
                      <a:pt x="147" y="162"/>
                    </a:lnTo>
                    <a:lnTo>
                      <a:pt x="162" y="167"/>
                    </a:lnTo>
                    <a:lnTo>
                      <a:pt x="176" y="170"/>
                    </a:lnTo>
                    <a:lnTo>
                      <a:pt x="191" y="174"/>
                    </a:lnTo>
                    <a:lnTo>
                      <a:pt x="205" y="177"/>
                    </a:lnTo>
                    <a:lnTo>
                      <a:pt x="220" y="180"/>
                    </a:lnTo>
                    <a:lnTo>
                      <a:pt x="233" y="184"/>
                    </a:lnTo>
                    <a:lnTo>
                      <a:pt x="248" y="187"/>
                    </a:lnTo>
                    <a:lnTo>
                      <a:pt x="263" y="190"/>
                    </a:lnTo>
                    <a:lnTo>
                      <a:pt x="277" y="193"/>
                    </a:lnTo>
                    <a:lnTo>
                      <a:pt x="292" y="197"/>
                    </a:lnTo>
                    <a:lnTo>
                      <a:pt x="307" y="199"/>
                    </a:lnTo>
                    <a:lnTo>
                      <a:pt x="313" y="198"/>
                    </a:lnTo>
                    <a:lnTo>
                      <a:pt x="328" y="195"/>
                    </a:lnTo>
                    <a:lnTo>
                      <a:pt x="352" y="192"/>
                    </a:lnTo>
                    <a:lnTo>
                      <a:pt x="383" y="187"/>
                    </a:lnTo>
                    <a:lnTo>
                      <a:pt x="421" y="182"/>
                    </a:lnTo>
                    <a:lnTo>
                      <a:pt x="464" y="175"/>
                    </a:lnTo>
                    <a:lnTo>
                      <a:pt x="511" y="168"/>
                    </a:lnTo>
                    <a:lnTo>
                      <a:pt x="559" y="160"/>
                    </a:lnTo>
                    <a:lnTo>
                      <a:pt x="610" y="152"/>
                    </a:lnTo>
                    <a:lnTo>
                      <a:pt x="660" y="145"/>
                    </a:lnTo>
                    <a:lnTo>
                      <a:pt x="709" y="137"/>
                    </a:lnTo>
                    <a:lnTo>
                      <a:pt x="755" y="129"/>
                    </a:lnTo>
                    <a:lnTo>
                      <a:pt x="799" y="122"/>
                    </a:lnTo>
                    <a:lnTo>
                      <a:pt x="836" y="116"/>
                    </a:lnTo>
                    <a:lnTo>
                      <a:pt x="868" y="110"/>
                    </a:lnTo>
                    <a:lnTo>
                      <a:pt x="892" y="106"/>
                    </a:lnTo>
                    <a:lnTo>
                      <a:pt x="744" y="87"/>
                    </a:lnTo>
                    <a:lnTo>
                      <a:pt x="743" y="84"/>
                    </a:lnTo>
                    <a:lnTo>
                      <a:pt x="745" y="78"/>
                    </a:lnTo>
                    <a:lnTo>
                      <a:pt x="748" y="72"/>
                    </a:lnTo>
                    <a:lnTo>
                      <a:pt x="752" y="68"/>
                    </a:lnTo>
                    <a:lnTo>
                      <a:pt x="991" y="106"/>
                    </a:lnTo>
                    <a:lnTo>
                      <a:pt x="301" y="2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4" name="Freeform 104"/>
              <p:cNvSpPr>
                <a:spLocks/>
              </p:cNvSpPr>
              <p:nvPr/>
            </p:nvSpPr>
            <p:spPr bwMode="auto">
              <a:xfrm>
                <a:off x="2794" y="3197"/>
                <a:ext cx="25" cy="63"/>
              </a:xfrm>
              <a:custGeom>
                <a:avLst/>
                <a:gdLst>
                  <a:gd name="T0" fmla="*/ 15 w 50"/>
                  <a:gd name="T1" fmla="*/ 2 h 126"/>
                  <a:gd name="T2" fmla="*/ 20 w 50"/>
                  <a:gd name="T3" fmla="*/ 16 h 126"/>
                  <a:gd name="T4" fmla="*/ 26 w 50"/>
                  <a:gd name="T5" fmla="*/ 31 h 126"/>
                  <a:gd name="T6" fmla="*/ 31 w 50"/>
                  <a:gd name="T7" fmla="*/ 45 h 126"/>
                  <a:gd name="T8" fmla="*/ 37 w 50"/>
                  <a:gd name="T9" fmla="*/ 59 h 126"/>
                  <a:gd name="T10" fmla="*/ 41 w 50"/>
                  <a:gd name="T11" fmla="*/ 74 h 126"/>
                  <a:gd name="T12" fmla="*/ 45 w 50"/>
                  <a:gd name="T13" fmla="*/ 89 h 126"/>
                  <a:gd name="T14" fmla="*/ 48 w 50"/>
                  <a:gd name="T15" fmla="*/ 104 h 126"/>
                  <a:gd name="T16" fmla="*/ 50 w 50"/>
                  <a:gd name="T17" fmla="*/ 120 h 126"/>
                  <a:gd name="T18" fmla="*/ 38 w 50"/>
                  <a:gd name="T19" fmla="*/ 126 h 126"/>
                  <a:gd name="T20" fmla="*/ 31 w 50"/>
                  <a:gd name="T21" fmla="*/ 112 h 126"/>
                  <a:gd name="T22" fmla="*/ 29 w 50"/>
                  <a:gd name="T23" fmla="*/ 96 h 126"/>
                  <a:gd name="T24" fmla="*/ 26 w 50"/>
                  <a:gd name="T25" fmla="*/ 81 h 126"/>
                  <a:gd name="T26" fmla="*/ 22 w 50"/>
                  <a:gd name="T27" fmla="*/ 66 h 126"/>
                  <a:gd name="T28" fmla="*/ 0 w 50"/>
                  <a:gd name="T29" fmla="*/ 7 h 126"/>
                  <a:gd name="T30" fmla="*/ 2 w 50"/>
                  <a:gd name="T31" fmla="*/ 4 h 126"/>
                  <a:gd name="T32" fmla="*/ 5 w 50"/>
                  <a:gd name="T33" fmla="*/ 1 h 126"/>
                  <a:gd name="T34" fmla="*/ 10 w 50"/>
                  <a:gd name="T35" fmla="*/ 0 h 126"/>
                  <a:gd name="T36" fmla="*/ 15 w 50"/>
                  <a:gd name="T37" fmla="*/ 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" h="126">
                    <a:moveTo>
                      <a:pt x="15" y="2"/>
                    </a:moveTo>
                    <a:lnTo>
                      <a:pt x="20" y="16"/>
                    </a:lnTo>
                    <a:lnTo>
                      <a:pt x="26" y="31"/>
                    </a:lnTo>
                    <a:lnTo>
                      <a:pt x="31" y="45"/>
                    </a:lnTo>
                    <a:lnTo>
                      <a:pt x="37" y="59"/>
                    </a:lnTo>
                    <a:lnTo>
                      <a:pt x="41" y="74"/>
                    </a:lnTo>
                    <a:lnTo>
                      <a:pt x="45" y="89"/>
                    </a:lnTo>
                    <a:lnTo>
                      <a:pt x="48" y="104"/>
                    </a:lnTo>
                    <a:lnTo>
                      <a:pt x="50" y="120"/>
                    </a:lnTo>
                    <a:lnTo>
                      <a:pt x="38" y="126"/>
                    </a:lnTo>
                    <a:lnTo>
                      <a:pt x="31" y="112"/>
                    </a:lnTo>
                    <a:lnTo>
                      <a:pt x="29" y="96"/>
                    </a:lnTo>
                    <a:lnTo>
                      <a:pt x="26" y="81"/>
                    </a:lnTo>
                    <a:lnTo>
                      <a:pt x="22" y="66"/>
                    </a:lnTo>
                    <a:lnTo>
                      <a:pt x="0" y="7"/>
                    </a:lnTo>
                    <a:lnTo>
                      <a:pt x="2" y="4"/>
                    </a:lnTo>
                    <a:lnTo>
                      <a:pt x="5" y="1"/>
                    </a:lnTo>
                    <a:lnTo>
                      <a:pt x="10" y="0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5" name="Freeform 105"/>
              <p:cNvSpPr>
                <a:spLocks/>
              </p:cNvSpPr>
              <p:nvPr/>
            </p:nvSpPr>
            <p:spPr bwMode="auto">
              <a:xfrm>
                <a:off x="2772" y="3198"/>
                <a:ext cx="28" cy="55"/>
              </a:xfrm>
              <a:custGeom>
                <a:avLst/>
                <a:gdLst>
                  <a:gd name="T0" fmla="*/ 13 w 56"/>
                  <a:gd name="T1" fmla="*/ 0 h 111"/>
                  <a:gd name="T2" fmla="*/ 20 w 56"/>
                  <a:gd name="T3" fmla="*/ 13 h 111"/>
                  <a:gd name="T4" fmla="*/ 26 w 56"/>
                  <a:gd name="T5" fmla="*/ 26 h 111"/>
                  <a:gd name="T6" fmla="*/ 33 w 56"/>
                  <a:gd name="T7" fmla="*/ 38 h 111"/>
                  <a:gd name="T8" fmla="*/ 39 w 56"/>
                  <a:gd name="T9" fmla="*/ 51 h 111"/>
                  <a:gd name="T10" fmla="*/ 45 w 56"/>
                  <a:gd name="T11" fmla="*/ 64 h 111"/>
                  <a:gd name="T12" fmla="*/ 49 w 56"/>
                  <a:gd name="T13" fmla="*/ 78 h 111"/>
                  <a:gd name="T14" fmla="*/ 54 w 56"/>
                  <a:gd name="T15" fmla="*/ 91 h 111"/>
                  <a:gd name="T16" fmla="*/ 56 w 56"/>
                  <a:gd name="T17" fmla="*/ 105 h 111"/>
                  <a:gd name="T18" fmla="*/ 53 w 56"/>
                  <a:gd name="T19" fmla="*/ 106 h 111"/>
                  <a:gd name="T20" fmla="*/ 51 w 56"/>
                  <a:gd name="T21" fmla="*/ 109 h 111"/>
                  <a:gd name="T22" fmla="*/ 47 w 56"/>
                  <a:gd name="T23" fmla="*/ 111 h 111"/>
                  <a:gd name="T24" fmla="*/ 44 w 56"/>
                  <a:gd name="T25" fmla="*/ 111 h 111"/>
                  <a:gd name="T26" fmla="*/ 38 w 56"/>
                  <a:gd name="T27" fmla="*/ 98 h 111"/>
                  <a:gd name="T28" fmla="*/ 33 w 56"/>
                  <a:gd name="T29" fmla="*/ 86 h 111"/>
                  <a:gd name="T30" fmla="*/ 30 w 56"/>
                  <a:gd name="T31" fmla="*/ 72 h 111"/>
                  <a:gd name="T32" fmla="*/ 26 w 56"/>
                  <a:gd name="T33" fmla="*/ 59 h 111"/>
                  <a:gd name="T34" fmla="*/ 22 w 56"/>
                  <a:gd name="T35" fmla="*/ 45 h 111"/>
                  <a:gd name="T36" fmla="*/ 17 w 56"/>
                  <a:gd name="T37" fmla="*/ 33 h 111"/>
                  <a:gd name="T38" fmla="*/ 9 w 56"/>
                  <a:gd name="T39" fmla="*/ 21 h 111"/>
                  <a:gd name="T40" fmla="*/ 0 w 56"/>
                  <a:gd name="T41" fmla="*/ 11 h 111"/>
                  <a:gd name="T42" fmla="*/ 1 w 56"/>
                  <a:gd name="T43" fmla="*/ 7 h 111"/>
                  <a:gd name="T44" fmla="*/ 5 w 56"/>
                  <a:gd name="T45" fmla="*/ 4 h 111"/>
                  <a:gd name="T46" fmla="*/ 8 w 56"/>
                  <a:gd name="T47" fmla="*/ 0 h 111"/>
                  <a:gd name="T48" fmla="*/ 13 w 56"/>
                  <a:gd name="T49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6" h="111">
                    <a:moveTo>
                      <a:pt x="13" y="0"/>
                    </a:moveTo>
                    <a:lnTo>
                      <a:pt x="20" y="13"/>
                    </a:lnTo>
                    <a:lnTo>
                      <a:pt x="26" y="26"/>
                    </a:lnTo>
                    <a:lnTo>
                      <a:pt x="33" y="38"/>
                    </a:lnTo>
                    <a:lnTo>
                      <a:pt x="39" y="51"/>
                    </a:lnTo>
                    <a:lnTo>
                      <a:pt x="45" y="64"/>
                    </a:lnTo>
                    <a:lnTo>
                      <a:pt x="49" y="78"/>
                    </a:lnTo>
                    <a:lnTo>
                      <a:pt x="54" y="91"/>
                    </a:lnTo>
                    <a:lnTo>
                      <a:pt x="56" y="105"/>
                    </a:lnTo>
                    <a:lnTo>
                      <a:pt x="53" y="106"/>
                    </a:lnTo>
                    <a:lnTo>
                      <a:pt x="51" y="109"/>
                    </a:lnTo>
                    <a:lnTo>
                      <a:pt x="47" y="111"/>
                    </a:lnTo>
                    <a:lnTo>
                      <a:pt x="44" y="111"/>
                    </a:lnTo>
                    <a:lnTo>
                      <a:pt x="38" y="98"/>
                    </a:lnTo>
                    <a:lnTo>
                      <a:pt x="33" y="86"/>
                    </a:lnTo>
                    <a:lnTo>
                      <a:pt x="30" y="72"/>
                    </a:lnTo>
                    <a:lnTo>
                      <a:pt x="26" y="59"/>
                    </a:lnTo>
                    <a:lnTo>
                      <a:pt x="22" y="45"/>
                    </a:lnTo>
                    <a:lnTo>
                      <a:pt x="17" y="33"/>
                    </a:lnTo>
                    <a:lnTo>
                      <a:pt x="9" y="21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5" y="4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6" name="Freeform 106"/>
              <p:cNvSpPr>
                <a:spLocks/>
              </p:cNvSpPr>
              <p:nvPr/>
            </p:nvSpPr>
            <p:spPr bwMode="auto">
              <a:xfrm>
                <a:off x="2749" y="3203"/>
                <a:ext cx="33" cy="55"/>
              </a:xfrm>
              <a:custGeom>
                <a:avLst/>
                <a:gdLst>
                  <a:gd name="T0" fmla="*/ 13 w 66"/>
                  <a:gd name="T1" fmla="*/ 0 h 109"/>
                  <a:gd name="T2" fmla="*/ 24 w 66"/>
                  <a:gd name="T3" fmla="*/ 11 h 109"/>
                  <a:gd name="T4" fmla="*/ 34 w 66"/>
                  <a:gd name="T5" fmla="*/ 23 h 109"/>
                  <a:gd name="T6" fmla="*/ 44 w 66"/>
                  <a:gd name="T7" fmla="*/ 35 h 109"/>
                  <a:gd name="T8" fmla="*/ 53 w 66"/>
                  <a:gd name="T9" fmla="*/ 48 h 109"/>
                  <a:gd name="T10" fmla="*/ 59 w 66"/>
                  <a:gd name="T11" fmla="*/ 62 h 109"/>
                  <a:gd name="T12" fmla="*/ 63 w 66"/>
                  <a:gd name="T13" fmla="*/ 77 h 109"/>
                  <a:gd name="T14" fmla="*/ 66 w 66"/>
                  <a:gd name="T15" fmla="*/ 92 h 109"/>
                  <a:gd name="T16" fmla="*/ 66 w 66"/>
                  <a:gd name="T17" fmla="*/ 107 h 109"/>
                  <a:gd name="T18" fmla="*/ 63 w 66"/>
                  <a:gd name="T19" fmla="*/ 108 h 109"/>
                  <a:gd name="T20" fmla="*/ 60 w 66"/>
                  <a:gd name="T21" fmla="*/ 109 h 109"/>
                  <a:gd name="T22" fmla="*/ 56 w 66"/>
                  <a:gd name="T23" fmla="*/ 109 h 109"/>
                  <a:gd name="T24" fmla="*/ 53 w 66"/>
                  <a:gd name="T25" fmla="*/ 109 h 109"/>
                  <a:gd name="T26" fmla="*/ 47 w 66"/>
                  <a:gd name="T27" fmla="*/ 95 h 109"/>
                  <a:gd name="T28" fmla="*/ 43 w 66"/>
                  <a:gd name="T29" fmla="*/ 82 h 109"/>
                  <a:gd name="T30" fmla="*/ 39 w 66"/>
                  <a:gd name="T31" fmla="*/ 68 h 109"/>
                  <a:gd name="T32" fmla="*/ 34 w 66"/>
                  <a:gd name="T33" fmla="*/ 54 h 109"/>
                  <a:gd name="T34" fmla="*/ 29 w 66"/>
                  <a:gd name="T35" fmla="*/ 40 h 109"/>
                  <a:gd name="T36" fmla="*/ 22 w 66"/>
                  <a:gd name="T37" fmla="*/ 27 h 109"/>
                  <a:gd name="T38" fmla="*/ 13 w 66"/>
                  <a:gd name="T39" fmla="*/ 17 h 109"/>
                  <a:gd name="T40" fmla="*/ 0 w 66"/>
                  <a:gd name="T41" fmla="*/ 7 h 109"/>
                  <a:gd name="T42" fmla="*/ 0 w 66"/>
                  <a:gd name="T43" fmla="*/ 0 h 109"/>
                  <a:gd name="T44" fmla="*/ 13 w 66"/>
                  <a:gd name="T45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6" h="109">
                    <a:moveTo>
                      <a:pt x="13" y="0"/>
                    </a:moveTo>
                    <a:lnTo>
                      <a:pt x="24" y="11"/>
                    </a:lnTo>
                    <a:lnTo>
                      <a:pt x="34" y="23"/>
                    </a:lnTo>
                    <a:lnTo>
                      <a:pt x="44" y="35"/>
                    </a:lnTo>
                    <a:lnTo>
                      <a:pt x="53" y="48"/>
                    </a:lnTo>
                    <a:lnTo>
                      <a:pt x="59" y="62"/>
                    </a:lnTo>
                    <a:lnTo>
                      <a:pt x="63" y="77"/>
                    </a:lnTo>
                    <a:lnTo>
                      <a:pt x="66" y="92"/>
                    </a:lnTo>
                    <a:lnTo>
                      <a:pt x="66" y="107"/>
                    </a:lnTo>
                    <a:lnTo>
                      <a:pt x="63" y="108"/>
                    </a:lnTo>
                    <a:lnTo>
                      <a:pt x="60" y="109"/>
                    </a:lnTo>
                    <a:lnTo>
                      <a:pt x="56" y="109"/>
                    </a:lnTo>
                    <a:lnTo>
                      <a:pt x="53" y="109"/>
                    </a:lnTo>
                    <a:lnTo>
                      <a:pt x="47" y="95"/>
                    </a:lnTo>
                    <a:lnTo>
                      <a:pt x="43" y="82"/>
                    </a:lnTo>
                    <a:lnTo>
                      <a:pt x="39" y="68"/>
                    </a:lnTo>
                    <a:lnTo>
                      <a:pt x="34" y="54"/>
                    </a:lnTo>
                    <a:lnTo>
                      <a:pt x="29" y="40"/>
                    </a:lnTo>
                    <a:lnTo>
                      <a:pt x="22" y="2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7" name="Freeform 107"/>
              <p:cNvSpPr>
                <a:spLocks/>
              </p:cNvSpPr>
              <p:nvPr/>
            </p:nvSpPr>
            <p:spPr bwMode="auto">
              <a:xfrm>
                <a:off x="2526" y="3215"/>
                <a:ext cx="253" cy="120"/>
              </a:xfrm>
              <a:custGeom>
                <a:avLst/>
                <a:gdLst>
                  <a:gd name="T0" fmla="*/ 462 w 508"/>
                  <a:gd name="T1" fmla="*/ 40 h 239"/>
                  <a:gd name="T2" fmla="*/ 471 w 508"/>
                  <a:gd name="T3" fmla="*/ 63 h 239"/>
                  <a:gd name="T4" fmla="*/ 480 w 508"/>
                  <a:gd name="T5" fmla="*/ 86 h 239"/>
                  <a:gd name="T6" fmla="*/ 487 w 508"/>
                  <a:gd name="T7" fmla="*/ 110 h 239"/>
                  <a:gd name="T8" fmla="*/ 494 w 508"/>
                  <a:gd name="T9" fmla="*/ 135 h 239"/>
                  <a:gd name="T10" fmla="*/ 499 w 508"/>
                  <a:gd name="T11" fmla="*/ 159 h 239"/>
                  <a:gd name="T12" fmla="*/ 503 w 508"/>
                  <a:gd name="T13" fmla="*/ 183 h 239"/>
                  <a:gd name="T14" fmla="*/ 506 w 508"/>
                  <a:gd name="T15" fmla="*/ 208 h 239"/>
                  <a:gd name="T16" fmla="*/ 508 w 508"/>
                  <a:gd name="T17" fmla="*/ 233 h 239"/>
                  <a:gd name="T18" fmla="*/ 501 w 508"/>
                  <a:gd name="T19" fmla="*/ 237 h 239"/>
                  <a:gd name="T20" fmla="*/ 494 w 508"/>
                  <a:gd name="T21" fmla="*/ 239 h 239"/>
                  <a:gd name="T22" fmla="*/ 488 w 508"/>
                  <a:gd name="T23" fmla="*/ 239 h 239"/>
                  <a:gd name="T24" fmla="*/ 483 w 508"/>
                  <a:gd name="T25" fmla="*/ 238 h 239"/>
                  <a:gd name="T26" fmla="*/ 478 w 508"/>
                  <a:gd name="T27" fmla="*/ 235 h 239"/>
                  <a:gd name="T28" fmla="*/ 473 w 508"/>
                  <a:gd name="T29" fmla="*/ 230 h 239"/>
                  <a:gd name="T30" fmla="*/ 470 w 508"/>
                  <a:gd name="T31" fmla="*/ 224 h 239"/>
                  <a:gd name="T32" fmla="*/ 468 w 508"/>
                  <a:gd name="T33" fmla="*/ 218 h 239"/>
                  <a:gd name="T34" fmla="*/ 464 w 508"/>
                  <a:gd name="T35" fmla="*/ 211 h 239"/>
                  <a:gd name="T36" fmla="*/ 463 w 508"/>
                  <a:gd name="T37" fmla="*/ 204 h 239"/>
                  <a:gd name="T38" fmla="*/ 462 w 508"/>
                  <a:gd name="T39" fmla="*/ 197 h 239"/>
                  <a:gd name="T40" fmla="*/ 462 w 508"/>
                  <a:gd name="T41" fmla="*/ 189 h 239"/>
                  <a:gd name="T42" fmla="*/ 447 w 508"/>
                  <a:gd name="T43" fmla="*/ 190 h 239"/>
                  <a:gd name="T44" fmla="*/ 432 w 508"/>
                  <a:gd name="T45" fmla="*/ 192 h 239"/>
                  <a:gd name="T46" fmla="*/ 416 w 508"/>
                  <a:gd name="T47" fmla="*/ 196 h 239"/>
                  <a:gd name="T48" fmla="*/ 400 w 508"/>
                  <a:gd name="T49" fmla="*/ 199 h 239"/>
                  <a:gd name="T50" fmla="*/ 382 w 508"/>
                  <a:gd name="T51" fmla="*/ 203 h 239"/>
                  <a:gd name="T52" fmla="*/ 364 w 508"/>
                  <a:gd name="T53" fmla="*/ 207 h 239"/>
                  <a:gd name="T54" fmla="*/ 346 w 508"/>
                  <a:gd name="T55" fmla="*/ 212 h 239"/>
                  <a:gd name="T56" fmla="*/ 325 w 508"/>
                  <a:gd name="T57" fmla="*/ 215 h 239"/>
                  <a:gd name="T58" fmla="*/ 0 w 508"/>
                  <a:gd name="T59" fmla="*/ 80 h 239"/>
                  <a:gd name="T60" fmla="*/ 5 w 508"/>
                  <a:gd name="T61" fmla="*/ 76 h 239"/>
                  <a:gd name="T62" fmla="*/ 6 w 508"/>
                  <a:gd name="T63" fmla="*/ 69 h 239"/>
                  <a:gd name="T64" fmla="*/ 6 w 508"/>
                  <a:gd name="T65" fmla="*/ 63 h 239"/>
                  <a:gd name="T66" fmla="*/ 5 w 508"/>
                  <a:gd name="T67" fmla="*/ 59 h 239"/>
                  <a:gd name="T68" fmla="*/ 328 w 508"/>
                  <a:gd name="T69" fmla="*/ 191 h 239"/>
                  <a:gd name="T70" fmla="*/ 346 w 508"/>
                  <a:gd name="T71" fmla="*/ 186 h 239"/>
                  <a:gd name="T72" fmla="*/ 363 w 508"/>
                  <a:gd name="T73" fmla="*/ 183 h 239"/>
                  <a:gd name="T74" fmla="*/ 380 w 508"/>
                  <a:gd name="T75" fmla="*/ 180 h 239"/>
                  <a:gd name="T76" fmla="*/ 397 w 508"/>
                  <a:gd name="T77" fmla="*/ 176 h 239"/>
                  <a:gd name="T78" fmla="*/ 414 w 508"/>
                  <a:gd name="T79" fmla="*/ 171 h 239"/>
                  <a:gd name="T80" fmla="*/ 431 w 508"/>
                  <a:gd name="T81" fmla="*/ 167 h 239"/>
                  <a:gd name="T82" fmla="*/ 447 w 508"/>
                  <a:gd name="T83" fmla="*/ 162 h 239"/>
                  <a:gd name="T84" fmla="*/ 462 w 508"/>
                  <a:gd name="T85" fmla="*/ 155 h 239"/>
                  <a:gd name="T86" fmla="*/ 461 w 508"/>
                  <a:gd name="T87" fmla="*/ 133 h 239"/>
                  <a:gd name="T88" fmla="*/ 457 w 508"/>
                  <a:gd name="T89" fmla="*/ 108 h 239"/>
                  <a:gd name="T90" fmla="*/ 452 w 508"/>
                  <a:gd name="T91" fmla="*/ 83 h 239"/>
                  <a:gd name="T92" fmla="*/ 445 w 508"/>
                  <a:gd name="T93" fmla="*/ 57 h 239"/>
                  <a:gd name="T94" fmla="*/ 437 w 508"/>
                  <a:gd name="T95" fmla="*/ 34 h 239"/>
                  <a:gd name="T96" fmla="*/ 431 w 508"/>
                  <a:gd name="T97" fmla="*/ 16 h 239"/>
                  <a:gd name="T98" fmla="*/ 426 w 508"/>
                  <a:gd name="T99" fmla="*/ 4 h 239"/>
                  <a:gd name="T100" fmla="*/ 424 w 508"/>
                  <a:gd name="T101" fmla="*/ 0 h 239"/>
                  <a:gd name="T102" fmla="*/ 432 w 508"/>
                  <a:gd name="T103" fmla="*/ 1 h 239"/>
                  <a:gd name="T104" fmla="*/ 438 w 508"/>
                  <a:gd name="T105" fmla="*/ 4 h 239"/>
                  <a:gd name="T106" fmla="*/ 443 w 508"/>
                  <a:gd name="T107" fmla="*/ 9 h 239"/>
                  <a:gd name="T108" fmla="*/ 448 w 508"/>
                  <a:gd name="T109" fmla="*/ 15 h 239"/>
                  <a:gd name="T110" fmla="*/ 452 w 508"/>
                  <a:gd name="T111" fmla="*/ 21 h 239"/>
                  <a:gd name="T112" fmla="*/ 455 w 508"/>
                  <a:gd name="T113" fmla="*/ 27 h 239"/>
                  <a:gd name="T114" fmla="*/ 458 w 508"/>
                  <a:gd name="T115" fmla="*/ 34 h 239"/>
                  <a:gd name="T116" fmla="*/ 462 w 508"/>
                  <a:gd name="T117" fmla="*/ 40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08" h="239">
                    <a:moveTo>
                      <a:pt x="462" y="40"/>
                    </a:moveTo>
                    <a:lnTo>
                      <a:pt x="471" y="63"/>
                    </a:lnTo>
                    <a:lnTo>
                      <a:pt x="480" y="86"/>
                    </a:lnTo>
                    <a:lnTo>
                      <a:pt x="487" y="110"/>
                    </a:lnTo>
                    <a:lnTo>
                      <a:pt x="494" y="135"/>
                    </a:lnTo>
                    <a:lnTo>
                      <a:pt x="499" y="159"/>
                    </a:lnTo>
                    <a:lnTo>
                      <a:pt x="503" y="183"/>
                    </a:lnTo>
                    <a:lnTo>
                      <a:pt x="506" y="208"/>
                    </a:lnTo>
                    <a:lnTo>
                      <a:pt x="508" y="233"/>
                    </a:lnTo>
                    <a:lnTo>
                      <a:pt x="501" y="237"/>
                    </a:lnTo>
                    <a:lnTo>
                      <a:pt x="494" y="239"/>
                    </a:lnTo>
                    <a:lnTo>
                      <a:pt x="488" y="239"/>
                    </a:lnTo>
                    <a:lnTo>
                      <a:pt x="483" y="238"/>
                    </a:lnTo>
                    <a:lnTo>
                      <a:pt x="478" y="235"/>
                    </a:lnTo>
                    <a:lnTo>
                      <a:pt x="473" y="230"/>
                    </a:lnTo>
                    <a:lnTo>
                      <a:pt x="470" y="224"/>
                    </a:lnTo>
                    <a:lnTo>
                      <a:pt x="468" y="218"/>
                    </a:lnTo>
                    <a:lnTo>
                      <a:pt x="464" y="211"/>
                    </a:lnTo>
                    <a:lnTo>
                      <a:pt x="463" y="204"/>
                    </a:lnTo>
                    <a:lnTo>
                      <a:pt x="462" y="197"/>
                    </a:lnTo>
                    <a:lnTo>
                      <a:pt x="462" y="189"/>
                    </a:lnTo>
                    <a:lnTo>
                      <a:pt x="447" y="190"/>
                    </a:lnTo>
                    <a:lnTo>
                      <a:pt x="432" y="192"/>
                    </a:lnTo>
                    <a:lnTo>
                      <a:pt x="416" y="196"/>
                    </a:lnTo>
                    <a:lnTo>
                      <a:pt x="400" y="199"/>
                    </a:lnTo>
                    <a:lnTo>
                      <a:pt x="382" y="203"/>
                    </a:lnTo>
                    <a:lnTo>
                      <a:pt x="364" y="207"/>
                    </a:lnTo>
                    <a:lnTo>
                      <a:pt x="346" y="212"/>
                    </a:lnTo>
                    <a:lnTo>
                      <a:pt x="325" y="215"/>
                    </a:lnTo>
                    <a:lnTo>
                      <a:pt x="0" y="80"/>
                    </a:lnTo>
                    <a:lnTo>
                      <a:pt x="5" y="76"/>
                    </a:lnTo>
                    <a:lnTo>
                      <a:pt x="6" y="69"/>
                    </a:lnTo>
                    <a:lnTo>
                      <a:pt x="6" y="63"/>
                    </a:lnTo>
                    <a:lnTo>
                      <a:pt x="5" y="59"/>
                    </a:lnTo>
                    <a:lnTo>
                      <a:pt x="328" y="191"/>
                    </a:lnTo>
                    <a:lnTo>
                      <a:pt x="346" y="186"/>
                    </a:lnTo>
                    <a:lnTo>
                      <a:pt x="363" y="183"/>
                    </a:lnTo>
                    <a:lnTo>
                      <a:pt x="380" y="180"/>
                    </a:lnTo>
                    <a:lnTo>
                      <a:pt x="397" y="176"/>
                    </a:lnTo>
                    <a:lnTo>
                      <a:pt x="414" y="171"/>
                    </a:lnTo>
                    <a:lnTo>
                      <a:pt x="431" y="167"/>
                    </a:lnTo>
                    <a:lnTo>
                      <a:pt x="447" y="162"/>
                    </a:lnTo>
                    <a:lnTo>
                      <a:pt x="462" y="155"/>
                    </a:lnTo>
                    <a:lnTo>
                      <a:pt x="461" y="133"/>
                    </a:lnTo>
                    <a:lnTo>
                      <a:pt x="457" y="108"/>
                    </a:lnTo>
                    <a:lnTo>
                      <a:pt x="452" y="83"/>
                    </a:lnTo>
                    <a:lnTo>
                      <a:pt x="445" y="57"/>
                    </a:lnTo>
                    <a:lnTo>
                      <a:pt x="437" y="34"/>
                    </a:lnTo>
                    <a:lnTo>
                      <a:pt x="431" y="16"/>
                    </a:lnTo>
                    <a:lnTo>
                      <a:pt x="426" y="4"/>
                    </a:lnTo>
                    <a:lnTo>
                      <a:pt x="424" y="0"/>
                    </a:lnTo>
                    <a:lnTo>
                      <a:pt x="432" y="1"/>
                    </a:lnTo>
                    <a:lnTo>
                      <a:pt x="438" y="4"/>
                    </a:lnTo>
                    <a:lnTo>
                      <a:pt x="443" y="9"/>
                    </a:lnTo>
                    <a:lnTo>
                      <a:pt x="448" y="15"/>
                    </a:lnTo>
                    <a:lnTo>
                      <a:pt x="452" y="21"/>
                    </a:lnTo>
                    <a:lnTo>
                      <a:pt x="455" y="27"/>
                    </a:lnTo>
                    <a:lnTo>
                      <a:pt x="458" y="34"/>
                    </a:lnTo>
                    <a:lnTo>
                      <a:pt x="462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8" name="Freeform 108"/>
              <p:cNvSpPr>
                <a:spLocks/>
              </p:cNvSpPr>
              <p:nvPr/>
            </p:nvSpPr>
            <p:spPr bwMode="auto">
              <a:xfrm>
                <a:off x="2373" y="3225"/>
                <a:ext cx="871" cy="420"/>
              </a:xfrm>
              <a:custGeom>
                <a:avLst/>
                <a:gdLst>
                  <a:gd name="T0" fmla="*/ 1480 w 1740"/>
                  <a:gd name="T1" fmla="*/ 37 h 840"/>
                  <a:gd name="T2" fmla="*/ 1364 w 1740"/>
                  <a:gd name="T3" fmla="*/ 382 h 840"/>
                  <a:gd name="T4" fmla="*/ 1369 w 1740"/>
                  <a:gd name="T5" fmla="*/ 450 h 840"/>
                  <a:gd name="T6" fmla="*/ 1386 w 1740"/>
                  <a:gd name="T7" fmla="*/ 534 h 840"/>
                  <a:gd name="T8" fmla="*/ 1351 w 1740"/>
                  <a:gd name="T9" fmla="*/ 544 h 840"/>
                  <a:gd name="T10" fmla="*/ 1353 w 1740"/>
                  <a:gd name="T11" fmla="*/ 495 h 840"/>
                  <a:gd name="T12" fmla="*/ 1321 w 1740"/>
                  <a:gd name="T13" fmla="*/ 479 h 840"/>
                  <a:gd name="T14" fmla="*/ 1274 w 1740"/>
                  <a:gd name="T15" fmla="*/ 549 h 840"/>
                  <a:gd name="T16" fmla="*/ 1303 w 1740"/>
                  <a:gd name="T17" fmla="*/ 642 h 840"/>
                  <a:gd name="T18" fmla="*/ 1407 w 1740"/>
                  <a:gd name="T19" fmla="*/ 737 h 840"/>
                  <a:gd name="T20" fmla="*/ 1531 w 1740"/>
                  <a:gd name="T21" fmla="*/ 797 h 840"/>
                  <a:gd name="T22" fmla="*/ 1645 w 1740"/>
                  <a:gd name="T23" fmla="*/ 816 h 840"/>
                  <a:gd name="T24" fmla="*/ 1725 w 1740"/>
                  <a:gd name="T25" fmla="*/ 811 h 840"/>
                  <a:gd name="T26" fmla="*/ 1724 w 1740"/>
                  <a:gd name="T27" fmla="*/ 824 h 840"/>
                  <a:gd name="T28" fmla="*/ 1656 w 1740"/>
                  <a:gd name="T29" fmla="*/ 838 h 840"/>
                  <a:gd name="T30" fmla="*/ 1457 w 1740"/>
                  <a:gd name="T31" fmla="*/ 817 h 840"/>
                  <a:gd name="T32" fmla="*/ 1315 w 1740"/>
                  <a:gd name="T33" fmla="*/ 733 h 840"/>
                  <a:gd name="T34" fmla="*/ 1221 w 1740"/>
                  <a:gd name="T35" fmla="*/ 608 h 840"/>
                  <a:gd name="T36" fmla="*/ 1185 w 1740"/>
                  <a:gd name="T37" fmla="*/ 606 h 840"/>
                  <a:gd name="T38" fmla="*/ 1118 w 1740"/>
                  <a:gd name="T39" fmla="*/ 628 h 840"/>
                  <a:gd name="T40" fmla="*/ 1039 w 1740"/>
                  <a:gd name="T41" fmla="*/ 702 h 840"/>
                  <a:gd name="T42" fmla="*/ 1057 w 1740"/>
                  <a:gd name="T43" fmla="*/ 617 h 840"/>
                  <a:gd name="T44" fmla="*/ 949 w 1740"/>
                  <a:gd name="T45" fmla="*/ 548 h 840"/>
                  <a:gd name="T46" fmla="*/ 849 w 1740"/>
                  <a:gd name="T47" fmla="*/ 502 h 840"/>
                  <a:gd name="T48" fmla="*/ 751 w 1740"/>
                  <a:gd name="T49" fmla="*/ 541 h 840"/>
                  <a:gd name="T50" fmla="*/ 663 w 1740"/>
                  <a:gd name="T51" fmla="*/ 604 h 840"/>
                  <a:gd name="T52" fmla="*/ 595 w 1740"/>
                  <a:gd name="T53" fmla="*/ 684 h 840"/>
                  <a:gd name="T54" fmla="*/ 563 w 1740"/>
                  <a:gd name="T55" fmla="*/ 752 h 840"/>
                  <a:gd name="T56" fmla="*/ 539 w 1740"/>
                  <a:gd name="T57" fmla="*/ 755 h 840"/>
                  <a:gd name="T58" fmla="*/ 570 w 1740"/>
                  <a:gd name="T59" fmla="*/ 621 h 840"/>
                  <a:gd name="T60" fmla="*/ 678 w 1740"/>
                  <a:gd name="T61" fmla="*/ 526 h 840"/>
                  <a:gd name="T62" fmla="*/ 741 w 1740"/>
                  <a:gd name="T63" fmla="*/ 499 h 840"/>
                  <a:gd name="T64" fmla="*/ 805 w 1740"/>
                  <a:gd name="T65" fmla="*/ 479 h 840"/>
                  <a:gd name="T66" fmla="*/ 871 w 1740"/>
                  <a:gd name="T67" fmla="*/ 461 h 840"/>
                  <a:gd name="T68" fmla="*/ 837 w 1740"/>
                  <a:gd name="T69" fmla="*/ 394 h 840"/>
                  <a:gd name="T70" fmla="*/ 571 w 1740"/>
                  <a:gd name="T71" fmla="*/ 427 h 840"/>
                  <a:gd name="T72" fmla="*/ 392 w 1740"/>
                  <a:gd name="T73" fmla="*/ 362 h 840"/>
                  <a:gd name="T74" fmla="*/ 132 w 1740"/>
                  <a:gd name="T75" fmla="*/ 273 h 840"/>
                  <a:gd name="T76" fmla="*/ 0 w 1740"/>
                  <a:gd name="T77" fmla="*/ 229 h 840"/>
                  <a:gd name="T78" fmla="*/ 805 w 1740"/>
                  <a:gd name="T79" fmla="*/ 288 h 840"/>
                  <a:gd name="T80" fmla="*/ 552 w 1740"/>
                  <a:gd name="T81" fmla="*/ 337 h 840"/>
                  <a:gd name="T82" fmla="*/ 342 w 1740"/>
                  <a:gd name="T83" fmla="*/ 278 h 840"/>
                  <a:gd name="T84" fmla="*/ 97 w 1740"/>
                  <a:gd name="T85" fmla="*/ 201 h 840"/>
                  <a:gd name="T86" fmla="*/ 7 w 1740"/>
                  <a:gd name="T87" fmla="*/ 172 h 840"/>
                  <a:gd name="T88" fmla="*/ 569 w 1740"/>
                  <a:gd name="T89" fmla="*/ 315 h 840"/>
                  <a:gd name="T90" fmla="*/ 834 w 1740"/>
                  <a:gd name="T91" fmla="*/ 212 h 840"/>
                  <a:gd name="T92" fmla="*/ 891 w 1740"/>
                  <a:gd name="T93" fmla="*/ 193 h 840"/>
                  <a:gd name="T94" fmla="*/ 867 w 1740"/>
                  <a:gd name="T95" fmla="*/ 224 h 840"/>
                  <a:gd name="T96" fmla="*/ 842 w 1740"/>
                  <a:gd name="T97" fmla="*/ 284 h 840"/>
                  <a:gd name="T98" fmla="*/ 886 w 1740"/>
                  <a:gd name="T99" fmla="*/ 377 h 840"/>
                  <a:gd name="T100" fmla="*/ 966 w 1740"/>
                  <a:gd name="T101" fmla="*/ 491 h 840"/>
                  <a:gd name="T102" fmla="*/ 1055 w 1740"/>
                  <a:gd name="T103" fmla="*/ 564 h 840"/>
                  <a:gd name="T104" fmla="*/ 1131 w 1740"/>
                  <a:gd name="T105" fmla="*/ 575 h 840"/>
                  <a:gd name="T106" fmla="*/ 1229 w 1740"/>
                  <a:gd name="T107" fmla="*/ 514 h 840"/>
                  <a:gd name="T108" fmla="*/ 1422 w 1740"/>
                  <a:gd name="T109" fmla="*/ 34 h 840"/>
                  <a:gd name="T110" fmla="*/ 1463 w 1740"/>
                  <a:gd name="T111" fmla="*/ 2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740" h="840">
                    <a:moveTo>
                      <a:pt x="1494" y="6"/>
                    </a:moveTo>
                    <a:lnTo>
                      <a:pt x="1494" y="12"/>
                    </a:lnTo>
                    <a:lnTo>
                      <a:pt x="1491" y="19"/>
                    </a:lnTo>
                    <a:lnTo>
                      <a:pt x="1486" y="28"/>
                    </a:lnTo>
                    <a:lnTo>
                      <a:pt x="1480" y="37"/>
                    </a:lnTo>
                    <a:lnTo>
                      <a:pt x="1473" y="45"/>
                    </a:lnTo>
                    <a:lnTo>
                      <a:pt x="1467" y="52"/>
                    </a:lnTo>
                    <a:lnTo>
                      <a:pt x="1463" y="57"/>
                    </a:lnTo>
                    <a:lnTo>
                      <a:pt x="1462" y="59"/>
                    </a:lnTo>
                    <a:lnTo>
                      <a:pt x="1364" y="382"/>
                    </a:lnTo>
                    <a:lnTo>
                      <a:pt x="1357" y="396"/>
                    </a:lnTo>
                    <a:lnTo>
                      <a:pt x="1356" y="409"/>
                    </a:lnTo>
                    <a:lnTo>
                      <a:pt x="1358" y="422"/>
                    </a:lnTo>
                    <a:lnTo>
                      <a:pt x="1362" y="436"/>
                    </a:lnTo>
                    <a:lnTo>
                      <a:pt x="1369" y="450"/>
                    </a:lnTo>
                    <a:lnTo>
                      <a:pt x="1375" y="464"/>
                    </a:lnTo>
                    <a:lnTo>
                      <a:pt x="1381" y="477"/>
                    </a:lnTo>
                    <a:lnTo>
                      <a:pt x="1384" y="492"/>
                    </a:lnTo>
                    <a:lnTo>
                      <a:pt x="1387" y="513"/>
                    </a:lnTo>
                    <a:lnTo>
                      <a:pt x="1386" y="534"/>
                    </a:lnTo>
                    <a:lnTo>
                      <a:pt x="1377" y="552"/>
                    </a:lnTo>
                    <a:lnTo>
                      <a:pt x="1361" y="564"/>
                    </a:lnTo>
                    <a:lnTo>
                      <a:pt x="1353" y="561"/>
                    </a:lnTo>
                    <a:lnTo>
                      <a:pt x="1351" y="552"/>
                    </a:lnTo>
                    <a:lnTo>
                      <a:pt x="1351" y="544"/>
                    </a:lnTo>
                    <a:lnTo>
                      <a:pt x="1351" y="540"/>
                    </a:lnTo>
                    <a:lnTo>
                      <a:pt x="1358" y="529"/>
                    </a:lnTo>
                    <a:lnTo>
                      <a:pt x="1359" y="518"/>
                    </a:lnTo>
                    <a:lnTo>
                      <a:pt x="1358" y="506"/>
                    </a:lnTo>
                    <a:lnTo>
                      <a:pt x="1353" y="495"/>
                    </a:lnTo>
                    <a:lnTo>
                      <a:pt x="1349" y="485"/>
                    </a:lnTo>
                    <a:lnTo>
                      <a:pt x="1343" y="476"/>
                    </a:lnTo>
                    <a:lnTo>
                      <a:pt x="1336" y="469"/>
                    </a:lnTo>
                    <a:lnTo>
                      <a:pt x="1328" y="464"/>
                    </a:lnTo>
                    <a:lnTo>
                      <a:pt x="1321" y="479"/>
                    </a:lnTo>
                    <a:lnTo>
                      <a:pt x="1313" y="493"/>
                    </a:lnTo>
                    <a:lnTo>
                      <a:pt x="1304" y="507"/>
                    </a:lnTo>
                    <a:lnTo>
                      <a:pt x="1295" y="521"/>
                    </a:lnTo>
                    <a:lnTo>
                      <a:pt x="1285" y="535"/>
                    </a:lnTo>
                    <a:lnTo>
                      <a:pt x="1274" y="549"/>
                    </a:lnTo>
                    <a:lnTo>
                      <a:pt x="1263" y="561"/>
                    </a:lnTo>
                    <a:lnTo>
                      <a:pt x="1251" y="573"/>
                    </a:lnTo>
                    <a:lnTo>
                      <a:pt x="1267" y="597"/>
                    </a:lnTo>
                    <a:lnTo>
                      <a:pt x="1284" y="620"/>
                    </a:lnTo>
                    <a:lnTo>
                      <a:pt x="1303" y="642"/>
                    </a:lnTo>
                    <a:lnTo>
                      <a:pt x="1322" y="663"/>
                    </a:lnTo>
                    <a:lnTo>
                      <a:pt x="1342" y="682"/>
                    </a:lnTo>
                    <a:lnTo>
                      <a:pt x="1362" y="702"/>
                    </a:lnTo>
                    <a:lnTo>
                      <a:pt x="1384" y="719"/>
                    </a:lnTo>
                    <a:lnTo>
                      <a:pt x="1407" y="737"/>
                    </a:lnTo>
                    <a:lnTo>
                      <a:pt x="1430" y="752"/>
                    </a:lnTo>
                    <a:lnTo>
                      <a:pt x="1455" y="765"/>
                    </a:lnTo>
                    <a:lnTo>
                      <a:pt x="1480" y="777"/>
                    </a:lnTo>
                    <a:lnTo>
                      <a:pt x="1505" y="788"/>
                    </a:lnTo>
                    <a:lnTo>
                      <a:pt x="1531" y="797"/>
                    </a:lnTo>
                    <a:lnTo>
                      <a:pt x="1557" y="805"/>
                    </a:lnTo>
                    <a:lnTo>
                      <a:pt x="1585" y="810"/>
                    </a:lnTo>
                    <a:lnTo>
                      <a:pt x="1612" y="814"/>
                    </a:lnTo>
                    <a:lnTo>
                      <a:pt x="1629" y="815"/>
                    </a:lnTo>
                    <a:lnTo>
                      <a:pt x="1645" y="816"/>
                    </a:lnTo>
                    <a:lnTo>
                      <a:pt x="1661" y="816"/>
                    </a:lnTo>
                    <a:lnTo>
                      <a:pt x="1677" y="815"/>
                    </a:lnTo>
                    <a:lnTo>
                      <a:pt x="1693" y="814"/>
                    </a:lnTo>
                    <a:lnTo>
                      <a:pt x="1709" y="813"/>
                    </a:lnTo>
                    <a:lnTo>
                      <a:pt x="1725" y="811"/>
                    </a:lnTo>
                    <a:lnTo>
                      <a:pt x="1740" y="811"/>
                    </a:lnTo>
                    <a:lnTo>
                      <a:pt x="1738" y="816"/>
                    </a:lnTo>
                    <a:lnTo>
                      <a:pt x="1734" y="820"/>
                    </a:lnTo>
                    <a:lnTo>
                      <a:pt x="1730" y="822"/>
                    </a:lnTo>
                    <a:lnTo>
                      <a:pt x="1724" y="824"/>
                    </a:lnTo>
                    <a:lnTo>
                      <a:pt x="1718" y="825"/>
                    </a:lnTo>
                    <a:lnTo>
                      <a:pt x="1714" y="828"/>
                    </a:lnTo>
                    <a:lnTo>
                      <a:pt x="1708" y="830"/>
                    </a:lnTo>
                    <a:lnTo>
                      <a:pt x="1703" y="832"/>
                    </a:lnTo>
                    <a:lnTo>
                      <a:pt x="1656" y="838"/>
                    </a:lnTo>
                    <a:lnTo>
                      <a:pt x="1611" y="840"/>
                    </a:lnTo>
                    <a:lnTo>
                      <a:pt x="1569" y="839"/>
                    </a:lnTo>
                    <a:lnTo>
                      <a:pt x="1528" y="835"/>
                    </a:lnTo>
                    <a:lnTo>
                      <a:pt x="1491" y="828"/>
                    </a:lnTo>
                    <a:lnTo>
                      <a:pt x="1457" y="817"/>
                    </a:lnTo>
                    <a:lnTo>
                      <a:pt x="1425" y="806"/>
                    </a:lnTo>
                    <a:lnTo>
                      <a:pt x="1394" y="791"/>
                    </a:lnTo>
                    <a:lnTo>
                      <a:pt x="1366" y="773"/>
                    </a:lnTo>
                    <a:lnTo>
                      <a:pt x="1339" y="754"/>
                    </a:lnTo>
                    <a:lnTo>
                      <a:pt x="1315" y="733"/>
                    </a:lnTo>
                    <a:lnTo>
                      <a:pt x="1293" y="710"/>
                    </a:lnTo>
                    <a:lnTo>
                      <a:pt x="1273" y="687"/>
                    </a:lnTo>
                    <a:lnTo>
                      <a:pt x="1254" y="662"/>
                    </a:lnTo>
                    <a:lnTo>
                      <a:pt x="1237" y="635"/>
                    </a:lnTo>
                    <a:lnTo>
                      <a:pt x="1221" y="608"/>
                    </a:lnTo>
                    <a:lnTo>
                      <a:pt x="1215" y="602"/>
                    </a:lnTo>
                    <a:lnTo>
                      <a:pt x="1209" y="599"/>
                    </a:lnTo>
                    <a:lnTo>
                      <a:pt x="1201" y="599"/>
                    </a:lnTo>
                    <a:lnTo>
                      <a:pt x="1193" y="603"/>
                    </a:lnTo>
                    <a:lnTo>
                      <a:pt x="1185" y="606"/>
                    </a:lnTo>
                    <a:lnTo>
                      <a:pt x="1176" y="611"/>
                    </a:lnTo>
                    <a:lnTo>
                      <a:pt x="1168" y="614"/>
                    </a:lnTo>
                    <a:lnTo>
                      <a:pt x="1160" y="617"/>
                    </a:lnTo>
                    <a:lnTo>
                      <a:pt x="1138" y="620"/>
                    </a:lnTo>
                    <a:lnTo>
                      <a:pt x="1118" y="628"/>
                    </a:lnTo>
                    <a:lnTo>
                      <a:pt x="1099" y="639"/>
                    </a:lnTo>
                    <a:lnTo>
                      <a:pt x="1081" y="652"/>
                    </a:lnTo>
                    <a:lnTo>
                      <a:pt x="1065" y="667"/>
                    </a:lnTo>
                    <a:lnTo>
                      <a:pt x="1052" y="685"/>
                    </a:lnTo>
                    <a:lnTo>
                      <a:pt x="1039" y="702"/>
                    </a:lnTo>
                    <a:lnTo>
                      <a:pt x="1028" y="719"/>
                    </a:lnTo>
                    <a:lnTo>
                      <a:pt x="1028" y="710"/>
                    </a:lnTo>
                    <a:lnTo>
                      <a:pt x="1033" y="680"/>
                    </a:lnTo>
                    <a:lnTo>
                      <a:pt x="1042" y="646"/>
                    </a:lnTo>
                    <a:lnTo>
                      <a:pt x="1057" y="617"/>
                    </a:lnTo>
                    <a:lnTo>
                      <a:pt x="1034" y="608"/>
                    </a:lnTo>
                    <a:lnTo>
                      <a:pt x="1012" y="595"/>
                    </a:lnTo>
                    <a:lnTo>
                      <a:pt x="990" y="581"/>
                    </a:lnTo>
                    <a:lnTo>
                      <a:pt x="970" y="565"/>
                    </a:lnTo>
                    <a:lnTo>
                      <a:pt x="949" y="548"/>
                    </a:lnTo>
                    <a:lnTo>
                      <a:pt x="928" y="529"/>
                    </a:lnTo>
                    <a:lnTo>
                      <a:pt x="910" y="511"/>
                    </a:lnTo>
                    <a:lnTo>
                      <a:pt x="891" y="492"/>
                    </a:lnTo>
                    <a:lnTo>
                      <a:pt x="871" y="496"/>
                    </a:lnTo>
                    <a:lnTo>
                      <a:pt x="849" y="502"/>
                    </a:lnTo>
                    <a:lnTo>
                      <a:pt x="829" y="507"/>
                    </a:lnTo>
                    <a:lnTo>
                      <a:pt x="808" y="514"/>
                    </a:lnTo>
                    <a:lnTo>
                      <a:pt x="789" y="522"/>
                    </a:lnTo>
                    <a:lnTo>
                      <a:pt x="769" y="530"/>
                    </a:lnTo>
                    <a:lnTo>
                      <a:pt x="751" y="541"/>
                    </a:lnTo>
                    <a:lnTo>
                      <a:pt x="732" y="552"/>
                    </a:lnTo>
                    <a:lnTo>
                      <a:pt x="714" y="564"/>
                    </a:lnTo>
                    <a:lnTo>
                      <a:pt x="697" y="576"/>
                    </a:lnTo>
                    <a:lnTo>
                      <a:pt x="679" y="590"/>
                    </a:lnTo>
                    <a:lnTo>
                      <a:pt x="663" y="604"/>
                    </a:lnTo>
                    <a:lnTo>
                      <a:pt x="647" y="620"/>
                    </a:lnTo>
                    <a:lnTo>
                      <a:pt x="632" y="636"/>
                    </a:lnTo>
                    <a:lnTo>
                      <a:pt x="617" y="654"/>
                    </a:lnTo>
                    <a:lnTo>
                      <a:pt x="603" y="671"/>
                    </a:lnTo>
                    <a:lnTo>
                      <a:pt x="595" y="684"/>
                    </a:lnTo>
                    <a:lnTo>
                      <a:pt x="587" y="697"/>
                    </a:lnTo>
                    <a:lnTo>
                      <a:pt x="580" y="711"/>
                    </a:lnTo>
                    <a:lnTo>
                      <a:pt x="575" y="724"/>
                    </a:lnTo>
                    <a:lnTo>
                      <a:pt x="569" y="738"/>
                    </a:lnTo>
                    <a:lnTo>
                      <a:pt x="563" y="752"/>
                    </a:lnTo>
                    <a:lnTo>
                      <a:pt x="559" y="767"/>
                    </a:lnTo>
                    <a:lnTo>
                      <a:pt x="554" y="780"/>
                    </a:lnTo>
                    <a:lnTo>
                      <a:pt x="546" y="775"/>
                    </a:lnTo>
                    <a:lnTo>
                      <a:pt x="541" y="765"/>
                    </a:lnTo>
                    <a:lnTo>
                      <a:pt x="539" y="755"/>
                    </a:lnTo>
                    <a:lnTo>
                      <a:pt x="536" y="745"/>
                    </a:lnTo>
                    <a:lnTo>
                      <a:pt x="536" y="710"/>
                    </a:lnTo>
                    <a:lnTo>
                      <a:pt x="541" y="679"/>
                    </a:lnTo>
                    <a:lnTo>
                      <a:pt x="553" y="649"/>
                    </a:lnTo>
                    <a:lnTo>
                      <a:pt x="570" y="621"/>
                    </a:lnTo>
                    <a:lnTo>
                      <a:pt x="590" y="596"/>
                    </a:lnTo>
                    <a:lnTo>
                      <a:pt x="614" y="573"/>
                    </a:lnTo>
                    <a:lnTo>
                      <a:pt x="639" y="552"/>
                    </a:lnTo>
                    <a:lnTo>
                      <a:pt x="667" y="533"/>
                    </a:lnTo>
                    <a:lnTo>
                      <a:pt x="678" y="526"/>
                    </a:lnTo>
                    <a:lnTo>
                      <a:pt x="691" y="520"/>
                    </a:lnTo>
                    <a:lnTo>
                      <a:pt x="703" y="514"/>
                    </a:lnTo>
                    <a:lnTo>
                      <a:pt x="715" y="508"/>
                    </a:lnTo>
                    <a:lnTo>
                      <a:pt x="728" y="504"/>
                    </a:lnTo>
                    <a:lnTo>
                      <a:pt x="741" y="499"/>
                    </a:lnTo>
                    <a:lnTo>
                      <a:pt x="753" y="495"/>
                    </a:lnTo>
                    <a:lnTo>
                      <a:pt x="766" y="490"/>
                    </a:lnTo>
                    <a:lnTo>
                      <a:pt x="779" y="487"/>
                    </a:lnTo>
                    <a:lnTo>
                      <a:pt x="791" y="483"/>
                    </a:lnTo>
                    <a:lnTo>
                      <a:pt x="805" y="479"/>
                    </a:lnTo>
                    <a:lnTo>
                      <a:pt x="818" y="475"/>
                    </a:lnTo>
                    <a:lnTo>
                      <a:pt x="832" y="472"/>
                    </a:lnTo>
                    <a:lnTo>
                      <a:pt x="844" y="468"/>
                    </a:lnTo>
                    <a:lnTo>
                      <a:pt x="858" y="465"/>
                    </a:lnTo>
                    <a:lnTo>
                      <a:pt x="871" y="461"/>
                    </a:lnTo>
                    <a:lnTo>
                      <a:pt x="865" y="449"/>
                    </a:lnTo>
                    <a:lnTo>
                      <a:pt x="858" y="435"/>
                    </a:lnTo>
                    <a:lnTo>
                      <a:pt x="851" y="421"/>
                    </a:lnTo>
                    <a:lnTo>
                      <a:pt x="844" y="408"/>
                    </a:lnTo>
                    <a:lnTo>
                      <a:pt x="837" y="394"/>
                    </a:lnTo>
                    <a:lnTo>
                      <a:pt x="832" y="381"/>
                    </a:lnTo>
                    <a:lnTo>
                      <a:pt x="825" y="366"/>
                    </a:lnTo>
                    <a:lnTo>
                      <a:pt x="820" y="352"/>
                    </a:lnTo>
                    <a:lnTo>
                      <a:pt x="579" y="430"/>
                    </a:lnTo>
                    <a:lnTo>
                      <a:pt x="571" y="427"/>
                    </a:lnTo>
                    <a:lnTo>
                      <a:pt x="552" y="419"/>
                    </a:lnTo>
                    <a:lnTo>
                      <a:pt x="523" y="408"/>
                    </a:lnTo>
                    <a:lnTo>
                      <a:pt x="485" y="394"/>
                    </a:lnTo>
                    <a:lnTo>
                      <a:pt x="441" y="378"/>
                    </a:lnTo>
                    <a:lnTo>
                      <a:pt x="392" y="362"/>
                    </a:lnTo>
                    <a:lnTo>
                      <a:pt x="340" y="344"/>
                    </a:lnTo>
                    <a:lnTo>
                      <a:pt x="287" y="325"/>
                    </a:lnTo>
                    <a:lnTo>
                      <a:pt x="233" y="307"/>
                    </a:lnTo>
                    <a:lnTo>
                      <a:pt x="181" y="290"/>
                    </a:lnTo>
                    <a:lnTo>
                      <a:pt x="132" y="273"/>
                    </a:lnTo>
                    <a:lnTo>
                      <a:pt x="89" y="258"/>
                    </a:lnTo>
                    <a:lnTo>
                      <a:pt x="53" y="246"/>
                    </a:lnTo>
                    <a:lnTo>
                      <a:pt x="24" y="237"/>
                    </a:lnTo>
                    <a:lnTo>
                      <a:pt x="7" y="231"/>
                    </a:lnTo>
                    <a:lnTo>
                      <a:pt x="0" y="229"/>
                    </a:lnTo>
                    <a:lnTo>
                      <a:pt x="0" y="202"/>
                    </a:lnTo>
                    <a:lnTo>
                      <a:pt x="569" y="402"/>
                    </a:lnTo>
                    <a:lnTo>
                      <a:pt x="812" y="321"/>
                    </a:lnTo>
                    <a:lnTo>
                      <a:pt x="807" y="306"/>
                    </a:lnTo>
                    <a:lnTo>
                      <a:pt x="805" y="288"/>
                    </a:lnTo>
                    <a:lnTo>
                      <a:pt x="799" y="275"/>
                    </a:lnTo>
                    <a:lnTo>
                      <a:pt x="787" y="271"/>
                    </a:lnTo>
                    <a:lnTo>
                      <a:pt x="582" y="340"/>
                    </a:lnTo>
                    <a:lnTo>
                      <a:pt x="572" y="341"/>
                    </a:lnTo>
                    <a:lnTo>
                      <a:pt x="552" y="337"/>
                    </a:lnTo>
                    <a:lnTo>
                      <a:pt x="523" y="330"/>
                    </a:lnTo>
                    <a:lnTo>
                      <a:pt x="485" y="321"/>
                    </a:lnTo>
                    <a:lnTo>
                      <a:pt x="441" y="308"/>
                    </a:lnTo>
                    <a:lnTo>
                      <a:pt x="393" y="294"/>
                    </a:lnTo>
                    <a:lnTo>
                      <a:pt x="342" y="278"/>
                    </a:lnTo>
                    <a:lnTo>
                      <a:pt x="289" y="262"/>
                    </a:lnTo>
                    <a:lnTo>
                      <a:pt x="237" y="246"/>
                    </a:lnTo>
                    <a:lnTo>
                      <a:pt x="187" y="230"/>
                    </a:lnTo>
                    <a:lnTo>
                      <a:pt x="139" y="214"/>
                    </a:lnTo>
                    <a:lnTo>
                      <a:pt x="97" y="201"/>
                    </a:lnTo>
                    <a:lnTo>
                      <a:pt x="61" y="189"/>
                    </a:lnTo>
                    <a:lnTo>
                      <a:pt x="35" y="180"/>
                    </a:lnTo>
                    <a:lnTo>
                      <a:pt x="16" y="174"/>
                    </a:lnTo>
                    <a:lnTo>
                      <a:pt x="10" y="172"/>
                    </a:lnTo>
                    <a:lnTo>
                      <a:pt x="7" y="172"/>
                    </a:lnTo>
                    <a:lnTo>
                      <a:pt x="5" y="165"/>
                    </a:lnTo>
                    <a:lnTo>
                      <a:pt x="5" y="158"/>
                    </a:lnTo>
                    <a:lnTo>
                      <a:pt x="5" y="151"/>
                    </a:lnTo>
                    <a:lnTo>
                      <a:pt x="5" y="143"/>
                    </a:lnTo>
                    <a:lnTo>
                      <a:pt x="569" y="315"/>
                    </a:lnTo>
                    <a:lnTo>
                      <a:pt x="785" y="243"/>
                    </a:lnTo>
                    <a:lnTo>
                      <a:pt x="794" y="237"/>
                    </a:lnTo>
                    <a:lnTo>
                      <a:pt x="805" y="229"/>
                    </a:lnTo>
                    <a:lnTo>
                      <a:pt x="819" y="220"/>
                    </a:lnTo>
                    <a:lnTo>
                      <a:pt x="834" y="212"/>
                    </a:lnTo>
                    <a:lnTo>
                      <a:pt x="849" y="204"/>
                    </a:lnTo>
                    <a:lnTo>
                      <a:pt x="864" y="196"/>
                    </a:lnTo>
                    <a:lnTo>
                      <a:pt x="876" y="190"/>
                    </a:lnTo>
                    <a:lnTo>
                      <a:pt x="888" y="186"/>
                    </a:lnTo>
                    <a:lnTo>
                      <a:pt x="891" y="193"/>
                    </a:lnTo>
                    <a:lnTo>
                      <a:pt x="890" y="200"/>
                    </a:lnTo>
                    <a:lnTo>
                      <a:pt x="886" y="205"/>
                    </a:lnTo>
                    <a:lnTo>
                      <a:pt x="880" y="212"/>
                    </a:lnTo>
                    <a:lnTo>
                      <a:pt x="874" y="218"/>
                    </a:lnTo>
                    <a:lnTo>
                      <a:pt x="867" y="224"/>
                    </a:lnTo>
                    <a:lnTo>
                      <a:pt x="861" y="230"/>
                    </a:lnTo>
                    <a:lnTo>
                      <a:pt x="858" y="237"/>
                    </a:lnTo>
                    <a:lnTo>
                      <a:pt x="848" y="254"/>
                    </a:lnTo>
                    <a:lnTo>
                      <a:pt x="842" y="269"/>
                    </a:lnTo>
                    <a:lnTo>
                      <a:pt x="842" y="284"/>
                    </a:lnTo>
                    <a:lnTo>
                      <a:pt x="845" y="300"/>
                    </a:lnTo>
                    <a:lnTo>
                      <a:pt x="852" y="316"/>
                    </a:lnTo>
                    <a:lnTo>
                      <a:pt x="861" y="333"/>
                    </a:lnTo>
                    <a:lnTo>
                      <a:pt x="873" y="354"/>
                    </a:lnTo>
                    <a:lnTo>
                      <a:pt x="886" y="377"/>
                    </a:lnTo>
                    <a:lnTo>
                      <a:pt x="901" y="401"/>
                    </a:lnTo>
                    <a:lnTo>
                      <a:pt x="916" y="424"/>
                    </a:lnTo>
                    <a:lnTo>
                      <a:pt x="932" y="447"/>
                    </a:lnTo>
                    <a:lnTo>
                      <a:pt x="949" y="469"/>
                    </a:lnTo>
                    <a:lnTo>
                      <a:pt x="966" y="491"/>
                    </a:lnTo>
                    <a:lnTo>
                      <a:pt x="985" y="513"/>
                    </a:lnTo>
                    <a:lnTo>
                      <a:pt x="1005" y="533"/>
                    </a:lnTo>
                    <a:lnTo>
                      <a:pt x="1026" y="552"/>
                    </a:lnTo>
                    <a:lnTo>
                      <a:pt x="1040" y="558"/>
                    </a:lnTo>
                    <a:lnTo>
                      <a:pt x="1055" y="564"/>
                    </a:lnTo>
                    <a:lnTo>
                      <a:pt x="1069" y="568"/>
                    </a:lnTo>
                    <a:lnTo>
                      <a:pt x="1084" y="573"/>
                    </a:lnTo>
                    <a:lnTo>
                      <a:pt x="1100" y="575"/>
                    </a:lnTo>
                    <a:lnTo>
                      <a:pt x="1115" y="576"/>
                    </a:lnTo>
                    <a:lnTo>
                      <a:pt x="1131" y="575"/>
                    </a:lnTo>
                    <a:lnTo>
                      <a:pt x="1147" y="573"/>
                    </a:lnTo>
                    <a:lnTo>
                      <a:pt x="1169" y="561"/>
                    </a:lnTo>
                    <a:lnTo>
                      <a:pt x="1190" y="548"/>
                    </a:lnTo>
                    <a:lnTo>
                      <a:pt x="1209" y="533"/>
                    </a:lnTo>
                    <a:lnTo>
                      <a:pt x="1229" y="514"/>
                    </a:lnTo>
                    <a:lnTo>
                      <a:pt x="1246" y="496"/>
                    </a:lnTo>
                    <a:lnTo>
                      <a:pt x="1262" y="476"/>
                    </a:lnTo>
                    <a:lnTo>
                      <a:pt x="1276" y="454"/>
                    </a:lnTo>
                    <a:lnTo>
                      <a:pt x="1288" y="432"/>
                    </a:lnTo>
                    <a:lnTo>
                      <a:pt x="1422" y="34"/>
                    </a:lnTo>
                    <a:lnTo>
                      <a:pt x="1429" y="27"/>
                    </a:lnTo>
                    <a:lnTo>
                      <a:pt x="1437" y="19"/>
                    </a:lnTo>
                    <a:lnTo>
                      <a:pt x="1445" y="12"/>
                    </a:lnTo>
                    <a:lnTo>
                      <a:pt x="1453" y="6"/>
                    </a:lnTo>
                    <a:lnTo>
                      <a:pt x="1463" y="2"/>
                    </a:lnTo>
                    <a:lnTo>
                      <a:pt x="1473" y="0"/>
                    </a:lnTo>
                    <a:lnTo>
                      <a:pt x="1483" y="2"/>
                    </a:lnTo>
                    <a:lnTo>
                      <a:pt x="1494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69" name="Freeform 109"/>
              <p:cNvSpPr>
                <a:spLocks/>
              </p:cNvSpPr>
              <p:nvPr/>
            </p:nvSpPr>
            <p:spPr bwMode="auto">
              <a:xfrm>
                <a:off x="3106" y="3227"/>
                <a:ext cx="361" cy="452"/>
              </a:xfrm>
              <a:custGeom>
                <a:avLst/>
                <a:gdLst>
                  <a:gd name="T0" fmla="*/ 341 w 722"/>
                  <a:gd name="T1" fmla="*/ 809 h 903"/>
                  <a:gd name="T2" fmla="*/ 409 w 722"/>
                  <a:gd name="T3" fmla="*/ 362 h 903"/>
                  <a:gd name="T4" fmla="*/ 485 w 722"/>
                  <a:gd name="T5" fmla="*/ 199 h 903"/>
                  <a:gd name="T6" fmla="*/ 574 w 722"/>
                  <a:gd name="T7" fmla="*/ 189 h 903"/>
                  <a:gd name="T8" fmla="*/ 575 w 722"/>
                  <a:gd name="T9" fmla="*/ 555 h 903"/>
                  <a:gd name="T10" fmla="*/ 644 w 722"/>
                  <a:gd name="T11" fmla="*/ 513 h 903"/>
                  <a:gd name="T12" fmla="*/ 679 w 722"/>
                  <a:gd name="T13" fmla="*/ 431 h 903"/>
                  <a:gd name="T14" fmla="*/ 698 w 722"/>
                  <a:gd name="T15" fmla="*/ 180 h 903"/>
                  <a:gd name="T16" fmla="*/ 677 w 722"/>
                  <a:gd name="T17" fmla="*/ 98 h 903"/>
                  <a:gd name="T18" fmla="*/ 609 w 722"/>
                  <a:gd name="T19" fmla="*/ 38 h 903"/>
                  <a:gd name="T20" fmla="*/ 498 w 722"/>
                  <a:gd name="T21" fmla="*/ 30 h 903"/>
                  <a:gd name="T22" fmla="*/ 387 w 722"/>
                  <a:gd name="T23" fmla="*/ 44 h 903"/>
                  <a:gd name="T24" fmla="*/ 281 w 722"/>
                  <a:gd name="T25" fmla="*/ 75 h 903"/>
                  <a:gd name="T26" fmla="*/ 170 w 722"/>
                  <a:gd name="T27" fmla="*/ 126 h 903"/>
                  <a:gd name="T28" fmla="*/ 99 w 722"/>
                  <a:gd name="T29" fmla="*/ 211 h 903"/>
                  <a:gd name="T30" fmla="*/ 45 w 722"/>
                  <a:gd name="T31" fmla="*/ 465 h 903"/>
                  <a:gd name="T32" fmla="*/ 56 w 722"/>
                  <a:gd name="T33" fmla="*/ 566 h 903"/>
                  <a:gd name="T34" fmla="*/ 111 w 722"/>
                  <a:gd name="T35" fmla="*/ 641 h 903"/>
                  <a:gd name="T36" fmla="*/ 174 w 722"/>
                  <a:gd name="T37" fmla="*/ 661 h 903"/>
                  <a:gd name="T38" fmla="*/ 227 w 722"/>
                  <a:gd name="T39" fmla="*/ 668 h 903"/>
                  <a:gd name="T40" fmla="*/ 275 w 722"/>
                  <a:gd name="T41" fmla="*/ 665 h 903"/>
                  <a:gd name="T42" fmla="*/ 329 w 722"/>
                  <a:gd name="T43" fmla="*/ 652 h 903"/>
                  <a:gd name="T44" fmla="*/ 329 w 722"/>
                  <a:gd name="T45" fmla="*/ 677 h 903"/>
                  <a:gd name="T46" fmla="*/ 276 w 722"/>
                  <a:gd name="T47" fmla="*/ 692 h 903"/>
                  <a:gd name="T48" fmla="*/ 226 w 722"/>
                  <a:gd name="T49" fmla="*/ 699 h 903"/>
                  <a:gd name="T50" fmla="*/ 176 w 722"/>
                  <a:gd name="T51" fmla="*/ 698 h 903"/>
                  <a:gd name="T52" fmla="*/ 123 w 722"/>
                  <a:gd name="T53" fmla="*/ 687 h 903"/>
                  <a:gd name="T54" fmla="*/ 55 w 722"/>
                  <a:gd name="T55" fmla="*/ 650 h 903"/>
                  <a:gd name="T56" fmla="*/ 10 w 722"/>
                  <a:gd name="T57" fmla="*/ 586 h 903"/>
                  <a:gd name="T58" fmla="*/ 7 w 722"/>
                  <a:gd name="T59" fmla="*/ 365 h 903"/>
                  <a:gd name="T60" fmla="*/ 62 w 722"/>
                  <a:gd name="T61" fmla="*/ 157 h 903"/>
                  <a:gd name="T62" fmla="*/ 99 w 722"/>
                  <a:gd name="T63" fmla="*/ 107 h 903"/>
                  <a:gd name="T64" fmla="*/ 143 w 722"/>
                  <a:gd name="T65" fmla="*/ 78 h 903"/>
                  <a:gd name="T66" fmla="*/ 199 w 722"/>
                  <a:gd name="T67" fmla="*/ 59 h 903"/>
                  <a:gd name="T68" fmla="*/ 273 w 722"/>
                  <a:gd name="T69" fmla="*/ 39 h 903"/>
                  <a:gd name="T70" fmla="*/ 303 w 722"/>
                  <a:gd name="T71" fmla="*/ 33 h 903"/>
                  <a:gd name="T72" fmla="*/ 375 w 722"/>
                  <a:gd name="T73" fmla="*/ 20 h 903"/>
                  <a:gd name="T74" fmla="*/ 461 w 722"/>
                  <a:gd name="T75" fmla="*/ 6 h 903"/>
                  <a:gd name="T76" fmla="*/ 531 w 722"/>
                  <a:gd name="T77" fmla="*/ 0 h 903"/>
                  <a:gd name="T78" fmla="*/ 629 w 722"/>
                  <a:gd name="T79" fmla="*/ 13 h 903"/>
                  <a:gd name="T80" fmla="*/ 699 w 722"/>
                  <a:gd name="T81" fmla="*/ 69 h 903"/>
                  <a:gd name="T82" fmla="*/ 722 w 722"/>
                  <a:gd name="T83" fmla="*/ 209 h 903"/>
                  <a:gd name="T84" fmla="*/ 719 w 722"/>
                  <a:gd name="T85" fmla="*/ 362 h 903"/>
                  <a:gd name="T86" fmla="*/ 708 w 722"/>
                  <a:gd name="T87" fmla="*/ 470 h 903"/>
                  <a:gd name="T88" fmla="*/ 650 w 722"/>
                  <a:gd name="T89" fmla="*/ 555 h 903"/>
                  <a:gd name="T90" fmla="*/ 602 w 722"/>
                  <a:gd name="T91" fmla="*/ 584 h 903"/>
                  <a:gd name="T92" fmla="*/ 553 w 722"/>
                  <a:gd name="T93" fmla="*/ 609 h 903"/>
                  <a:gd name="T94" fmla="*/ 577 w 722"/>
                  <a:gd name="T95" fmla="*/ 213 h 903"/>
                  <a:gd name="T96" fmla="*/ 500 w 722"/>
                  <a:gd name="T97" fmla="*/ 225 h 903"/>
                  <a:gd name="T98" fmla="*/ 356 w 722"/>
                  <a:gd name="T99" fmla="*/ 903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722" h="903">
                    <a:moveTo>
                      <a:pt x="356" y="903"/>
                    </a:moveTo>
                    <a:lnTo>
                      <a:pt x="328" y="903"/>
                    </a:lnTo>
                    <a:lnTo>
                      <a:pt x="332" y="878"/>
                    </a:lnTo>
                    <a:lnTo>
                      <a:pt x="341" y="809"/>
                    </a:lnTo>
                    <a:lnTo>
                      <a:pt x="354" y="710"/>
                    </a:lnTo>
                    <a:lnTo>
                      <a:pt x="371" y="593"/>
                    </a:lnTo>
                    <a:lnTo>
                      <a:pt x="389" y="474"/>
                    </a:lnTo>
                    <a:lnTo>
                      <a:pt x="409" y="362"/>
                    </a:lnTo>
                    <a:lnTo>
                      <a:pt x="428" y="272"/>
                    </a:lnTo>
                    <a:lnTo>
                      <a:pt x="446" y="215"/>
                    </a:lnTo>
                    <a:lnTo>
                      <a:pt x="464" y="207"/>
                    </a:lnTo>
                    <a:lnTo>
                      <a:pt x="485" y="199"/>
                    </a:lnTo>
                    <a:lnTo>
                      <a:pt x="507" y="194"/>
                    </a:lnTo>
                    <a:lnTo>
                      <a:pt x="529" y="189"/>
                    </a:lnTo>
                    <a:lnTo>
                      <a:pt x="551" y="188"/>
                    </a:lnTo>
                    <a:lnTo>
                      <a:pt x="574" y="189"/>
                    </a:lnTo>
                    <a:lnTo>
                      <a:pt x="594" y="194"/>
                    </a:lnTo>
                    <a:lnTo>
                      <a:pt x="615" y="203"/>
                    </a:lnTo>
                    <a:lnTo>
                      <a:pt x="559" y="561"/>
                    </a:lnTo>
                    <a:lnTo>
                      <a:pt x="575" y="555"/>
                    </a:lnTo>
                    <a:lnTo>
                      <a:pt x="592" y="547"/>
                    </a:lnTo>
                    <a:lnTo>
                      <a:pt x="609" y="538"/>
                    </a:lnTo>
                    <a:lnTo>
                      <a:pt x="628" y="527"/>
                    </a:lnTo>
                    <a:lnTo>
                      <a:pt x="644" y="513"/>
                    </a:lnTo>
                    <a:lnTo>
                      <a:pt x="658" y="499"/>
                    </a:lnTo>
                    <a:lnTo>
                      <a:pt x="669" y="483"/>
                    </a:lnTo>
                    <a:lnTo>
                      <a:pt x="676" y="467"/>
                    </a:lnTo>
                    <a:lnTo>
                      <a:pt x="679" y="431"/>
                    </a:lnTo>
                    <a:lnTo>
                      <a:pt x="688" y="348"/>
                    </a:lnTo>
                    <a:lnTo>
                      <a:pt x="696" y="258"/>
                    </a:lnTo>
                    <a:lnTo>
                      <a:pt x="699" y="197"/>
                    </a:lnTo>
                    <a:lnTo>
                      <a:pt x="698" y="180"/>
                    </a:lnTo>
                    <a:lnTo>
                      <a:pt x="696" y="160"/>
                    </a:lnTo>
                    <a:lnTo>
                      <a:pt x="691" y="139"/>
                    </a:lnTo>
                    <a:lnTo>
                      <a:pt x="685" y="119"/>
                    </a:lnTo>
                    <a:lnTo>
                      <a:pt x="677" y="98"/>
                    </a:lnTo>
                    <a:lnTo>
                      <a:pt x="667" y="77"/>
                    </a:lnTo>
                    <a:lnTo>
                      <a:pt x="653" y="60"/>
                    </a:lnTo>
                    <a:lnTo>
                      <a:pt x="637" y="44"/>
                    </a:lnTo>
                    <a:lnTo>
                      <a:pt x="609" y="38"/>
                    </a:lnTo>
                    <a:lnTo>
                      <a:pt x="580" y="33"/>
                    </a:lnTo>
                    <a:lnTo>
                      <a:pt x="553" y="31"/>
                    </a:lnTo>
                    <a:lnTo>
                      <a:pt x="525" y="30"/>
                    </a:lnTo>
                    <a:lnTo>
                      <a:pt x="498" y="30"/>
                    </a:lnTo>
                    <a:lnTo>
                      <a:pt x="470" y="31"/>
                    </a:lnTo>
                    <a:lnTo>
                      <a:pt x="441" y="35"/>
                    </a:lnTo>
                    <a:lnTo>
                      <a:pt x="415" y="38"/>
                    </a:lnTo>
                    <a:lnTo>
                      <a:pt x="387" y="44"/>
                    </a:lnTo>
                    <a:lnTo>
                      <a:pt x="360" y="50"/>
                    </a:lnTo>
                    <a:lnTo>
                      <a:pt x="333" y="58"/>
                    </a:lnTo>
                    <a:lnTo>
                      <a:pt x="307" y="66"/>
                    </a:lnTo>
                    <a:lnTo>
                      <a:pt x="281" y="75"/>
                    </a:lnTo>
                    <a:lnTo>
                      <a:pt x="256" y="84"/>
                    </a:lnTo>
                    <a:lnTo>
                      <a:pt x="230" y="94"/>
                    </a:lnTo>
                    <a:lnTo>
                      <a:pt x="206" y="106"/>
                    </a:lnTo>
                    <a:lnTo>
                      <a:pt x="170" y="126"/>
                    </a:lnTo>
                    <a:lnTo>
                      <a:pt x="143" y="146"/>
                    </a:lnTo>
                    <a:lnTo>
                      <a:pt x="123" y="167"/>
                    </a:lnTo>
                    <a:lnTo>
                      <a:pt x="109" y="189"/>
                    </a:lnTo>
                    <a:lnTo>
                      <a:pt x="99" y="211"/>
                    </a:lnTo>
                    <a:lnTo>
                      <a:pt x="91" y="235"/>
                    </a:lnTo>
                    <a:lnTo>
                      <a:pt x="83" y="259"/>
                    </a:lnTo>
                    <a:lnTo>
                      <a:pt x="73" y="285"/>
                    </a:lnTo>
                    <a:lnTo>
                      <a:pt x="45" y="465"/>
                    </a:lnTo>
                    <a:lnTo>
                      <a:pt x="46" y="491"/>
                    </a:lnTo>
                    <a:lnTo>
                      <a:pt x="48" y="516"/>
                    </a:lnTo>
                    <a:lnTo>
                      <a:pt x="52" y="541"/>
                    </a:lnTo>
                    <a:lnTo>
                      <a:pt x="56" y="566"/>
                    </a:lnTo>
                    <a:lnTo>
                      <a:pt x="64" y="588"/>
                    </a:lnTo>
                    <a:lnTo>
                      <a:pt x="76" y="608"/>
                    </a:lnTo>
                    <a:lnTo>
                      <a:pt x="91" y="627"/>
                    </a:lnTo>
                    <a:lnTo>
                      <a:pt x="111" y="641"/>
                    </a:lnTo>
                    <a:lnTo>
                      <a:pt x="128" y="647"/>
                    </a:lnTo>
                    <a:lnTo>
                      <a:pt x="144" y="653"/>
                    </a:lnTo>
                    <a:lnTo>
                      <a:pt x="160" y="658"/>
                    </a:lnTo>
                    <a:lnTo>
                      <a:pt x="174" y="661"/>
                    </a:lnTo>
                    <a:lnTo>
                      <a:pt x="188" y="665"/>
                    </a:lnTo>
                    <a:lnTo>
                      <a:pt x="202" y="667"/>
                    </a:lnTo>
                    <a:lnTo>
                      <a:pt x="214" y="668"/>
                    </a:lnTo>
                    <a:lnTo>
                      <a:pt x="227" y="668"/>
                    </a:lnTo>
                    <a:lnTo>
                      <a:pt x="238" y="668"/>
                    </a:lnTo>
                    <a:lnTo>
                      <a:pt x="251" y="668"/>
                    </a:lnTo>
                    <a:lnTo>
                      <a:pt x="263" y="667"/>
                    </a:lnTo>
                    <a:lnTo>
                      <a:pt x="275" y="665"/>
                    </a:lnTo>
                    <a:lnTo>
                      <a:pt x="288" y="662"/>
                    </a:lnTo>
                    <a:lnTo>
                      <a:pt x="301" y="659"/>
                    </a:lnTo>
                    <a:lnTo>
                      <a:pt x="314" y="656"/>
                    </a:lnTo>
                    <a:lnTo>
                      <a:pt x="329" y="652"/>
                    </a:lnTo>
                    <a:lnTo>
                      <a:pt x="333" y="657"/>
                    </a:lnTo>
                    <a:lnTo>
                      <a:pt x="333" y="664"/>
                    </a:lnTo>
                    <a:lnTo>
                      <a:pt x="331" y="672"/>
                    </a:lnTo>
                    <a:lnTo>
                      <a:pt x="329" y="677"/>
                    </a:lnTo>
                    <a:lnTo>
                      <a:pt x="316" y="682"/>
                    </a:lnTo>
                    <a:lnTo>
                      <a:pt x="302" y="686"/>
                    </a:lnTo>
                    <a:lnTo>
                      <a:pt x="289" y="690"/>
                    </a:lnTo>
                    <a:lnTo>
                      <a:pt x="276" y="692"/>
                    </a:lnTo>
                    <a:lnTo>
                      <a:pt x="264" y="695"/>
                    </a:lnTo>
                    <a:lnTo>
                      <a:pt x="251" y="697"/>
                    </a:lnTo>
                    <a:lnTo>
                      <a:pt x="238" y="699"/>
                    </a:lnTo>
                    <a:lnTo>
                      <a:pt x="226" y="699"/>
                    </a:lnTo>
                    <a:lnTo>
                      <a:pt x="213" y="700"/>
                    </a:lnTo>
                    <a:lnTo>
                      <a:pt x="202" y="700"/>
                    </a:lnTo>
                    <a:lnTo>
                      <a:pt x="189" y="699"/>
                    </a:lnTo>
                    <a:lnTo>
                      <a:pt x="176" y="698"/>
                    </a:lnTo>
                    <a:lnTo>
                      <a:pt x="164" y="696"/>
                    </a:lnTo>
                    <a:lnTo>
                      <a:pt x="150" y="694"/>
                    </a:lnTo>
                    <a:lnTo>
                      <a:pt x="137" y="690"/>
                    </a:lnTo>
                    <a:lnTo>
                      <a:pt x="123" y="687"/>
                    </a:lnTo>
                    <a:lnTo>
                      <a:pt x="106" y="680"/>
                    </a:lnTo>
                    <a:lnTo>
                      <a:pt x="88" y="672"/>
                    </a:lnTo>
                    <a:lnTo>
                      <a:pt x="71" y="661"/>
                    </a:lnTo>
                    <a:lnTo>
                      <a:pt x="55" y="650"/>
                    </a:lnTo>
                    <a:lnTo>
                      <a:pt x="40" y="636"/>
                    </a:lnTo>
                    <a:lnTo>
                      <a:pt x="28" y="621"/>
                    </a:lnTo>
                    <a:lnTo>
                      <a:pt x="18" y="605"/>
                    </a:lnTo>
                    <a:lnTo>
                      <a:pt x="10" y="586"/>
                    </a:lnTo>
                    <a:lnTo>
                      <a:pt x="2" y="531"/>
                    </a:lnTo>
                    <a:lnTo>
                      <a:pt x="0" y="476"/>
                    </a:lnTo>
                    <a:lnTo>
                      <a:pt x="1" y="421"/>
                    </a:lnTo>
                    <a:lnTo>
                      <a:pt x="7" y="365"/>
                    </a:lnTo>
                    <a:lnTo>
                      <a:pt x="16" y="311"/>
                    </a:lnTo>
                    <a:lnTo>
                      <a:pt x="29" y="258"/>
                    </a:lnTo>
                    <a:lnTo>
                      <a:pt x="44" y="206"/>
                    </a:lnTo>
                    <a:lnTo>
                      <a:pt x="62" y="157"/>
                    </a:lnTo>
                    <a:lnTo>
                      <a:pt x="71" y="142"/>
                    </a:lnTo>
                    <a:lnTo>
                      <a:pt x="81" y="129"/>
                    </a:lnTo>
                    <a:lnTo>
                      <a:pt x="90" y="118"/>
                    </a:lnTo>
                    <a:lnTo>
                      <a:pt x="99" y="107"/>
                    </a:lnTo>
                    <a:lnTo>
                      <a:pt x="109" y="99"/>
                    </a:lnTo>
                    <a:lnTo>
                      <a:pt x="120" y="91"/>
                    </a:lnTo>
                    <a:lnTo>
                      <a:pt x="131" y="84"/>
                    </a:lnTo>
                    <a:lnTo>
                      <a:pt x="143" y="78"/>
                    </a:lnTo>
                    <a:lnTo>
                      <a:pt x="155" y="73"/>
                    </a:lnTo>
                    <a:lnTo>
                      <a:pt x="169" y="68"/>
                    </a:lnTo>
                    <a:lnTo>
                      <a:pt x="183" y="63"/>
                    </a:lnTo>
                    <a:lnTo>
                      <a:pt x="199" y="59"/>
                    </a:lnTo>
                    <a:lnTo>
                      <a:pt x="215" y="54"/>
                    </a:lnTo>
                    <a:lnTo>
                      <a:pt x="233" y="50"/>
                    </a:lnTo>
                    <a:lnTo>
                      <a:pt x="252" y="45"/>
                    </a:lnTo>
                    <a:lnTo>
                      <a:pt x="273" y="39"/>
                    </a:lnTo>
                    <a:lnTo>
                      <a:pt x="275" y="39"/>
                    </a:lnTo>
                    <a:lnTo>
                      <a:pt x="281" y="38"/>
                    </a:lnTo>
                    <a:lnTo>
                      <a:pt x="290" y="36"/>
                    </a:lnTo>
                    <a:lnTo>
                      <a:pt x="303" y="33"/>
                    </a:lnTo>
                    <a:lnTo>
                      <a:pt x="319" y="30"/>
                    </a:lnTo>
                    <a:lnTo>
                      <a:pt x="336" y="26"/>
                    </a:lnTo>
                    <a:lnTo>
                      <a:pt x="355" y="23"/>
                    </a:lnTo>
                    <a:lnTo>
                      <a:pt x="375" y="20"/>
                    </a:lnTo>
                    <a:lnTo>
                      <a:pt x="397" y="16"/>
                    </a:lnTo>
                    <a:lnTo>
                      <a:pt x="418" y="13"/>
                    </a:lnTo>
                    <a:lnTo>
                      <a:pt x="440" y="9"/>
                    </a:lnTo>
                    <a:lnTo>
                      <a:pt x="461" y="6"/>
                    </a:lnTo>
                    <a:lnTo>
                      <a:pt x="481" y="3"/>
                    </a:lnTo>
                    <a:lnTo>
                      <a:pt x="500" y="1"/>
                    </a:lnTo>
                    <a:lnTo>
                      <a:pt x="516" y="0"/>
                    </a:lnTo>
                    <a:lnTo>
                      <a:pt x="531" y="0"/>
                    </a:lnTo>
                    <a:lnTo>
                      <a:pt x="556" y="0"/>
                    </a:lnTo>
                    <a:lnTo>
                      <a:pt x="582" y="2"/>
                    </a:lnTo>
                    <a:lnTo>
                      <a:pt x="606" y="7"/>
                    </a:lnTo>
                    <a:lnTo>
                      <a:pt x="629" y="13"/>
                    </a:lnTo>
                    <a:lnTo>
                      <a:pt x="650" y="22"/>
                    </a:lnTo>
                    <a:lnTo>
                      <a:pt x="668" y="33"/>
                    </a:lnTo>
                    <a:lnTo>
                      <a:pt x="685" y="50"/>
                    </a:lnTo>
                    <a:lnTo>
                      <a:pt x="699" y="69"/>
                    </a:lnTo>
                    <a:lnTo>
                      <a:pt x="711" y="98"/>
                    </a:lnTo>
                    <a:lnTo>
                      <a:pt x="718" y="131"/>
                    </a:lnTo>
                    <a:lnTo>
                      <a:pt x="721" y="169"/>
                    </a:lnTo>
                    <a:lnTo>
                      <a:pt x="722" y="209"/>
                    </a:lnTo>
                    <a:lnTo>
                      <a:pt x="722" y="249"/>
                    </a:lnTo>
                    <a:lnTo>
                      <a:pt x="720" y="289"/>
                    </a:lnTo>
                    <a:lnTo>
                      <a:pt x="719" y="327"/>
                    </a:lnTo>
                    <a:lnTo>
                      <a:pt x="719" y="362"/>
                    </a:lnTo>
                    <a:lnTo>
                      <a:pt x="716" y="391"/>
                    </a:lnTo>
                    <a:lnTo>
                      <a:pt x="715" y="417"/>
                    </a:lnTo>
                    <a:lnTo>
                      <a:pt x="713" y="445"/>
                    </a:lnTo>
                    <a:lnTo>
                      <a:pt x="708" y="470"/>
                    </a:lnTo>
                    <a:lnTo>
                      <a:pt x="700" y="494"/>
                    </a:lnTo>
                    <a:lnTo>
                      <a:pt x="689" y="516"/>
                    </a:lnTo>
                    <a:lnTo>
                      <a:pt x="673" y="537"/>
                    </a:lnTo>
                    <a:lnTo>
                      <a:pt x="650" y="555"/>
                    </a:lnTo>
                    <a:lnTo>
                      <a:pt x="638" y="562"/>
                    </a:lnTo>
                    <a:lnTo>
                      <a:pt x="625" y="570"/>
                    </a:lnTo>
                    <a:lnTo>
                      <a:pt x="614" y="577"/>
                    </a:lnTo>
                    <a:lnTo>
                      <a:pt x="602" y="584"/>
                    </a:lnTo>
                    <a:lnTo>
                      <a:pt x="590" y="592"/>
                    </a:lnTo>
                    <a:lnTo>
                      <a:pt x="578" y="598"/>
                    </a:lnTo>
                    <a:lnTo>
                      <a:pt x="565" y="604"/>
                    </a:lnTo>
                    <a:lnTo>
                      <a:pt x="553" y="609"/>
                    </a:lnTo>
                    <a:lnTo>
                      <a:pt x="503" y="903"/>
                    </a:lnTo>
                    <a:lnTo>
                      <a:pt x="478" y="903"/>
                    </a:lnTo>
                    <a:lnTo>
                      <a:pt x="589" y="215"/>
                    </a:lnTo>
                    <a:lnTo>
                      <a:pt x="577" y="213"/>
                    </a:lnTo>
                    <a:lnTo>
                      <a:pt x="561" y="213"/>
                    </a:lnTo>
                    <a:lnTo>
                      <a:pt x="542" y="215"/>
                    </a:lnTo>
                    <a:lnTo>
                      <a:pt x="522" y="219"/>
                    </a:lnTo>
                    <a:lnTo>
                      <a:pt x="500" y="225"/>
                    </a:lnTo>
                    <a:lnTo>
                      <a:pt x="481" y="230"/>
                    </a:lnTo>
                    <a:lnTo>
                      <a:pt x="465" y="235"/>
                    </a:lnTo>
                    <a:lnTo>
                      <a:pt x="454" y="241"/>
                    </a:lnTo>
                    <a:lnTo>
                      <a:pt x="356" y="90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70" name="Freeform 110"/>
              <p:cNvSpPr>
                <a:spLocks/>
              </p:cNvSpPr>
              <p:nvPr/>
            </p:nvSpPr>
            <p:spPr bwMode="auto">
              <a:xfrm>
                <a:off x="3162" y="3260"/>
                <a:ext cx="214" cy="263"/>
              </a:xfrm>
              <a:custGeom>
                <a:avLst/>
                <a:gdLst>
                  <a:gd name="T0" fmla="*/ 407 w 428"/>
                  <a:gd name="T1" fmla="*/ 5 h 526"/>
                  <a:gd name="T2" fmla="*/ 368 w 428"/>
                  <a:gd name="T3" fmla="*/ 17 h 526"/>
                  <a:gd name="T4" fmla="*/ 330 w 428"/>
                  <a:gd name="T5" fmla="*/ 28 h 526"/>
                  <a:gd name="T6" fmla="*/ 295 w 428"/>
                  <a:gd name="T7" fmla="*/ 41 h 526"/>
                  <a:gd name="T8" fmla="*/ 259 w 428"/>
                  <a:gd name="T9" fmla="*/ 53 h 526"/>
                  <a:gd name="T10" fmla="*/ 225 w 428"/>
                  <a:gd name="T11" fmla="*/ 65 h 526"/>
                  <a:gd name="T12" fmla="*/ 191 w 428"/>
                  <a:gd name="T13" fmla="*/ 78 h 526"/>
                  <a:gd name="T14" fmla="*/ 157 w 428"/>
                  <a:gd name="T15" fmla="*/ 91 h 526"/>
                  <a:gd name="T16" fmla="*/ 115 w 428"/>
                  <a:gd name="T17" fmla="*/ 116 h 526"/>
                  <a:gd name="T18" fmla="*/ 78 w 428"/>
                  <a:gd name="T19" fmla="*/ 167 h 526"/>
                  <a:gd name="T20" fmla="*/ 57 w 428"/>
                  <a:gd name="T21" fmla="*/ 228 h 526"/>
                  <a:gd name="T22" fmla="*/ 45 w 428"/>
                  <a:gd name="T23" fmla="*/ 292 h 526"/>
                  <a:gd name="T24" fmla="*/ 35 w 428"/>
                  <a:gd name="T25" fmla="*/ 525 h 526"/>
                  <a:gd name="T26" fmla="*/ 27 w 428"/>
                  <a:gd name="T27" fmla="*/ 526 h 526"/>
                  <a:gd name="T28" fmla="*/ 16 w 428"/>
                  <a:gd name="T29" fmla="*/ 524 h 526"/>
                  <a:gd name="T30" fmla="*/ 5 w 428"/>
                  <a:gd name="T31" fmla="*/ 520 h 526"/>
                  <a:gd name="T32" fmla="*/ 1 w 428"/>
                  <a:gd name="T33" fmla="*/ 518 h 526"/>
                  <a:gd name="T34" fmla="*/ 0 w 428"/>
                  <a:gd name="T35" fmla="*/ 412 h 526"/>
                  <a:gd name="T36" fmla="*/ 7 w 428"/>
                  <a:gd name="T37" fmla="*/ 306 h 526"/>
                  <a:gd name="T38" fmla="*/ 30 w 428"/>
                  <a:gd name="T39" fmla="*/ 205 h 526"/>
                  <a:gd name="T40" fmla="*/ 76 w 428"/>
                  <a:gd name="T41" fmla="*/ 115 h 526"/>
                  <a:gd name="T42" fmla="*/ 109 w 428"/>
                  <a:gd name="T43" fmla="*/ 94 h 526"/>
                  <a:gd name="T44" fmla="*/ 144 w 428"/>
                  <a:gd name="T45" fmla="*/ 77 h 526"/>
                  <a:gd name="T46" fmla="*/ 179 w 428"/>
                  <a:gd name="T47" fmla="*/ 61 h 526"/>
                  <a:gd name="T48" fmla="*/ 216 w 428"/>
                  <a:gd name="T49" fmla="*/ 48 h 526"/>
                  <a:gd name="T50" fmla="*/ 253 w 428"/>
                  <a:gd name="T51" fmla="*/ 37 h 526"/>
                  <a:gd name="T52" fmla="*/ 291 w 428"/>
                  <a:gd name="T53" fmla="*/ 25 h 526"/>
                  <a:gd name="T54" fmla="*/ 329 w 428"/>
                  <a:gd name="T55" fmla="*/ 16 h 526"/>
                  <a:gd name="T56" fmla="*/ 367 w 428"/>
                  <a:gd name="T57" fmla="*/ 7 h 526"/>
                  <a:gd name="T58" fmla="*/ 382 w 428"/>
                  <a:gd name="T59" fmla="*/ 4 h 526"/>
                  <a:gd name="T60" fmla="*/ 398 w 428"/>
                  <a:gd name="T61" fmla="*/ 3 h 526"/>
                  <a:gd name="T62" fmla="*/ 413 w 428"/>
                  <a:gd name="T63" fmla="*/ 1 h 526"/>
                  <a:gd name="T64" fmla="*/ 428 w 428"/>
                  <a:gd name="T65" fmla="*/ 0 h 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28" h="526">
                    <a:moveTo>
                      <a:pt x="428" y="0"/>
                    </a:moveTo>
                    <a:lnTo>
                      <a:pt x="407" y="5"/>
                    </a:lnTo>
                    <a:lnTo>
                      <a:pt x="388" y="11"/>
                    </a:lnTo>
                    <a:lnTo>
                      <a:pt x="368" y="17"/>
                    </a:lnTo>
                    <a:lnTo>
                      <a:pt x="349" y="23"/>
                    </a:lnTo>
                    <a:lnTo>
                      <a:pt x="330" y="28"/>
                    </a:lnTo>
                    <a:lnTo>
                      <a:pt x="312" y="34"/>
                    </a:lnTo>
                    <a:lnTo>
                      <a:pt x="295" y="41"/>
                    </a:lnTo>
                    <a:lnTo>
                      <a:pt x="276" y="47"/>
                    </a:lnTo>
                    <a:lnTo>
                      <a:pt x="259" y="53"/>
                    </a:lnTo>
                    <a:lnTo>
                      <a:pt x="242" y="60"/>
                    </a:lnTo>
                    <a:lnTo>
                      <a:pt x="225" y="65"/>
                    </a:lnTo>
                    <a:lnTo>
                      <a:pt x="208" y="71"/>
                    </a:lnTo>
                    <a:lnTo>
                      <a:pt x="191" y="78"/>
                    </a:lnTo>
                    <a:lnTo>
                      <a:pt x="175" y="84"/>
                    </a:lnTo>
                    <a:lnTo>
                      <a:pt x="157" y="91"/>
                    </a:lnTo>
                    <a:lnTo>
                      <a:pt x="141" y="96"/>
                    </a:lnTo>
                    <a:lnTo>
                      <a:pt x="115" y="116"/>
                    </a:lnTo>
                    <a:lnTo>
                      <a:pt x="94" y="140"/>
                    </a:lnTo>
                    <a:lnTo>
                      <a:pt x="78" y="167"/>
                    </a:lnTo>
                    <a:lnTo>
                      <a:pt x="66" y="197"/>
                    </a:lnTo>
                    <a:lnTo>
                      <a:pt x="57" y="228"/>
                    </a:lnTo>
                    <a:lnTo>
                      <a:pt x="50" y="260"/>
                    </a:lnTo>
                    <a:lnTo>
                      <a:pt x="45" y="292"/>
                    </a:lnTo>
                    <a:lnTo>
                      <a:pt x="39" y="323"/>
                    </a:lnTo>
                    <a:lnTo>
                      <a:pt x="35" y="525"/>
                    </a:lnTo>
                    <a:lnTo>
                      <a:pt x="32" y="526"/>
                    </a:lnTo>
                    <a:lnTo>
                      <a:pt x="27" y="526"/>
                    </a:lnTo>
                    <a:lnTo>
                      <a:pt x="22" y="525"/>
                    </a:lnTo>
                    <a:lnTo>
                      <a:pt x="16" y="524"/>
                    </a:lnTo>
                    <a:lnTo>
                      <a:pt x="10" y="522"/>
                    </a:lnTo>
                    <a:lnTo>
                      <a:pt x="5" y="520"/>
                    </a:lnTo>
                    <a:lnTo>
                      <a:pt x="2" y="518"/>
                    </a:lnTo>
                    <a:lnTo>
                      <a:pt x="1" y="518"/>
                    </a:lnTo>
                    <a:lnTo>
                      <a:pt x="0" y="465"/>
                    </a:lnTo>
                    <a:lnTo>
                      <a:pt x="0" y="412"/>
                    </a:lnTo>
                    <a:lnTo>
                      <a:pt x="2" y="358"/>
                    </a:lnTo>
                    <a:lnTo>
                      <a:pt x="7" y="306"/>
                    </a:lnTo>
                    <a:lnTo>
                      <a:pt x="16" y="254"/>
                    </a:lnTo>
                    <a:lnTo>
                      <a:pt x="30" y="205"/>
                    </a:lnTo>
                    <a:lnTo>
                      <a:pt x="49" y="159"/>
                    </a:lnTo>
                    <a:lnTo>
                      <a:pt x="76" y="115"/>
                    </a:lnTo>
                    <a:lnTo>
                      <a:pt x="92" y="105"/>
                    </a:lnTo>
                    <a:lnTo>
                      <a:pt x="109" y="94"/>
                    </a:lnTo>
                    <a:lnTo>
                      <a:pt x="126" y="85"/>
                    </a:lnTo>
                    <a:lnTo>
                      <a:pt x="144" y="77"/>
                    </a:lnTo>
                    <a:lnTo>
                      <a:pt x="161" y="69"/>
                    </a:lnTo>
                    <a:lnTo>
                      <a:pt x="179" y="61"/>
                    </a:lnTo>
                    <a:lnTo>
                      <a:pt x="198" y="54"/>
                    </a:lnTo>
                    <a:lnTo>
                      <a:pt x="216" y="48"/>
                    </a:lnTo>
                    <a:lnTo>
                      <a:pt x="235" y="41"/>
                    </a:lnTo>
                    <a:lnTo>
                      <a:pt x="253" y="37"/>
                    </a:lnTo>
                    <a:lnTo>
                      <a:pt x="272" y="31"/>
                    </a:lnTo>
                    <a:lnTo>
                      <a:pt x="291" y="25"/>
                    </a:lnTo>
                    <a:lnTo>
                      <a:pt x="310" y="20"/>
                    </a:lnTo>
                    <a:lnTo>
                      <a:pt x="329" y="16"/>
                    </a:lnTo>
                    <a:lnTo>
                      <a:pt x="348" y="11"/>
                    </a:lnTo>
                    <a:lnTo>
                      <a:pt x="367" y="7"/>
                    </a:lnTo>
                    <a:lnTo>
                      <a:pt x="375" y="5"/>
                    </a:lnTo>
                    <a:lnTo>
                      <a:pt x="382" y="4"/>
                    </a:lnTo>
                    <a:lnTo>
                      <a:pt x="390" y="3"/>
                    </a:lnTo>
                    <a:lnTo>
                      <a:pt x="398" y="3"/>
                    </a:lnTo>
                    <a:lnTo>
                      <a:pt x="405" y="2"/>
                    </a:lnTo>
                    <a:lnTo>
                      <a:pt x="413" y="1"/>
                    </a:lnTo>
                    <a:lnTo>
                      <a:pt x="420" y="1"/>
                    </a:lnTo>
                    <a:lnTo>
                      <a:pt x="42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71" name="Freeform 111"/>
              <p:cNvSpPr>
                <a:spLocks/>
              </p:cNvSpPr>
              <p:nvPr/>
            </p:nvSpPr>
            <p:spPr bwMode="auto">
              <a:xfrm>
                <a:off x="3293" y="3347"/>
                <a:ext cx="64" cy="331"/>
              </a:xfrm>
              <a:custGeom>
                <a:avLst/>
                <a:gdLst>
                  <a:gd name="T0" fmla="*/ 0 w 128"/>
                  <a:gd name="T1" fmla="*/ 661 h 661"/>
                  <a:gd name="T2" fmla="*/ 74 w 128"/>
                  <a:gd name="T3" fmla="*/ 215 h 661"/>
                  <a:gd name="T4" fmla="*/ 113 w 128"/>
                  <a:gd name="T5" fmla="*/ 6 h 661"/>
                  <a:gd name="T6" fmla="*/ 114 w 128"/>
                  <a:gd name="T7" fmla="*/ 1 h 661"/>
                  <a:gd name="T8" fmla="*/ 118 w 128"/>
                  <a:gd name="T9" fmla="*/ 0 h 661"/>
                  <a:gd name="T10" fmla="*/ 124 w 128"/>
                  <a:gd name="T11" fmla="*/ 0 h 661"/>
                  <a:gd name="T12" fmla="*/ 128 w 128"/>
                  <a:gd name="T13" fmla="*/ 0 h 661"/>
                  <a:gd name="T14" fmla="*/ 92 w 128"/>
                  <a:gd name="T15" fmla="*/ 222 h 661"/>
                  <a:gd name="T16" fmla="*/ 20 w 128"/>
                  <a:gd name="T17" fmla="*/ 661 h 661"/>
                  <a:gd name="T18" fmla="*/ 0 w 128"/>
                  <a:gd name="T19" fmla="*/ 661 h 6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8" h="661">
                    <a:moveTo>
                      <a:pt x="0" y="661"/>
                    </a:moveTo>
                    <a:lnTo>
                      <a:pt x="74" y="215"/>
                    </a:lnTo>
                    <a:lnTo>
                      <a:pt x="113" y="6"/>
                    </a:lnTo>
                    <a:lnTo>
                      <a:pt x="114" y="1"/>
                    </a:lnTo>
                    <a:lnTo>
                      <a:pt x="118" y="0"/>
                    </a:lnTo>
                    <a:lnTo>
                      <a:pt x="124" y="0"/>
                    </a:lnTo>
                    <a:lnTo>
                      <a:pt x="128" y="0"/>
                    </a:lnTo>
                    <a:lnTo>
                      <a:pt x="92" y="222"/>
                    </a:lnTo>
                    <a:lnTo>
                      <a:pt x="20" y="661"/>
                    </a:lnTo>
                    <a:lnTo>
                      <a:pt x="0" y="66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72" name="Freeform 112"/>
              <p:cNvSpPr>
                <a:spLocks/>
              </p:cNvSpPr>
              <p:nvPr/>
            </p:nvSpPr>
            <p:spPr bwMode="auto">
              <a:xfrm>
                <a:off x="2649" y="2775"/>
                <a:ext cx="44" cy="198"/>
              </a:xfrm>
              <a:custGeom>
                <a:avLst/>
                <a:gdLst>
                  <a:gd name="T0" fmla="*/ 88 w 88"/>
                  <a:gd name="T1" fmla="*/ 394 h 395"/>
                  <a:gd name="T2" fmla="*/ 79 w 88"/>
                  <a:gd name="T3" fmla="*/ 0 h 395"/>
                  <a:gd name="T4" fmla="*/ 0 w 88"/>
                  <a:gd name="T5" fmla="*/ 1 h 395"/>
                  <a:gd name="T6" fmla="*/ 9 w 88"/>
                  <a:gd name="T7" fmla="*/ 395 h 395"/>
                  <a:gd name="T8" fmla="*/ 88 w 88"/>
                  <a:gd name="T9" fmla="*/ 39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395">
                    <a:moveTo>
                      <a:pt x="88" y="394"/>
                    </a:moveTo>
                    <a:lnTo>
                      <a:pt x="79" y="0"/>
                    </a:lnTo>
                    <a:lnTo>
                      <a:pt x="0" y="1"/>
                    </a:lnTo>
                    <a:lnTo>
                      <a:pt x="9" y="395"/>
                    </a:lnTo>
                    <a:lnTo>
                      <a:pt x="88" y="394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73" name="Freeform 113"/>
              <p:cNvSpPr>
                <a:spLocks/>
              </p:cNvSpPr>
              <p:nvPr/>
            </p:nvSpPr>
            <p:spPr bwMode="auto">
              <a:xfrm>
                <a:off x="2705" y="2698"/>
                <a:ext cx="45" cy="273"/>
              </a:xfrm>
              <a:custGeom>
                <a:avLst/>
                <a:gdLst>
                  <a:gd name="T0" fmla="*/ 90 w 90"/>
                  <a:gd name="T1" fmla="*/ 543 h 545"/>
                  <a:gd name="T2" fmla="*/ 80 w 90"/>
                  <a:gd name="T3" fmla="*/ 0 h 545"/>
                  <a:gd name="T4" fmla="*/ 0 w 90"/>
                  <a:gd name="T5" fmla="*/ 2 h 545"/>
                  <a:gd name="T6" fmla="*/ 9 w 90"/>
                  <a:gd name="T7" fmla="*/ 545 h 545"/>
                  <a:gd name="T8" fmla="*/ 90 w 90"/>
                  <a:gd name="T9" fmla="*/ 543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545">
                    <a:moveTo>
                      <a:pt x="90" y="543"/>
                    </a:moveTo>
                    <a:lnTo>
                      <a:pt x="80" y="0"/>
                    </a:lnTo>
                    <a:lnTo>
                      <a:pt x="0" y="2"/>
                    </a:lnTo>
                    <a:lnTo>
                      <a:pt x="9" y="545"/>
                    </a:lnTo>
                    <a:lnTo>
                      <a:pt x="90" y="543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74" name="Freeform 114"/>
              <p:cNvSpPr>
                <a:spLocks/>
              </p:cNvSpPr>
              <p:nvPr/>
            </p:nvSpPr>
            <p:spPr bwMode="auto">
              <a:xfrm>
                <a:off x="2760" y="2743"/>
                <a:ext cx="45" cy="225"/>
              </a:xfrm>
              <a:custGeom>
                <a:avLst/>
                <a:gdLst>
                  <a:gd name="T0" fmla="*/ 90 w 90"/>
                  <a:gd name="T1" fmla="*/ 448 h 450"/>
                  <a:gd name="T2" fmla="*/ 79 w 90"/>
                  <a:gd name="T3" fmla="*/ 0 h 450"/>
                  <a:gd name="T4" fmla="*/ 0 w 90"/>
                  <a:gd name="T5" fmla="*/ 3 h 450"/>
                  <a:gd name="T6" fmla="*/ 9 w 90"/>
                  <a:gd name="T7" fmla="*/ 450 h 450"/>
                  <a:gd name="T8" fmla="*/ 90 w 90"/>
                  <a:gd name="T9" fmla="*/ 448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450">
                    <a:moveTo>
                      <a:pt x="90" y="448"/>
                    </a:moveTo>
                    <a:lnTo>
                      <a:pt x="79" y="0"/>
                    </a:lnTo>
                    <a:lnTo>
                      <a:pt x="0" y="3"/>
                    </a:lnTo>
                    <a:lnTo>
                      <a:pt x="9" y="450"/>
                    </a:lnTo>
                    <a:lnTo>
                      <a:pt x="90" y="448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1475" name="Group 115"/>
            <p:cNvGrpSpPr>
              <a:grpSpLocks/>
            </p:cNvGrpSpPr>
            <p:nvPr/>
          </p:nvGrpSpPr>
          <p:grpSpPr bwMode="auto">
            <a:xfrm flipH="1">
              <a:off x="1367" y="1330"/>
              <a:ext cx="736" cy="737"/>
              <a:chOff x="1950" y="2534"/>
              <a:chExt cx="1547" cy="1277"/>
            </a:xfrm>
          </p:grpSpPr>
          <p:sp>
            <p:nvSpPr>
              <p:cNvPr id="271476" name="AutoShape 116"/>
              <p:cNvSpPr>
                <a:spLocks noChangeAspect="1" noChangeArrowheads="1" noTextEdit="1"/>
              </p:cNvSpPr>
              <p:nvPr/>
            </p:nvSpPr>
            <p:spPr bwMode="auto">
              <a:xfrm>
                <a:off x="1950" y="2537"/>
                <a:ext cx="1440" cy="1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77" name="AutoShape 117"/>
              <p:cNvSpPr>
                <a:spLocks noChangeAspect="1" noChangeArrowheads="1" noTextEdit="1"/>
              </p:cNvSpPr>
              <p:nvPr/>
            </p:nvSpPr>
            <p:spPr bwMode="auto">
              <a:xfrm>
                <a:off x="2366" y="2534"/>
                <a:ext cx="1131" cy="1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78" name="Freeform 118"/>
              <p:cNvSpPr>
                <a:spLocks/>
              </p:cNvSpPr>
              <p:nvPr/>
            </p:nvSpPr>
            <p:spPr bwMode="auto">
              <a:xfrm>
                <a:off x="2145" y="3062"/>
                <a:ext cx="921" cy="399"/>
              </a:xfrm>
              <a:custGeom>
                <a:avLst/>
                <a:gdLst>
                  <a:gd name="T0" fmla="*/ 0 w 921"/>
                  <a:gd name="T1" fmla="*/ 190 h 399"/>
                  <a:gd name="T2" fmla="*/ 522 w 921"/>
                  <a:gd name="T3" fmla="*/ 399 h 399"/>
                  <a:gd name="T4" fmla="*/ 913 w 921"/>
                  <a:gd name="T5" fmla="*/ 251 h 399"/>
                  <a:gd name="T6" fmla="*/ 921 w 921"/>
                  <a:gd name="T7" fmla="*/ 85 h 399"/>
                  <a:gd name="T8" fmla="*/ 680 w 921"/>
                  <a:gd name="T9" fmla="*/ 0 h 399"/>
                  <a:gd name="T10" fmla="*/ 0 w 921"/>
                  <a:gd name="T11" fmla="*/ 19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21" h="399">
                    <a:moveTo>
                      <a:pt x="0" y="190"/>
                    </a:moveTo>
                    <a:lnTo>
                      <a:pt x="522" y="399"/>
                    </a:lnTo>
                    <a:lnTo>
                      <a:pt x="913" y="251"/>
                    </a:lnTo>
                    <a:lnTo>
                      <a:pt x="921" y="85"/>
                    </a:lnTo>
                    <a:lnTo>
                      <a:pt x="680" y="0"/>
                    </a:lnTo>
                    <a:lnTo>
                      <a:pt x="0" y="19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79" name="Freeform 119"/>
              <p:cNvSpPr>
                <a:spLocks/>
              </p:cNvSpPr>
              <p:nvPr/>
            </p:nvSpPr>
            <p:spPr bwMode="auto">
              <a:xfrm>
                <a:off x="3002" y="2631"/>
                <a:ext cx="338" cy="438"/>
              </a:xfrm>
              <a:custGeom>
                <a:avLst/>
                <a:gdLst>
                  <a:gd name="T0" fmla="*/ 531 w 676"/>
                  <a:gd name="T1" fmla="*/ 433 h 876"/>
                  <a:gd name="T2" fmla="*/ 541 w 676"/>
                  <a:gd name="T3" fmla="*/ 368 h 876"/>
                  <a:gd name="T4" fmla="*/ 541 w 676"/>
                  <a:gd name="T5" fmla="*/ 300 h 876"/>
                  <a:gd name="T6" fmla="*/ 529 w 676"/>
                  <a:gd name="T7" fmla="*/ 235 h 876"/>
                  <a:gd name="T8" fmla="*/ 510 w 676"/>
                  <a:gd name="T9" fmla="*/ 175 h 876"/>
                  <a:gd name="T10" fmla="*/ 480 w 676"/>
                  <a:gd name="T11" fmla="*/ 122 h 876"/>
                  <a:gd name="T12" fmla="*/ 444 w 676"/>
                  <a:gd name="T13" fmla="*/ 76 h 876"/>
                  <a:gd name="T14" fmla="*/ 400 w 676"/>
                  <a:gd name="T15" fmla="*/ 40 h 876"/>
                  <a:gd name="T16" fmla="*/ 352 w 676"/>
                  <a:gd name="T17" fmla="*/ 15 h 876"/>
                  <a:gd name="T18" fmla="*/ 299 w 676"/>
                  <a:gd name="T19" fmla="*/ 1 h 876"/>
                  <a:gd name="T20" fmla="*/ 244 w 676"/>
                  <a:gd name="T21" fmla="*/ 1 h 876"/>
                  <a:gd name="T22" fmla="*/ 191 w 676"/>
                  <a:gd name="T23" fmla="*/ 15 h 876"/>
                  <a:gd name="T24" fmla="*/ 142 w 676"/>
                  <a:gd name="T25" fmla="*/ 40 h 876"/>
                  <a:gd name="T26" fmla="*/ 99 w 676"/>
                  <a:gd name="T27" fmla="*/ 76 h 876"/>
                  <a:gd name="T28" fmla="*/ 62 w 676"/>
                  <a:gd name="T29" fmla="*/ 122 h 876"/>
                  <a:gd name="T30" fmla="*/ 33 w 676"/>
                  <a:gd name="T31" fmla="*/ 175 h 876"/>
                  <a:gd name="T32" fmla="*/ 12 w 676"/>
                  <a:gd name="T33" fmla="*/ 235 h 876"/>
                  <a:gd name="T34" fmla="*/ 1 w 676"/>
                  <a:gd name="T35" fmla="*/ 300 h 876"/>
                  <a:gd name="T36" fmla="*/ 1 w 676"/>
                  <a:gd name="T37" fmla="*/ 369 h 876"/>
                  <a:gd name="T38" fmla="*/ 11 w 676"/>
                  <a:gd name="T39" fmla="*/ 434 h 876"/>
                  <a:gd name="T40" fmla="*/ 30 w 676"/>
                  <a:gd name="T41" fmla="*/ 494 h 876"/>
                  <a:gd name="T42" fmla="*/ 57 w 676"/>
                  <a:gd name="T43" fmla="*/ 548 h 876"/>
                  <a:gd name="T44" fmla="*/ 91 w 676"/>
                  <a:gd name="T45" fmla="*/ 593 h 876"/>
                  <a:gd name="T46" fmla="*/ 132 w 676"/>
                  <a:gd name="T47" fmla="*/ 630 h 876"/>
                  <a:gd name="T48" fmla="*/ 179 w 676"/>
                  <a:gd name="T49" fmla="*/ 655 h 876"/>
                  <a:gd name="T50" fmla="*/ 231 w 676"/>
                  <a:gd name="T51" fmla="*/ 668 h 876"/>
                  <a:gd name="T52" fmla="*/ 265 w 676"/>
                  <a:gd name="T53" fmla="*/ 670 h 876"/>
                  <a:gd name="T54" fmla="*/ 277 w 676"/>
                  <a:gd name="T55" fmla="*/ 669 h 876"/>
                  <a:gd name="T56" fmla="*/ 290 w 676"/>
                  <a:gd name="T57" fmla="*/ 667 h 876"/>
                  <a:gd name="T58" fmla="*/ 301 w 676"/>
                  <a:gd name="T59" fmla="*/ 664 h 876"/>
                  <a:gd name="T60" fmla="*/ 276 w 676"/>
                  <a:gd name="T61" fmla="*/ 778 h 876"/>
                  <a:gd name="T62" fmla="*/ 285 w 676"/>
                  <a:gd name="T63" fmla="*/ 786 h 876"/>
                  <a:gd name="T64" fmla="*/ 313 w 676"/>
                  <a:gd name="T65" fmla="*/ 808 h 876"/>
                  <a:gd name="T66" fmla="*/ 356 w 676"/>
                  <a:gd name="T67" fmla="*/ 837 h 876"/>
                  <a:gd name="T68" fmla="*/ 410 w 676"/>
                  <a:gd name="T69" fmla="*/ 866 h 876"/>
                  <a:gd name="T70" fmla="*/ 440 w 676"/>
                  <a:gd name="T71" fmla="*/ 875 h 876"/>
                  <a:gd name="T72" fmla="*/ 471 w 676"/>
                  <a:gd name="T73" fmla="*/ 875 h 876"/>
                  <a:gd name="T74" fmla="*/ 502 w 676"/>
                  <a:gd name="T75" fmla="*/ 869 h 876"/>
                  <a:gd name="T76" fmla="*/ 531 w 676"/>
                  <a:gd name="T77" fmla="*/ 859 h 876"/>
                  <a:gd name="T78" fmla="*/ 558 w 676"/>
                  <a:gd name="T79" fmla="*/ 846 h 876"/>
                  <a:gd name="T80" fmla="*/ 582 w 676"/>
                  <a:gd name="T81" fmla="*/ 834 h 876"/>
                  <a:gd name="T82" fmla="*/ 602 w 676"/>
                  <a:gd name="T83" fmla="*/ 823 h 876"/>
                  <a:gd name="T84" fmla="*/ 617 w 676"/>
                  <a:gd name="T85" fmla="*/ 816 h 876"/>
                  <a:gd name="T86" fmla="*/ 640 w 676"/>
                  <a:gd name="T87" fmla="*/ 799 h 876"/>
                  <a:gd name="T88" fmla="*/ 658 w 676"/>
                  <a:gd name="T89" fmla="*/ 770 h 876"/>
                  <a:gd name="T90" fmla="*/ 671 w 676"/>
                  <a:gd name="T91" fmla="*/ 743 h 876"/>
                  <a:gd name="T92" fmla="*/ 676 w 676"/>
                  <a:gd name="T93" fmla="*/ 731 h 8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76" h="876">
                    <a:moveTo>
                      <a:pt x="521" y="464"/>
                    </a:moveTo>
                    <a:lnTo>
                      <a:pt x="531" y="433"/>
                    </a:lnTo>
                    <a:lnTo>
                      <a:pt x="538" y="402"/>
                    </a:lnTo>
                    <a:lnTo>
                      <a:pt x="541" y="368"/>
                    </a:lnTo>
                    <a:lnTo>
                      <a:pt x="542" y="335"/>
                    </a:lnTo>
                    <a:lnTo>
                      <a:pt x="541" y="300"/>
                    </a:lnTo>
                    <a:lnTo>
                      <a:pt x="536" y="267"/>
                    </a:lnTo>
                    <a:lnTo>
                      <a:pt x="529" y="235"/>
                    </a:lnTo>
                    <a:lnTo>
                      <a:pt x="521" y="205"/>
                    </a:lnTo>
                    <a:lnTo>
                      <a:pt x="510" y="175"/>
                    </a:lnTo>
                    <a:lnTo>
                      <a:pt x="496" y="147"/>
                    </a:lnTo>
                    <a:lnTo>
                      <a:pt x="480" y="122"/>
                    </a:lnTo>
                    <a:lnTo>
                      <a:pt x="463" y="97"/>
                    </a:lnTo>
                    <a:lnTo>
                      <a:pt x="444" y="76"/>
                    </a:lnTo>
                    <a:lnTo>
                      <a:pt x="422" y="57"/>
                    </a:lnTo>
                    <a:lnTo>
                      <a:pt x="400" y="40"/>
                    </a:lnTo>
                    <a:lnTo>
                      <a:pt x="377" y="26"/>
                    </a:lnTo>
                    <a:lnTo>
                      <a:pt x="352" y="15"/>
                    </a:lnTo>
                    <a:lnTo>
                      <a:pt x="326" y="6"/>
                    </a:lnTo>
                    <a:lnTo>
                      <a:pt x="299" y="1"/>
                    </a:lnTo>
                    <a:lnTo>
                      <a:pt x="271" y="0"/>
                    </a:lnTo>
                    <a:lnTo>
                      <a:pt x="244" y="1"/>
                    </a:lnTo>
                    <a:lnTo>
                      <a:pt x="217" y="6"/>
                    </a:lnTo>
                    <a:lnTo>
                      <a:pt x="191" y="15"/>
                    </a:lnTo>
                    <a:lnTo>
                      <a:pt x="166" y="26"/>
                    </a:lnTo>
                    <a:lnTo>
                      <a:pt x="142" y="40"/>
                    </a:lnTo>
                    <a:lnTo>
                      <a:pt x="119" y="57"/>
                    </a:lnTo>
                    <a:lnTo>
                      <a:pt x="99" y="76"/>
                    </a:lnTo>
                    <a:lnTo>
                      <a:pt x="79" y="97"/>
                    </a:lnTo>
                    <a:lnTo>
                      <a:pt x="62" y="122"/>
                    </a:lnTo>
                    <a:lnTo>
                      <a:pt x="46" y="147"/>
                    </a:lnTo>
                    <a:lnTo>
                      <a:pt x="33" y="175"/>
                    </a:lnTo>
                    <a:lnTo>
                      <a:pt x="22" y="205"/>
                    </a:lnTo>
                    <a:lnTo>
                      <a:pt x="12" y="235"/>
                    </a:lnTo>
                    <a:lnTo>
                      <a:pt x="5" y="267"/>
                    </a:lnTo>
                    <a:lnTo>
                      <a:pt x="1" y="300"/>
                    </a:lnTo>
                    <a:lnTo>
                      <a:pt x="0" y="335"/>
                    </a:lnTo>
                    <a:lnTo>
                      <a:pt x="1" y="369"/>
                    </a:lnTo>
                    <a:lnTo>
                      <a:pt x="4" y="402"/>
                    </a:lnTo>
                    <a:lnTo>
                      <a:pt x="11" y="434"/>
                    </a:lnTo>
                    <a:lnTo>
                      <a:pt x="19" y="465"/>
                    </a:lnTo>
                    <a:lnTo>
                      <a:pt x="30" y="494"/>
                    </a:lnTo>
                    <a:lnTo>
                      <a:pt x="42" y="521"/>
                    </a:lnTo>
                    <a:lnTo>
                      <a:pt x="57" y="548"/>
                    </a:lnTo>
                    <a:lnTo>
                      <a:pt x="73" y="571"/>
                    </a:lnTo>
                    <a:lnTo>
                      <a:pt x="91" y="593"/>
                    </a:lnTo>
                    <a:lnTo>
                      <a:pt x="111" y="612"/>
                    </a:lnTo>
                    <a:lnTo>
                      <a:pt x="132" y="630"/>
                    </a:lnTo>
                    <a:lnTo>
                      <a:pt x="155" y="644"/>
                    </a:lnTo>
                    <a:lnTo>
                      <a:pt x="179" y="655"/>
                    </a:lnTo>
                    <a:lnTo>
                      <a:pt x="205" y="663"/>
                    </a:lnTo>
                    <a:lnTo>
                      <a:pt x="231" y="668"/>
                    </a:lnTo>
                    <a:lnTo>
                      <a:pt x="259" y="670"/>
                    </a:lnTo>
                    <a:lnTo>
                      <a:pt x="265" y="670"/>
                    </a:lnTo>
                    <a:lnTo>
                      <a:pt x="270" y="669"/>
                    </a:lnTo>
                    <a:lnTo>
                      <a:pt x="277" y="669"/>
                    </a:lnTo>
                    <a:lnTo>
                      <a:pt x="283" y="668"/>
                    </a:lnTo>
                    <a:lnTo>
                      <a:pt x="290" y="667"/>
                    </a:lnTo>
                    <a:lnTo>
                      <a:pt x="296" y="665"/>
                    </a:lnTo>
                    <a:lnTo>
                      <a:pt x="301" y="664"/>
                    </a:lnTo>
                    <a:lnTo>
                      <a:pt x="307" y="663"/>
                    </a:lnTo>
                    <a:lnTo>
                      <a:pt x="276" y="778"/>
                    </a:lnTo>
                    <a:lnTo>
                      <a:pt x="278" y="781"/>
                    </a:lnTo>
                    <a:lnTo>
                      <a:pt x="285" y="786"/>
                    </a:lnTo>
                    <a:lnTo>
                      <a:pt x="298" y="797"/>
                    </a:lnTo>
                    <a:lnTo>
                      <a:pt x="313" y="808"/>
                    </a:lnTo>
                    <a:lnTo>
                      <a:pt x="333" y="822"/>
                    </a:lnTo>
                    <a:lnTo>
                      <a:pt x="356" y="837"/>
                    </a:lnTo>
                    <a:lnTo>
                      <a:pt x="381" y="852"/>
                    </a:lnTo>
                    <a:lnTo>
                      <a:pt x="410" y="866"/>
                    </a:lnTo>
                    <a:lnTo>
                      <a:pt x="425" y="872"/>
                    </a:lnTo>
                    <a:lnTo>
                      <a:pt x="440" y="875"/>
                    </a:lnTo>
                    <a:lnTo>
                      <a:pt x="456" y="876"/>
                    </a:lnTo>
                    <a:lnTo>
                      <a:pt x="471" y="875"/>
                    </a:lnTo>
                    <a:lnTo>
                      <a:pt x="487" y="873"/>
                    </a:lnTo>
                    <a:lnTo>
                      <a:pt x="502" y="869"/>
                    </a:lnTo>
                    <a:lnTo>
                      <a:pt x="517" y="865"/>
                    </a:lnTo>
                    <a:lnTo>
                      <a:pt x="531" y="859"/>
                    </a:lnTo>
                    <a:lnTo>
                      <a:pt x="544" y="853"/>
                    </a:lnTo>
                    <a:lnTo>
                      <a:pt x="558" y="846"/>
                    </a:lnTo>
                    <a:lnTo>
                      <a:pt x="571" y="839"/>
                    </a:lnTo>
                    <a:lnTo>
                      <a:pt x="582" y="834"/>
                    </a:lnTo>
                    <a:lnTo>
                      <a:pt x="593" y="828"/>
                    </a:lnTo>
                    <a:lnTo>
                      <a:pt x="602" y="823"/>
                    </a:lnTo>
                    <a:lnTo>
                      <a:pt x="610" y="819"/>
                    </a:lnTo>
                    <a:lnTo>
                      <a:pt x="617" y="816"/>
                    </a:lnTo>
                    <a:lnTo>
                      <a:pt x="629" y="809"/>
                    </a:lnTo>
                    <a:lnTo>
                      <a:pt x="640" y="799"/>
                    </a:lnTo>
                    <a:lnTo>
                      <a:pt x="649" y="785"/>
                    </a:lnTo>
                    <a:lnTo>
                      <a:pt x="658" y="770"/>
                    </a:lnTo>
                    <a:lnTo>
                      <a:pt x="665" y="755"/>
                    </a:lnTo>
                    <a:lnTo>
                      <a:pt x="671" y="743"/>
                    </a:lnTo>
                    <a:lnTo>
                      <a:pt x="675" y="735"/>
                    </a:lnTo>
                    <a:lnTo>
                      <a:pt x="676" y="731"/>
                    </a:lnTo>
                    <a:lnTo>
                      <a:pt x="521" y="464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0" name="Freeform 120"/>
              <p:cNvSpPr>
                <a:spLocks/>
              </p:cNvSpPr>
              <p:nvPr/>
            </p:nvSpPr>
            <p:spPr bwMode="auto">
              <a:xfrm>
                <a:off x="3005" y="2536"/>
                <a:ext cx="491" cy="398"/>
              </a:xfrm>
              <a:custGeom>
                <a:avLst/>
                <a:gdLst>
                  <a:gd name="T0" fmla="*/ 977 w 983"/>
                  <a:gd name="T1" fmla="*/ 361 h 798"/>
                  <a:gd name="T2" fmla="*/ 962 w 983"/>
                  <a:gd name="T3" fmla="*/ 303 h 798"/>
                  <a:gd name="T4" fmla="*/ 940 w 983"/>
                  <a:gd name="T5" fmla="*/ 259 h 798"/>
                  <a:gd name="T6" fmla="*/ 900 w 983"/>
                  <a:gd name="T7" fmla="*/ 200 h 798"/>
                  <a:gd name="T8" fmla="*/ 850 w 983"/>
                  <a:gd name="T9" fmla="*/ 159 h 798"/>
                  <a:gd name="T10" fmla="*/ 782 w 983"/>
                  <a:gd name="T11" fmla="*/ 143 h 798"/>
                  <a:gd name="T12" fmla="*/ 720 w 983"/>
                  <a:gd name="T13" fmla="*/ 150 h 798"/>
                  <a:gd name="T14" fmla="*/ 665 w 983"/>
                  <a:gd name="T15" fmla="*/ 162 h 798"/>
                  <a:gd name="T16" fmla="*/ 622 w 983"/>
                  <a:gd name="T17" fmla="*/ 125 h 798"/>
                  <a:gd name="T18" fmla="*/ 564 w 983"/>
                  <a:gd name="T19" fmla="*/ 70 h 798"/>
                  <a:gd name="T20" fmla="*/ 486 w 983"/>
                  <a:gd name="T21" fmla="*/ 26 h 798"/>
                  <a:gd name="T22" fmla="*/ 432 w 983"/>
                  <a:gd name="T23" fmla="*/ 9 h 798"/>
                  <a:gd name="T24" fmla="*/ 376 w 983"/>
                  <a:gd name="T25" fmla="*/ 0 h 798"/>
                  <a:gd name="T26" fmla="*/ 317 w 983"/>
                  <a:gd name="T27" fmla="*/ 3 h 798"/>
                  <a:gd name="T28" fmla="*/ 265 w 983"/>
                  <a:gd name="T29" fmla="*/ 10 h 798"/>
                  <a:gd name="T30" fmla="*/ 218 w 983"/>
                  <a:gd name="T31" fmla="*/ 17 h 798"/>
                  <a:gd name="T32" fmla="*/ 175 w 983"/>
                  <a:gd name="T33" fmla="*/ 27 h 798"/>
                  <a:gd name="T34" fmla="*/ 139 w 983"/>
                  <a:gd name="T35" fmla="*/ 37 h 798"/>
                  <a:gd name="T36" fmla="*/ 106 w 983"/>
                  <a:gd name="T37" fmla="*/ 51 h 798"/>
                  <a:gd name="T38" fmla="*/ 41 w 983"/>
                  <a:gd name="T39" fmla="*/ 97 h 798"/>
                  <a:gd name="T40" fmla="*/ 6 w 983"/>
                  <a:gd name="T41" fmla="*/ 159 h 798"/>
                  <a:gd name="T42" fmla="*/ 2 w 983"/>
                  <a:gd name="T43" fmla="*/ 231 h 798"/>
                  <a:gd name="T44" fmla="*/ 23 w 983"/>
                  <a:gd name="T45" fmla="*/ 288 h 798"/>
                  <a:gd name="T46" fmla="*/ 68 w 983"/>
                  <a:gd name="T47" fmla="*/ 332 h 798"/>
                  <a:gd name="T48" fmla="*/ 134 w 983"/>
                  <a:gd name="T49" fmla="*/ 365 h 798"/>
                  <a:gd name="T50" fmla="*/ 219 w 983"/>
                  <a:gd name="T51" fmla="*/ 389 h 798"/>
                  <a:gd name="T52" fmla="*/ 319 w 983"/>
                  <a:gd name="T53" fmla="*/ 406 h 798"/>
                  <a:gd name="T54" fmla="*/ 359 w 983"/>
                  <a:gd name="T55" fmla="*/ 419 h 798"/>
                  <a:gd name="T56" fmla="*/ 398 w 983"/>
                  <a:gd name="T57" fmla="*/ 445 h 798"/>
                  <a:gd name="T58" fmla="*/ 421 w 983"/>
                  <a:gd name="T59" fmla="*/ 603 h 798"/>
                  <a:gd name="T60" fmla="*/ 433 w 983"/>
                  <a:gd name="T61" fmla="*/ 634 h 798"/>
                  <a:gd name="T62" fmla="*/ 474 w 983"/>
                  <a:gd name="T63" fmla="*/ 702 h 798"/>
                  <a:gd name="T64" fmla="*/ 539 w 983"/>
                  <a:gd name="T65" fmla="*/ 765 h 798"/>
                  <a:gd name="T66" fmla="*/ 597 w 983"/>
                  <a:gd name="T67" fmla="*/ 797 h 798"/>
                  <a:gd name="T68" fmla="*/ 648 w 983"/>
                  <a:gd name="T69" fmla="*/ 787 h 798"/>
                  <a:gd name="T70" fmla="*/ 689 w 983"/>
                  <a:gd name="T71" fmla="*/ 738 h 798"/>
                  <a:gd name="T72" fmla="*/ 695 w 983"/>
                  <a:gd name="T73" fmla="*/ 684 h 798"/>
                  <a:gd name="T74" fmla="*/ 690 w 983"/>
                  <a:gd name="T75" fmla="*/ 658 h 798"/>
                  <a:gd name="T76" fmla="*/ 710 w 983"/>
                  <a:gd name="T77" fmla="*/ 673 h 798"/>
                  <a:gd name="T78" fmla="*/ 756 w 983"/>
                  <a:gd name="T79" fmla="*/ 696 h 798"/>
                  <a:gd name="T80" fmla="*/ 810 w 983"/>
                  <a:gd name="T81" fmla="*/ 699 h 798"/>
                  <a:gd name="T82" fmla="*/ 886 w 983"/>
                  <a:gd name="T83" fmla="*/ 661 h 798"/>
                  <a:gd name="T84" fmla="*/ 954 w 983"/>
                  <a:gd name="T85" fmla="*/ 583 h 798"/>
                  <a:gd name="T86" fmla="*/ 981 w 983"/>
                  <a:gd name="T87" fmla="*/ 474 h 7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3" h="798">
                    <a:moveTo>
                      <a:pt x="982" y="406"/>
                    </a:moveTo>
                    <a:lnTo>
                      <a:pt x="979" y="383"/>
                    </a:lnTo>
                    <a:lnTo>
                      <a:pt x="977" y="361"/>
                    </a:lnTo>
                    <a:lnTo>
                      <a:pt x="972" y="341"/>
                    </a:lnTo>
                    <a:lnTo>
                      <a:pt x="968" y="322"/>
                    </a:lnTo>
                    <a:lnTo>
                      <a:pt x="962" y="303"/>
                    </a:lnTo>
                    <a:lnTo>
                      <a:pt x="955" y="287"/>
                    </a:lnTo>
                    <a:lnTo>
                      <a:pt x="948" y="272"/>
                    </a:lnTo>
                    <a:lnTo>
                      <a:pt x="940" y="259"/>
                    </a:lnTo>
                    <a:lnTo>
                      <a:pt x="926" y="238"/>
                    </a:lnTo>
                    <a:lnTo>
                      <a:pt x="914" y="218"/>
                    </a:lnTo>
                    <a:lnTo>
                      <a:pt x="900" y="200"/>
                    </a:lnTo>
                    <a:lnTo>
                      <a:pt x="886" y="184"/>
                    </a:lnTo>
                    <a:lnTo>
                      <a:pt x="870" y="171"/>
                    </a:lnTo>
                    <a:lnTo>
                      <a:pt x="850" y="159"/>
                    </a:lnTo>
                    <a:lnTo>
                      <a:pt x="829" y="150"/>
                    </a:lnTo>
                    <a:lnTo>
                      <a:pt x="803" y="144"/>
                    </a:lnTo>
                    <a:lnTo>
                      <a:pt x="782" y="143"/>
                    </a:lnTo>
                    <a:lnTo>
                      <a:pt x="762" y="144"/>
                    </a:lnTo>
                    <a:lnTo>
                      <a:pt x="741" y="147"/>
                    </a:lnTo>
                    <a:lnTo>
                      <a:pt x="720" y="150"/>
                    </a:lnTo>
                    <a:lnTo>
                      <a:pt x="701" y="155"/>
                    </a:lnTo>
                    <a:lnTo>
                      <a:pt x="682" y="158"/>
                    </a:lnTo>
                    <a:lnTo>
                      <a:pt x="665" y="162"/>
                    </a:lnTo>
                    <a:lnTo>
                      <a:pt x="651" y="164"/>
                    </a:lnTo>
                    <a:lnTo>
                      <a:pt x="638" y="144"/>
                    </a:lnTo>
                    <a:lnTo>
                      <a:pt x="622" y="125"/>
                    </a:lnTo>
                    <a:lnTo>
                      <a:pt x="605" y="105"/>
                    </a:lnTo>
                    <a:lnTo>
                      <a:pt x="586" y="87"/>
                    </a:lnTo>
                    <a:lnTo>
                      <a:pt x="564" y="70"/>
                    </a:lnTo>
                    <a:lnTo>
                      <a:pt x="539" y="53"/>
                    </a:lnTo>
                    <a:lnTo>
                      <a:pt x="514" y="38"/>
                    </a:lnTo>
                    <a:lnTo>
                      <a:pt x="486" y="26"/>
                    </a:lnTo>
                    <a:lnTo>
                      <a:pt x="469" y="19"/>
                    </a:lnTo>
                    <a:lnTo>
                      <a:pt x="451" y="13"/>
                    </a:lnTo>
                    <a:lnTo>
                      <a:pt x="432" y="9"/>
                    </a:lnTo>
                    <a:lnTo>
                      <a:pt x="414" y="5"/>
                    </a:lnTo>
                    <a:lnTo>
                      <a:pt x="395" y="2"/>
                    </a:lnTo>
                    <a:lnTo>
                      <a:pt x="376" y="0"/>
                    </a:lnTo>
                    <a:lnTo>
                      <a:pt x="355" y="0"/>
                    </a:lnTo>
                    <a:lnTo>
                      <a:pt x="336" y="2"/>
                    </a:lnTo>
                    <a:lnTo>
                      <a:pt x="317" y="3"/>
                    </a:lnTo>
                    <a:lnTo>
                      <a:pt x="299" y="5"/>
                    </a:lnTo>
                    <a:lnTo>
                      <a:pt x="281" y="7"/>
                    </a:lnTo>
                    <a:lnTo>
                      <a:pt x="265" y="10"/>
                    </a:lnTo>
                    <a:lnTo>
                      <a:pt x="249" y="12"/>
                    </a:lnTo>
                    <a:lnTo>
                      <a:pt x="233" y="14"/>
                    </a:lnTo>
                    <a:lnTo>
                      <a:pt x="218" y="17"/>
                    </a:lnTo>
                    <a:lnTo>
                      <a:pt x="203" y="20"/>
                    </a:lnTo>
                    <a:lnTo>
                      <a:pt x="189" y="23"/>
                    </a:lnTo>
                    <a:lnTo>
                      <a:pt x="175" y="27"/>
                    </a:lnTo>
                    <a:lnTo>
                      <a:pt x="163" y="30"/>
                    </a:lnTo>
                    <a:lnTo>
                      <a:pt x="150" y="34"/>
                    </a:lnTo>
                    <a:lnTo>
                      <a:pt x="139" y="37"/>
                    </a:lnTo>
                    <a:lnTo>
                      <a:pt x="127" y="42"/>
                    </a:lnTo>
                    <a:lnTo>
                      <a:pt x="117" y="47"/>
                    </a:lnTo>
                    <a:lnTo>
                      <a:pt x="106" y="51"/>
                    </a:lnTo>
                    <a:lnTo>
                      <a:pt x="81" y="65"/>
                    </a:lnTo>
                    <a:lnTo>
                      <a:pt x="59" y="80"/>
                    </a:lnTo>
                    <a:lnTo>
                      <a:pt x="41" y="97"/>
                    </a:lnTo>
                    <a:lnTo>
                      <a:pt x="26" y="116"/>
                    </a:lnTo>
                    <a:lnTo>
                      <a:pt x="14" y="136"/>
                    </a:lnTo>
                    <a:lnTo>
                      <a:pt x="6" y="159"/>
                    </a:lnTo>
                    <a:lnTo>
                      <a:pt x="2" y="184"/>
                    </a:lnTo>
                    <a:lnTo>
                      <a:pt x="0" y="209"/>
                    </a:lnTo>
                    <a:lnTo>
                      <a:pt x="2" y="231"/>
                    </a:lnTo>
                    <a:lnTo>
                      <a:pt x="6" y="252"/>
                    </a:lnTo>
                    <a:lnTo>
                      <a:pt x="13" y="271"/>
                    </a:lnTo>
                    <a:lnTo>
                      <a:pt x="23" y="288"/>
                    </a:lnTo>
                    <a:lnTo>
                      <a:pt x="36" y="305"/>
                    </a:lnTo>
                    <a:lnTo>
                      <a:pt x="51" y="320"/>
                    </a:lnTo>
                    <a:lnTo>
                      <a:pt x="68" y="332"/>
                    </a:lnTo>
                    <a:lnTo>
                      <a:pt x="88" y="344"/>
                    </a:lnTo>
                    <a:lnTo>
                      <a:pt x="110" y="355"/>
                    </a:lnTo>
                    <a:lnTo>
                      <a:pt x="134" y="365"/>
                    </a:lnTo>
                    <a:lnTo>
                      <a:pt x="161" y="374"/>
                    </a:lnTo>
                    <a:lnTo>
                      <a:pt x="189" y="382"/>
                    </a:lnTo>
                    <a:lnTo>
                      <a:pt x="219" y="389"/>
                    </a:lnTo>
                    <a:lnTo>
                      <a:pt x="250" y="394"/>
                    </a:lnTo>
                    <a:lnTo>
                      <a:pt x="285" y="400"/>
                    </a:lnTo>
                    <a:lnTo>
                      <a:pt x="319" y="406"/>
                    </a:lnTo>
                    <a:lnTo>
                      <a:pt x="330" y="408"/>
                    </a:lnTo>
                    <a:lnTo>
                      <a:pt x="344" y="413"/>
                    </a:lnTo>
                    <a:lnTo>
                      <a:pt x="359" y="419"/>
                    </a:lnTo>
                    <a:lnTo>
                      <a:pt x="374" y="427"/>
                    </a:lnTo>
                    <a:lnTo>
                      <a:pt x="386" y="436"/>
                    </a:lnTo>
                    <a:lnTo>
                      <a:pt x="398" y="445"/>
                    </a:lnTo>
                    <a:lnTo>
                      <a:pt x="405" y="456"/>
                    </a:lnTo>
                    <a:lnTo>
                      <a:pt x="407" y="467"/>
                    </a:lnTo>
                    <a:lnTo>
                      <a:pt x="421" y="603"/>
                    </a:lnTo>
                    <a:lnTo>
                      <a:pt x="422" y="606"/>
                    </a:lnTo>
                    <a:lnTo>
                      <a:pt x="427" y="618"/>
                    </a:lnTo>
                    <a:lnTo>
                      <a:pt x="433" y="634"/>
                    </a:lnTo>
                    <a:lnTo>
                      <a:pt x="445" y="655"/>
                    </a:lnTo>
                    <a:lnTo>
                      <a:pt x="458" y="678"/>
                    </a:lnTo>
                    <a:lnTo>
                      <a:pt x="474" y="702"/>
                    </a:lnTo>
                    <a:lnTo>
                      <a:pt x="493" y="725"/>
                    </a:lnTo>
                    <a:lnTo>
                      <a:pt x="516" y="747"/>
                    </a:lnTo>
                    <a:lnTo>
                      <a:pt x="539" y="765"/>
                    </a:lnTo>
                    <a:lnTo>
                      <a:pt x="560" y="779"/>
                    </a:lnTo>
                    <a:lnTo>
                      <a:pt x="579" y="790"/>
                    </a:lnTo>
                    <a:lnTo>
                      <a:pt x="597" y="797"/>
                    </a:lnTo>
                    <a:lnTo>
                      <a:pt x="614" y="798"/>
                    </a:lnTo>
                    <a:lnTo>
                      <a:pt x="630" y="794"/>
                    </a:lnTo>
                    <a:lnTo>
                      <a:pt x="648" y="787"/>
                    </a:lnTo>
                    <a:lnTo>
                      <a:pt x="665" y="774"/>
                    </a:lnTo>
                    <a:lnTo>
                      <a:pt x="680" y="756"/>
                    </a:lnTo>
                    <a:lnTo>
                      <a:pt x="689" y="738"/>
                    </a:lnTo>
                    <a:lnTo>
                      <a:pt x="694" y="718"/>
                    </a:lnTo>
                    <a:lnTo>
                      <a:pt x="696" y="700"/>
                    </a:lnTo>
                    <a:lnTo>
                      <a:pt x="695" y="684"/>
                    </a:lnTo>
                    <a:lnTo>
                      <a:pt x="693" y="670"/>
                    </a:lnTo>
                    <a:lnTo>
                      <a:pt x="691" y="662"/>
                    </a:lnTo>
                    <a:lnTo>
                      <a:pt x="690" y="658"/>
                    </a:lnTo>
                    <a:lnTo>
                      <a:pt x="693" y="661"/>
                    </a:lnTo>
                    <a:lnTo>
                      <a:pt x="700" y="665"/>
                    </a:lnTo>
                    <a:lnTo>
                      <a:pt x="710" y="673"/>
                    </a:lnTo>
                    <a:lnTo>
                      <a:pt x="724" y="681"/>
                    </a:lnTo>
                    <a:lnTo>
                      <a:pt x="739" y="689"/>
                    </a:lnTo>
                    <a:lnTo>
                      <a:pt x="756" y="696"/>
                    </a:lnTo>
                    <a:lnTo>
                      <a:pt x="773" y="701"/>
                    </a:lnTo>
                    <a:lnTo>
                      <a:pt x="791" y="702"/>
                    </a:lnTo>
                    <a:lnTo>
                      <a:pt x="810" y="699"/>
                    </a:lnTo>
                    <a:lnTo>
                      <a:pt x="834" y="689"/>
                    </a:lnTo>
                    <a:lnTo>
                      <a:pt x="860" y="677"/>
                    </a:lnTo>
                    <a:lnTo>
                      <a:pt x="886" y="661"/>
                    </a:lnTo>
                    <a:lnTo>
                      <a:pt x="911" y="639"/>
                    </a:lnTo>
                    <a:lnTo>
                      <a:pt x="934" y="613"/>
                    </a:lnTo>
                    <a:lnTo>
                      <a:pt x="954" y="583"/>
                    </a:lnTo>
                    <a:lnTo>
                      <a:pt x="967" y="550"/>
                    </a:lnTo>
                    <a:lnTo>
                      <a:pt x="975" y="512"/>
                    </a:lnTo>
                    <a:lnTo>
                      <a:pt x="981" y="474"/>
                    </a:lnTo>
                    <a:lnTo>
                      <a:pt x="983" y="439"/>
                    </a:lnTo>
                    <a:lnTo>
                      <a:pt x="982" y="406"/>
                    </a:lnTo>
                    <a:close/>
                  </a:path>
                </a:pathLst>
              </a:custGeom>
              <a:solidFill>
                <a:srgbClr val="66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1" name="Freeform 121"/>
              <p:cNvSpPr>
                <a:spLocks/>
              </p:cNvSpPr>
              <p:nvPr/>
            </p:nvSpPr>
            <p:spPr bwMode="auto">
              <a:xfrm>
                <a:off x="2615" y="3448"/>
                <a:ext cx="675" cy="230"/>
              </a:xfrm>
              <a:custGeom>
                <a:avLst/>
                <a:gdLst>
                  <a:gd name="T0" fmla="*/ 19 w 1349"/>
                  <a:gd name="T1" fmla="*/ 461 h 461"/>
                  <a:gd name="T2" fmla="*/ 1349 w 1349"/>
                  <a:gd name="T3" fmla="*/ 461 h 461"/>
                  <a:gd name="T4" fmla="*/ 1057 w 1349"/>
                  <a:gd name="T5" fmla="*/ 83 h 461"/>
                  <a:gd name="T6" fmla="*/ 1056 w 1349"/>
                  <a:gd name="T7" fmla="*/ 83 h 461"/>
                  <a:gd name="T8" fmla="*/ 1050 w 1349"/>
                  <a:gd name="T9" fmla="*/ 82 h 461"/>
                  <a:gd name="T10" fmla="*/ 1042 w 1349"/>
                  <a:gd name="T11" fmla="*/ 80 h 461"/>
                  <a:gd name="T12" fmla="*/ 1031 w 1349"/>
                  <a:gd name="T13" fmla="*/ 79 h 461"/>
                  <a:gd name="T14" fmla="*/ 1018 w 1349"/>
                  <a:gd name="T15" fmla="*/ 75 h 461"/>
                  <a:gd name="T16" fmla="*/ 1002 w 1349"/>
                  <a:gd name="T17" fmla="*/ 73 h 461"/>
                  <a:gd name="T18" fmla="*/ 984 w 1349"/>
                  <a:gd name="T19" fmla="*/ 68 h 461"/>
                  <a:gd name="T20" fmla="*/ 964 w 1349"/>
                  <a:gd name="T21" fmla="*/ 65 h 461"/>
                  <a:gd name="T22" fmla="*/ 941 w 1349"/>
                  <a:gd name="T23" fmla="*/ 61 h 461"/>
                  <a:gd name="T24" fmla="*/ 916 w 1349"/>
                  <a:gd name="T25" fmla="*/ 57 h 461"/>
                  <a:gd name="T26" fmla="*/ 891 w 1349"/>
                  <a:gd name="T27" fmla="*/ 52 h 461"/>
                  <a:gd name="T28" fmla="*/ 863 w 1349"/>
                  <a:gd name="T29" fmla="*/ 47 h 461"/>
                  <a:gd name="T30" fmla="*/ 835 w 1349"/>
                  <a:gd name="T31" fmla="*/ 43 h 461"/>
                  <a:gd name="T32" fmla="*/ 805 w 1349"/>
                  <a:gd name="T33" fmla="*/ 38 h 461"/>
                  <a:gd name="T34" fmla="*/ 775 w 1349"/>
                  <a:gd name="T35" fmla="*/ 34 h 461"/>
                  <a:gd name="T36" fmla="*/ 744 w 1349"/>
                  <a:gd name="T37" fmla="*/ 29 h 461"/>
                  <a:gd name="T38" fmla="*/ 711 w 1349"/>
                  <a:gd name="T39" fmla="*/ 24 h 461"/>
                  <a:gd name="T40" fmla="*/ 679 w 1349"/>
                  <a:gd name="T41" fmla="*/ 20 h 461"/>
                  <a:gd name="T42" fmla="*/ 647 w 1349"/>
                  <a:gd name="T43" fmla="*/ 16 h 461"/>
                  <a:gd name="T44" fmla="*/ 615 w 1349"/>
                  <a:gd name="T45" fmla="*/ 13 h 461"/>
                  <a:gd name="T46" fmla="*/ 582 w 1349"/>
                  <a:gd name="T47" fmla="*/ 9 h 461"/>
                  <a:gd name="T48" fmla="*/ 550 w 1349"/>
                  <a:gd name="T49" fmla="*/ 7 h 461"/>
                  <a:gd name="T50" fmla="*/ 519 w 1349"/>
                  <a:gd name="T51" fmla="*/ 5 h 461"/>
                  <a:gd name="T52" fmla="*/ 488 w 1349"/>
                  <a:gd name="T53" fmla="*/ 3 h 461"/>
                  <a:gd name="T54" fmla="*/ 459 w 1349"/>
                  <a:gd name="T55" fmla="*/ 1 h 461"/>
                  <a:gd name="T56" fmla="*/ 430 w 1349"/>
                  <a:gd name="T57" fmla="*/ 0 h 461"/>
                  <a:gd name="T58" fmla="*/ 403 w 1349"/>
                  <a:gd name="T59" fmla="*/ 1 h 461"/>
                  <a:gd name="T60" fmla="*/ 376 w 1349"/>
                  <a:gd name="T61" fmla="*/ 1 h 461"/>
                  <a:gd name="T62" fmla="*/ 352 w 1349"/>
                  <a:gd name="T63" fmla="*/ 4 h 461"/>
                  <a:gd name="T64" fmla="*/ 329 w 1349"/>
                  <a:gd name="T65" fmla="*/ 6 h 461"/>
                  <a:gd name="T66" fmla="*/ 308 w 1349"/>
                  <a:gd name="T67" fmla="*/ 9 h 461"/>
                  <a:gd name="T68" fmla="*/ 290 w 1349"/>
                  <a:gd name="T69" fmla="*/ 14 h 461"/>
                  <a:gd name="T70" fmla="*/ 276 w 1349"/>
                  <a:gd name="T71" fmla="*/ 19 h 461"/>
                  <a:gd name="T72" fmla="*/ 262 w 1349"/>
                  <a:gd name="T73" fmla="*/ 23 h 461"/>
                  <a:gd name="T74" fmla="*/ 247 w 1349"/>
                  <a:gd name="T75" fmla="*/ 29 h 461"/>
                  <a:gd name="T76" fmla="*/ 231 w 1349"/>
                  <a:gd name="T77" fmla="*/ 35 h 461"/>
                  <a:gd name="T78" fmla="*/ 215 w 1349"/>
                  <a:gd name="T79" fmla="*/ 43 h 461"/>
                  <a:gd name="T80" fmla="*/ 198 w 1349"/>
                  <a:gd name="T81" fmla="*/ 51 h 461"/>
                  <a:gd name="T82" fmla="*/ 182 w 1349"/>
                  <a:gd name="T83" fmla="*/ 60 h 461"/>
                  <a:gd name="T84" fmla="*/ 164 w 1349"/>
                  <a:gd name="T85" fmla="*/ 69 h 461"/>
                  <a:gd name="T86" fmla="*/ 147 w 1349"/>
                  <a:gd name="T87" fmla="*/ 80 h 461"/>
                  <a:gd name="T88" fmla="*/ 131 w 1349"/>
                  <a:gd name="T89" fmla="*/ 91 h 461"/>
                  <a:gd name="T90" fmla="*/ 115 w 1349"/>
                  <a:gd name="T91" fmla="*/ 103 h 461"/>
                  <a:gd name="T92" fmla="*/ 99 w 1349"/>
                  <a:gd name="T93" fmla="*/ 115 h 461"/>
                  <a:gd name="T94" fmla="*/ 84 w 1349"/>
                  <a:gd name="T95" fmla="*/ 129 h 461"/>
                  <a:gd name="T96" fmla="*/ 70 w 1349"/>
                  <a:gd name="T97" fmla="*/ 143 h 461"/>
                  <a:gd name="T98" fmla="*/ 57 w 1349"/>
                  <a:gd name="T99" fmla="*/ 158 h 461"/>
                  <a:gd name="T100" fmla="*/ 46 w 1349"/>
                  <a:gd name="T101" fmla="*/ 174 h 461"/>
                  <a:gd name="T102" fmla="*/ 19 w 1349"/>
                  <a:gd name="T103" fmla="*/ 223 h 461"/>
                  <a:gd name="T104" fmla="*/ 5 w 1349"/>
                  <a:gd name="T105" fmla="*/ 271 h 461"/>
                  <a:gd name="T106" fmla="*/ 0 w 1349"/>
                  <a:gd name="T107" fmla="*/ 319 h 461"/>
                  <a:gd name="T108" fmla="*/ 0 w 1349"/>
                  <a:gd name="T109" fmla="*/ 364 h 461"/>
                  <a:gd name="T110" fmla="*/ 5 w 1349"/>
                  <a:gd name="T111" fmla="*/ 404 h 461"/>
                  <a:gd name="T112" fmla="*/ 11 w 1349"/>
                  <a:gd name="T113" fmla="*/ 433 h 461"/>
                  <a:gd name="T114" fmla="*/ 17 w 1349"/>
                  <a:gd name="T115" fmla="*/ 454 h 461"/>
                  <a:gd name="T116" fmla="*/ 19 w 1349"/>
                  <a:gd name="T117" fmla="*/ 461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349" h="461">
                    <a:moveTo>
                      <a:pt x="19" y="461"/>
                    </a:moveTo>
                    <a:lnTo>
                      <a:pt x="1349" y="461"/>
                    </a:lnTo>
                    <a:lnTo>
                      <a:pt x="1057" y="83"/>
                    </a:lnTo>
                    <a:lnTo>
                      <a:pt x="1056" y="83"/>
                    </a:lnTo>
                    <a:lnTo>
                      <a:pt x="1050" y="82"/>
                    </a:lnTo>
                    <a:lnTo>
                      <a:pt x="1042" y="80"/>
                    </a:lnTo>
                    <a:lnTo>
                      <a:pt x="1031" y="79"/>
                    </a:lnTo>
                    <a:lnTo>
                      <a:pt x="1018" y="75"/>
                    </a:lnTo>
                    <a:lnTo>
                      <a:pt x="1002" y="73"/>
                    </a:lnTo>
                    <a:lnTo>
                      <a:pt x="984" y="68"/>
                    </a:lnTo>
                    <a:lnTo>
                      <a:pt x="964" y="65"/>
                    </a:lnTo>
                    <a:lnTo>
                      <a:pt x="941" y="61"/>
                    </a:lnTo>
                    <a:lnTo>
                      <a:pt x="916" y="57"/>
                    </a:lnTo>
                    <a:lnTo>
                      <a:pt x="891" y="52"/>
                    </a:lnTo>
                    <a:lnTo>
                      <a:pt x="863" y="47"/>
                    </a:lnTo>
                    <a:lnTo>
                      <a:pt x="835" y="43"/>
                    </a:lnTo>
                    <a:lnTo>
                      <a:pt x="805" y="38"/>
                    </a:lnTo>
                    <a:lnTo>
                      <a:pt x="775" y="34"/>
                    </a:lnTo>
                    <a:lnTo>
                      <a:pt x="744" y="29"/>
                    </a:lnTo>
                    <a:lnTo>
                      <a:pt x="711" y="24"/>
                    </a:lnTo>
                    <a:lnTo>
                      <a:pt x="679" y="20"/>
                    </a:lnTo>
                    <a:lnTo>
                      <a:pt x="647" y="16"/>
                    </a:lnTo>
                    <a:lnTo>
                      <a:pt x="615" y="13"/>
                    </a:lnTo>
                    <a:lnTo>
                      <a:pt x="582" y="9"/>
                    </a:lnTo>
                    <a:lnTo>
                      <a:pt x="550" y="7"/>
                    </a:lnTo>
                    <a:lnTo>
                      <a:pt x="519" y="5"/>
                    </a:lnTo>
                    <a:lnTo>
                      <a:pt x="488" y="3"/>
                    </a:lnTo>
                    <a:lnTo>
                      <a:pt x="459" y="1"/>
                    </a:lnTo>
                    <a:lnTo>
                      <a:pt x="430" y="0"/>
                    </a:lnTo>
                    <a:lnTo>
                      <a:pt x="403" y="1"/>
                    </a:lnTo>
                    <a:lnTo>
                      <a:pt x="376" y="1"/>
                    </a:lnTo>
                    <a:lnTo>
                      <a:pt x="352" y="4"/>
                    </a:lnTo>
                    <a:lnTo>
                      <a:pt x="329" y="6"/>
                    </a:lnTo>
                    <a:lnTo>
                      <a:pt x="308" y="9"/>
                    </a:lnTo>
                    <a:lnTo>
                      <a:pt x="290" y="14"/>
                    </a:lnTo>
                    <a:lnTo>
                      <a:pt x="276" y="19"/>
                    </a:lnTo>
                    <a:lnTo>
                      <a:pt x="262" y="23"/>
                    </a:lnTo>
                    <a:lnTo>
                      <a:pt x="247" y="29"/>
                    </a:lnTo>
                    <a:lnTo>
                      <a:pt x="231" y="35"/>
                    </a:lnTo>
                    <a:lnTo>
                      <a:pt x="215" y="43"/>
                    </a:lnTo>
                    <a:lnTo>
                      <a:pt x="198" y="51"/>
                    </a:lnTo>
                    <a:lnTo>
                      <a:pt x="182" y="60"/>
                    </a:lnTo>
                    <a:lnTo>
                      <a:pt x="164" y="69"/>
                    </a:lnTo>
                    <a:lnTo>
                      <a:pt x="147" y="80"/>
                    </a:lnTo>
                    <a:lnTo>
                      <a:pt x="131" y="91"/>
                    </a:lnTo>
                    <a:lnTo>
                      <a:pt x="115" y="103"/>
                    </a:lnTo>
                    <a:lnTo>
                      <a:pt x="99" y="115"/>
                    </a:lnTo>
                    <a:lnTo>
                      <a:pt x="84" y="129"/>
                    </a:lnTo>
                    <a:lnTo>
                      <a:pt x="70" y="143"/>
                    </a:lnTo>
                    <a:lnTo>
                      <a:pt x="57" y="158"/>
                    </a:lnTo>
                    <a:lnTo>
                      <a:pt x="46" y="174"/>
                    </a:lnTo>
                    <a:lnTo>
                      <a:pt x="19" y="223"/>
                    </a:lnTo>
                    <a:lnTo>
                      <a:pt x="5" y="271"/>
                    </a:lnTo>
                    <a:lnTo>
                      <a:pt x="0" y="319"/>
                    </a:lnTo>
                    <a:lnTo>
                      <a:pt x="0" y="364"/>
                    </a:lnTo>
                    <a:lnTo>
                      <a:pt x="5" y="404"/>
                    </a:lnTo>
                    <a:lnTo>
                      <a:pt x="11" y="433"/>
                    </a:lnTo>
                    <a:lnTo>
                      <a:pt x="17" y="454"/>
                    </a:lnTo>
                    <a:lnTo>
                      <a:pt x="19" y="461"/>
                    </a:lnTo>
                    <a:close/>
                  </a:path>
                </a:pathLst>
              </a:custGeom>
              <a:solidFill>
                <a:srgbClr val="003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2" name="Freeform 122"/>
              <p:cNvSpPr>
                <a:spLocks/>
              </p:cNvSpPr>
              <p:nvPr/>
            </p:nvSpPr>
            <p:spPr bwMode="auto">
              <a:xfrm>
                <a:off x="2759" y="2982"/>
                <a:ext cx="688" cy="680"/>
              </a:xfrm>
              <a:custGeom>
                <a:avLst/>
                <a:gdLst>
                  <a:gd name="T0" fmla="*/ 762 w 1375"/>
                  <a:gd name="T1" fmla="*/ 45 h 1360"/>
                  <a:gd name="T2" fmla="*/ 722 w 1375"/>
                  <a:gd name="T3" fmla="*/ 56 h 1360"/>
                  <a:gd name="T4" fmla="*/ 660 w 1375"/>
                  <a:gd name="T5" fmla="*/ 76 h 1360"/>
                  <a:gd name="T6" fmla="*/ 589 w 1375"/>
                  <a:gd name="T7" fmla="*/ 111 h 1360"/>
                  <a:gd name="T8" fmla="*/ 525 w 1375"/>
                  <a:gd name="T9" fmla="*/ 162 h 1360"/>
                  <a:gd name="T10" fmla="*/ 472 w 1375"/>
                  <a:gd name="T11" fmla="*/ 240 h 1360"/>
                  <a:gd name="T12" fmla="*/ 433 w 1375"/>
                  <a:gd name="T13" fmla="*/ 338 h 1360"/>
                  <a:gd name="T14" fmla="*/ 408 w 1375"/>
                  <a:gd name="T15" fmla="*/ 460 h 1360"/>
                  <a:gd name="T16" fmla="*/ 389 w 1375"/>
                  <a:gd name="T17" fmla="*/ 626 h 1360"/>
                  <a:gd name="T18" fmla="*/ 369 w 1375"/>
                  <a:gd name="T19" fmla="*/ 760 h 1360"/>
                  <a:gd name="T20" fmla="*/ 315 w 1375"/>
                  <a:gd name="T21" fmla="*/ 823 h 1360"/>
                  <a:gd name="T22" fmla="*/ 232 w 1375"/>
                  <a:gd name="T23" fmla="*/ 777 h 1360"/>
                  <a:gd name="T24" fmla="*/ 182 w 1375"/>
                  <a:gd name="T25" fmla="*/ 685 h 1360"/>
                  <a:gd name="T26" fmla="*/ 0 w 1375"/>
                  <a:gd name="T27" fmla="*/ 747 h 1360"/>
                  <a:gd name="T28" fmla="*/ 7 w 1375"/>
                  <a:gd name="T29" fmla="*/ 776 h 1360"/>
                  <a:gd name="T30" fmla="*/ 31 w 1375"/>
                  <a:gd name="T31" fmla="*/ 852 h 1360"/>
                  <a:gd name="T32" fmla="*/ 63 w 1375"/>
                  <a:gd name="T33" fmla="*/ 937 h 1360"/>
                  <a:gd name="T34" fmla="*/ 98 w 1375"/>
                  <a:gd name="T35" fmla="*/ 992 h 1360"/>
                  <a:gd name="T36" fmla="*/ 142 w 1375"/>
                  <a:gd name="T37" fmla="*/ 1045 h 1360"/>
                  <a:gd name="T38" fmla="*/ 193 w 1375"/>
                  <a:gd name="T39" fmla="*/ 1093 h 1360"/>
                  <a:gd name="T40" fmla="*/ 241 w 1375"/>
                  <a:gd name="T41" fmla="*/ 1126 h 1360"/>
                  <a:gd name="T42" fmla="*/ 283 w 1375"/>
                  <a:gd name="T43" fmla="*/ 1142 h 1360"/>
                  <a:gd name="T44" fmla="*/ 328 w 1375"/>
                  <a:gd name="T45" fmla="*/ 1148 h 1360"/>
                  <a:gd name="T46" fmla="*/ 360 w 1375"/>
                  <a:gd name="T47" fmla="*/ 1142 h 1360"/>
                  <a:gd name="T48" fmla="*/ 418 w 1375"/>
                  <a:gd name="T49" fmla="*/ 1131 h 1360"/>
                  <a:gd name="T50" fmla="*/ 438 w 1375"/>
                  <a:gd name="T51" fmla="*/ 1143 h 1360"/>
                  <a:gd name="T52" fmla="*/ 453 w 1375"/>
                  <a:gd name="T53" fmla="*/ 1174 h 1360"/>
                  <a:gd name="T54" fmla="*/ 476 w 1375"/>
                  <a:gd name="T55" fmla="*/ 1218 h 1360"/>
                  <a:gd name="T56" fmla="*/ 521 w 1375"/>
                  <a:gd name="T57" fmla="*/ 1265 h 1360"/>
                  <a:gd name="T58" fmla="*/ 603 w 1375"/>
                  <a:gd name="T59" fmla="*/ 1313 h 1360"/>
                  <a:gd name="T60" fmla="*/ 734 w 1375"/>
                  <a:gd name="T61" fmla="*/ 1351 h 1360"/>
                  <a:gd name="T62" fmla="*/ 854 w 1375"/>
                  <a:gd name="T63" fmla="*/ 1360 h 1360"/>
                  <a:gd name="T64" fmla="*/ 956 w 1375"/>
                  <a:gd name="T65" fmla="*/ 1349 h 1360"/>
                  <a:gd name="T66" fmla="*/ 1029 w 1375"/>
                  <a:gd name="T67" fmla="*/ 1331 h 1360"/>
                  <a:gd name="T68" fmla="*/ 1071 w 1375"/>
                  <a:gd name="T69" fmla="*/ 1315 h 1360"/>
                  <a:gd name="T70" fmla="*/ 1094 w 1375"/>
                  <a:gd name="T71" fmla="*/ 1276 h 1360"/>
                  <a:gd name="T72" fmla="*/ 1151 w 1375"/>
                  <a:gd name="T73" fmla="*/ 1126 h 1360"/>
                  <a:gd name="T74" fmla="*/ 1230 w 1375"/>
                  <a:gd name="T75" fmla="*/ 911 h 1360"/>
                  <a:gd name="T76" fmla="*/ 1307 w 1375"/>
                  <a:gd name="T77" fmla="*/ 687 h 1360"/>
                  <a:gd name="T78" fmla="*/ 1361 w 1375"/>
                  <a:gd name="T79" fmla="*/ 510 h 1360"/>
                  <a:gd name="T80" fmla="*/ 1375 w 1375"/>
                  <a:gd name="T81" fmla="*/ 408 h 1360"/>
                  <a:gd name="T82" fmla="*/ 1364 w 1375"/>
                  <a:gd name="T83" fmla="*/ 292 h 1360"/>
                  <a:gd name="T84" fmla="*/ 1334 w 1375"/>
                  <a:gd name="T85" fmla="*/ 189 h 1360"/>
                  <a:gd name="T86" fmla="*/ 1287 w 1375"/>
                  <a:gd name="T87" fmla="*/ 118 h 1360"/>
                  <a:gd name="T88" fmla="*/ 1201 w 1375"/>
                  <a:gd name="T89" fmla="*/ 31 h 1360"/>
                  <a:gd name="T90" fmla="*/ 1143 w 1375"/>
                  <a:gd name="T91" fmla="*/ 3 h 1360"/>
                  <a:gd name="T92" fmla="*/ 1053 w 1375"/>
                  <a:gd name="T93" fmla="*/ 97 h 1360"/>
                  <a:gd name="T94" fmla="*/ 960 w 1375"/>
                  <a:gd name="T95" fmla="*/ 124 h 1360"/>
                  <a:gd name="T96" fmla="*/ 874 w 1375"/>
                  <a:gd name="T97" fmla="*/ 106 h 1360"/>
                  <a:gd name="T98" fmla="*/ 808 w 1375"/>
                  <a:gd name="T99" fmla="*/ 72 h 1360"/>
                  <a:gd name="T100" fmla="*/ 774 w 1375"/>
                  <a:gd name="T101" fmla="*/ 46 h 1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375" h="1360">
                    <a:moveTo>
                      <a:pt x="771" y="44"/>
                    </a:moveTo>
                    <a:lnTo>
                      <a:pt x="769" y="44"/>
                    </a:lnTo>
                    <a:lnTo>
                      <a:pt x="762" y="45"/>
                    </a:lnTo>
                    <a:lnTo>
                      <a:pt x="752" y="48"/>
                    </a:lnTo>
                    <a:lnTo>
                      <a:pt x="738" y="51"/>
                    </a:lnTo>
                    <a:lnTo>
                      <a:pt x="722" y="56"/>
                    </a:lnTo>
                    <a:lnTo>
                      <a:pt x="702" y="61"/>
                    </a:lnTo>
                    <a:lnTo>
                      <a:pt x="681" y="68"/>
                    </a:lnTo>
                    <a:lnTo>
                      <a:pt x="660" y="76"/>
                    </a:lnTo>
                    <a:lnTo>
                      <a:pt x="635" y="87"/>
                    </a:lnTo>
                    <a:lnTo>
                      <a:pt x="612" y="98"/>
                    </a:lnTo>
                    <a:lnTo>
                      <a:pt x="589" y="111"/>
                    </a:lnTo>
                    <a:lnTo>
                      <a:pt x="566" y="126"/>
                    </a:lnTo>
                    <a:lnTo>
                      <a:pt x="544" y="143"/>
                    </a:lnTo>
                    <a:lnTo>
                      <a:pt x="525" y="162"/>
                    </a:lnTo>
                    <a:lnTo>
                      <a:pt x="506" y="182"/>
                    </a:lnTo>
                    <a:lnTo>
                      <a:pt x="491" y="205"/>
                    </a:lnTo>
                    <a:lnTo>
                      <a:pt x="472" y="240"/>
                    </a:lnTo>
                    <a:lnTo>
                      <a:pt x="456" y="272"/>
                    </a:lnTo>
                    <a:lnTo>
                      <a:pt x="443" y="305"/>
                    </a:lnTo>
                    <a:lnTo>
                      <a:pt x="433" y="338"/>
                    </a:lnTo>
                    <a:lnTo>
                      <a:pt x="423" y="374"/>
                    </a:lnTo>
                    <a:lnTo>
                      <a:pt x="415" y="414"/>
                    </a:lnTo>
                    <a:lnTo>
                      <a:pt x="408" y="460"/>
                    </a:lnTo>
                    <a:lnTo>
                      <a:pt x="400" y="514"/>
                    </a:lnTo>
                    <a:lnTo>
                      <a:pt x="394" y="571"/>
                    </a:lnTo>
                    <a:lnTo>
                      <a:pt x="389" y="626"/>
                    </a:lnTo>
                    <a:lnTo>
                      <a:pt x="384" y="677"/>
                    </a:lnTo>
                    <a:lnTo>
                      <a:pt x="379" y="722"/>
                    </a:lnTo>
                    <a:lnTo>
                      <a:pt x="369" y="760"/>
                    </a:lnTo>
                    <a:lnTo>
                      <a:pt x="357" y="791"/>
                    </a:lnTo>
                    <a:lnTo>
                      <a:pt x="339" y="813"/>
                    </a:lnTo>
                    <a:lnTo>
                      <a:pt x="315" y="823"/>
                    </a:lnTo>
                    <a:lnTo>
                      <a:pt x="285" y="821"/>
                    </a:lnTo>
                    <a:lnTo>
                      <a:pt x="258" y="803"/>
                    </a:lnTo>
                    <a:lnTo>
                      <a:pt x="232" y="777"/>
                    </a:lnTo>
                    <a:lnTo>
                      <a:pt x="212" y="746"/>
                    </a:lnTo>
                    <a:lnTo>
                      <a:pt x="194" y="714"/>
                    </a:lnTo>
                    <a:lnTo>
                      <a:pt x="182" y="685"/>
                    </a:lnTo>
                    <a:lnTo>
                      <a:pt x="174" y="665"/>
                    </a:lnTo>
                    <a:lnTo>
                      <a:pt x="171" y="657"/>
                    </a:lnTo>
                    <a:lnTo>
                      <a:pt x="0" y="747"/>
                    </a:lnTo>
                    <a:lnTo>
                      <a:pt x="1" y="750"/>
                    </a:lnTo>
                    <a:lnTo>
                      <a:pt x="3" y="761"/>
                    </a:lnTo>
                    <a:lnTo>
                      <a:pt x="7" y="776"/>
                    </a:lnTo>
                    <a:lnTo>
                      <a:pt x="13" y="796"/>
                    </a:lnTo>
                    <a:lnTo>
                      <a:pt x="20" y="822"/>
                    </a:lnTo>
                    <a:lnTo>
                      <a:pt x="31" y="852"/>
                    </a:lnTo>
                    <a:lnTo>
                      <a:pt x="41" y="884"/>
                    </a:lnTo>
                    <a:lnTo>
                      <a:pt x="55" y="919"/>
                    </a:lnTo>
                    <a:lnTo>
                      <a:pt x="63" y="937"/>
                    </a:lnTo>
                    <a:lnTo>
                      <a:pt x="72" y="955"/>
                    </a:lnTo>
                    <a:lnTo>
                      <a:pt x="84" y="974"/>
                    </a:lnTo>
                    <a:lnTo>
                      <a:pt x="98" y="992"/>
                    </a:lnTo>
                    <a:lnTo>
                      <a:pt x="111" y="1011"/>
                    </a:lnTo>
                    <a:lnTo>
                      <a:pt x="126" y="1028"/>
                    </a:lnTo>
                    <a:lnTo>
                      <a:pt x="142" y="1045"/>
                    </a:lnTo>
                    <a:lnTo>
                      <a:pt x="159" y="1063"/>
                    </a:lnTo>
                    <a:lnTo>
                      <a:pt x="176" y="1078"/>
                    </a:lnTo>
                    <a:lnTo>
                      <a:pt x="193" y="1093"/>
                    </a:lnTo>
                    <a:lnTo>
                      <a:pt x="209" y="1105"/>
                    </a:lnTo>
                    <a:lnTo>
                      <a:pt x="225" y="1117"/>
                    </a:lnTo>
                    <a:lnTo>
                      <a:pt x="241" y="1126"/>
                    </a:lnTo>
                    <a:lnTo>
                      <a:pt x="256" y="1133"/>
                    </a:lnTo>
                    <a:lnTo>
                      <a:pt x="270" y="1139"/>
                    </a:lnTo>
                    <a:lnTo>
                      <a:pt x="283" y="1142"/>
                    </a:lnTo>
                    <a:lnTo>
                      <a:pt x="304" y="1146"/>
                    </a:lnTo>
                    <a:lnTo>
                      <a:pt x="318" y="1147"/>
                    </a:lnTo>
                    <a:lnTo>
                      <a:pt x="328" y="1148"/>
                    </a:lnTo>
                    <a:lnTo>
                      <a:pt x="337" y="1147"/>
                    </a:lnTo>
                    <a:lnTo>
                      <a:pt x="346" y="1144"/>
                    </a:lnTo>
                    <a:lnTo>
                      <a:pt x="360" y="1142"/>
                    </a:lnTo>
                    <a:lnTo>
                      <a:pt x="379" y="1137"/>
                    </a:lnTo>
                    <a:lnTo>
                      <a:pt x="406" y="1132"/>
                    </a:lnTo>
                    <a:lnTo>
                      <a:pt x="418" y="1131"/>
                    </a:lnTo>
                    <a:lnTo>
                      <a:pt x="426" y="1133"/>
                    </a:lnTo>
                    <a:lnTo>
                      <a:pt x="433" y="1137"/>
                    </a:lnTo>
                    <a:lnTo>
                      <a:pt x="438" y="1143"/>
                    </a:lnTo>
                    <a:lnTo>
                      <a:pt x="443" y="1152"/>
                    </a:lnTo>
                    <a:lnTo>
                      <a:pt x="448" y="1163"/>
                    </a:lnTo>
                    <a:lnTo>
                      <a:pt x="453" y="1174"/>
                    </a:lnTo>
                    <a:lnTo>
                      <a:pt x="459" y="1188"/>
                    </a:lnTo>
                    <a:lnTo>
                      <a:pt x="467" y="1202"/>
                    </a:lnTo>
                    <a:lnTo>
                      <a:pt x="476" y="1218"/>
                    </a:lnTo>
                    <a:lnTo>
                      <a:pt x="488" y="1233"/>
                    </a:lnTo>
                    <a:lnTo>
                      <a:pt x="503" y="1249"/>
                    </a:lnTo>
                    <a:lnTo>
                      <a:pt x="521" y="1265"/>
                    </a:lnTo>
                    <a:lnTo>
                      <a:pt x="543" y="1282"/>
                    </a:lnTo>
                    <a:lnTo>
                      <a:pt x="571" y="1298"/>
                    </a:lnTo>
                    <a:lnTo>
                      <a:pt x="603" y="1313"/>
                    </a:lnTo>
                    <a:lnTo>
                      <a:pt x="648" y="1330"/>
                    </a:lnTo>
                    <a:lnTo>
                      <a:pt x="692" y="1343"/>
                    </a:lnTo>
                    <a:lnTo>
                      <a:pt x="734" y="1351"/>
                    </a:lnTo>
                    <a:lnTo>
                      <a:pt x="776" y="1356"/>
                    </a:lnTo>
                    <a:lnTo>
                      <a:pt x="816" y="1360"/>
                    </a:lnTo>
                    <a:lnTo>
                      <a:pt x="854" y="1360"/>
                    </a:lnTo>
                    <a:lnTo>
                      <a:pt x="890" y="1358"/>
                    </a:lnTo>
                    <a:lnTo>
                      <a:pt x="924" y="1354"/>
                    </a:lnTo>
                    <a:lnTo>
                      <a:pt x="956" y="1349"/>
                    </a:lnTo>
                    <a:lnTo>
                      <a:pt x="983" y="1344"/>
                    </a:lnTo>
                    <a:lnTo>
                      <a:pt x="1009" y="1338"/>
                    </a:lnTo>
                    <a:lnTo>
                      <a:pt x="1029" y="1331"/>
                    </a:lnTo>
                    <a:lnTo>
                      <a:pt x="1048" y="1325"/>
                    </a:lnTo>
                    <a:lnTo>
                      <a:pt x="1062" y="1320"/>
                    </a:lnTo>
                    <a:lnTo>
                      <a:pt x="1071" y="1315"/>
                    </a:lnTo>
                    <a:lnTo>
                      <a:pt x="1077" y="1313"/>
                    </a:lnTo>
                    <a:lnTo>
                      <a:pt x="1082" y="1302"/>
                    </a:lnTo>
                    <a:lnTo>
                      <a:pt x="1094" y="1276"/>
                    </a:lnTo>
                    <a:lnTo>
                      <a:pt x="1110" y="1237"/>
                    </a:lnTo>
                    <a:lnTo>
                      <a:pt x="1129" y="1186"/>
                    </a:lnTo>
                    <a:lnTo>
                      <a:pt x="1151" y="1126"/>
                    </a:lnTo>
                    <a:lnTo>
                      <a:pt x="1177" y="1059"/>
                    </a:lnTo>
                    <a:lnTo>
                      <a:pt x="1203" y="987"/>
                    </a:lnTo>
                    <a:lnTo>
                      <a:pt x="1230" y="911"/>
                    </a:lnTo>
                    <a:lnTo>
                      <a:pt x="1256" y="834"/>
                    </a:lnTo>
                    <a:lnTo>
                      <a:pt x="1283" y="758"/>
                    </a:lnTo>
                    <a:lnTo>
                      <a:pt x="1307" y="687"/>
                    </a:lnTo>
                    <a:lnTo>
                      <a:pt x="1328" y="619"/>
                    </a:lnTo>
                    <a:lnTo>
                      <a:pt x="1346" y="560"/>
                    </a:lnTo>
                    <a:lnTo>
                      <a:pt x="1361" y="510"/>
                    </a:lnTo>
                    <a:lnTo>
                      <a:pt x="1370" y="470"/>
                    </a:lnTo>
                    <a:lnTo>
                      <a:pt x="1375" y="445"/>
                    </a:lnTo>
                    <a:lnTo>
                      <a:pt x="1375" y="408"/>
                    </a:lnTo>
                    <a:lnTo>
                      <a:pt x="1374" y="369"/>
                    </a:lnTo>
                    <a:lnTo>
                      <a:pt x="1370" y="330"/>
                    </a:lnTo>
                    <a:lnTo>
                      <a:pt x="1364" y="292"/>
                    </a:lnTo>
                    <a:lnTo>
                      <a:pt x="1356" y="255"/>
                    </a:lnTo>
                    <a:lnTo>
                      <a:pt x="1346" y="220"/>
                    </a:lnTo>
                    <a:lnTo>
                      <a:pt x="1334" y="189"/>
                    </a:lnTo>
                    <a:lnTo>
                      <a:pt x="1322" y="163"/>
                    </a:lnTo>
                    <a:lnTo>
                      <a:pt x="1308" y="144"/>
                    </a:lnTo>
                    <a:lnTo>
                      <a:pt x="1287" y="118"/>
                    </a:lnTo>
                    <a:lnTo>
                      <a:pt x="1260" y="88"/>
                    </a:lnTo>
                    <a:lnTo>
                      <a:pt x="1231" y="58"/>
                    </a:lnTo>
                    <a:lnTo>
                      <a:pt x="1201" y="31"/>
                    </a:lnTo>
                    <a:lnTo>
                      <a:pt x="1174" y="11"/>
                    </a:lnTo>
                    <a:lnTo>
                      <a:pt x="1155" y="0"/>
                    </a:lnTo>
                    <a:lnTo>
                      <a:pt x="1143" y="3"/>
                    </a:lnTo>
                    <a:lnTo>
                      <a:pt x="1115" y="43"/>
                    </a:lnTo>
                    <a:lnTo>
                      <a:pt x="1085" y="74"/>
                    </a:lnTo>
                    <a:lnTo>
                      <a:pt x="1053" y="97"/>
                    </a:lnTo>
                    <a:lnTo>
                      <a:pt x="1022" y="112"/>
                    </a:lnTo>
                    <a:lnTo>
                      <a:pt x="990" y="120"/>
                    </a:lnTo>
                    <a:lnTo>
                      <a:pt x="960" y="124"/>
                    </a:lnTo>
                    <a:lnTo>
                      <a:pt x="930" y="121"/>
                    </a:lnTo>
                    <a:lnTo>
                      <a:pt x="901" y="114"/>
                    </a:lnTo>
                    <a:lnTo>
                      <a:pt x="874" y="106"/>
                    </a:lnTo>
                    <a:lnTo>
                      <a:pt x="850" y="96"/>
                    </a:lnTo>
                    <a:lnTo>
                      <a:pt x="828" y="83"/>
                    </a:lnTo>
                    <a:lnTo>
                      <a:pt x="808" y="72"/>
                    </a:lnTo>
                    <a:lnTo>
                      <a:pt x="793" y="61"/>
                    </a:lnTo>
                    <a:lnTo>
                      <a:pt x="782" y="52"/>
                    </a:lnTo>
                    <a:lnTo>
                      <a:pt x="774" y="46"/>
                    </a:lnTo>
                    <a:lnTo>
                      <a:pt x="771" y="44"/>
                    </a:lnTo>
                    <a:close/>
                  </a:path>
                </a:pathLst>
              </a:cu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3" name="Freeform 123"/>
              <p:cNvSpPr>
                <a:spLocks/>
              </p:cNvSpPr>
              <p:nvPr/>
            </p:nvSpPr>
            <p:spPr bwMode="auto">
              <a:xfrm>
                <a:off x="2430" y="2576"/>
                <a:ext cx="541" cy="663"/>
              </a:xfrm>
              <a:custGeom>
                <a:avLst/>
                <a:gdLst>
                  <a:gd name="T0" fmla="*/ 22 w 1081"/>
                  <a:gd name="T1" fmla="*/ 187 h 1326"/>
                  <a:gd name="T2" fmla="*/ 69 w 1081"/>
                  <a:gd name="T3" fmla="*/ 1060 h 1326"/>
                  <a:gd name="T4" fmla="*/ 330 w 1081"/>
                  <a:gd name="T5" fmla="*/ 1065 h 1326"/>
                  <a:gd name="T6" fmla="*/ 330 w 1081"/>
                  <a:gd name="T7" fmla="*/ 1091 h 1326"/>
                  <a:gd name="T8" fmla="*/ 0 w 1081"/>
                  <a:gd name="T9" fmla="*/ 1123 h 1326"/>
                  <a:gd name="T10" fmla="*/ 0 w 1081"/>
                  <a:gd name="T11" fmla="*/ 1219 h 1326"/>
                  <a:gd name="T12" fmla="*/ 272 w 1081"/>
                  <a:gd name="T13" fmla="*/ 1326 h 1326"/>
                  <a:gd name="T14" fmla="*/ 1017 w 1081"/>
                  <a:gd name="T15" fmla="*/ 1166 h 1326"/>
                  <a:gd name="T16" fmla="*/ 1017 w 1081"/>
                  <a:gd name="T17" fmla="*/ 1107 h 1326"/>
                  <a:gd name="T18" fmla="*/ 783 w 1081"/>
                  <a:gd name="T19" fmla="*/ 1065 h 1326"/>
                  <a:gd name="T20" fmla="*/ 783 w 1081"/>
                  <a:gd name="T21" fmla="*/ 1017 h 1326"/>
                  <a:gd name="T22" fmla="*/ 1054 w 1081"/>
                  <a:gd name="T23" fmla="*/ 921 h 1326"/>
                  <a:gd name="T24" fmla="*/ 1081 w 1081"/>
                  <a:gd name="T25" fmla="*/ 21 h 1326"/>
                  <a:gd name="T26" fmla="*/ 192 w 1081"/>
                  <a:gd name="T27" fmla="*/ 0 h 1326"/>
                  <a:gd name="T28" fmla="*/ 22 w 1081"/>
                  <a:gd name="T29" fmla="*/ 187 h 1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81" h="1326">
                    <a:moveTo>
                      <a:pt x="22" y="187"/>
                    </a:moveTo>
                    <a:lnTo>
                      <a:pt x="69" y="1060"/>
                    </a:lnTo>
                    <a:lnTo>
                      <a:pt x="330" y="1065"/>
                    </a:lnTo>
                    <a:lnTo>
                      <a:pt x="330" y="1091"/>
                    </a:lnTo>
                    <a:lnTo>
                      <a:pt x="0" y="1123"/>
                    </a:lnTo>
                    <a:lnTo>
                      <a:pt x="0" y="1219"/>
                    </a:lnTo>
                    <a:lnTo>
                      <a:pt x="272" y="1326"/>
                    </a:lnTo>
                    <a:lnTo>
                      <a:pt x="1017" y="1166"/>
                    </a:lnTo>
                    <a:lnTo>
                      <a:pt x="1017" y="1107"/>
                    </a:lnTo>
                    <a:lnTo>
                      <a:pt x="783" y="1065"/>
                    </a:lnTo>
                    <a:lnTo>
                      <a:pt x="783" y="1017"/>
                    </a:lnTo>
                    <a:lnTo>
                      <a:pt x="1054" y="921"/>
                    </a:lnTo>
                    <a:lnTo>
                      <a:pt x="1081" y="21"/>
                    </a:lnTo>
                    <a:lnTo>
                      <a:pt x="192" y="0"/>
                    </a:lnTo>
                    <a:lnTo>
                      <a:pt x="22" y="187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4" name="Freeform 124"/>
              <p:cNvSpPr>
                <a:spLocks/>
              </p:cNvSpPr>
              <p:nvPr/>
            </p:nvSpPr>
            <p:spPr bwMode="auto">
              <a:xfrm>
                <a:off x="2513" y="3149"/>
                <a:ext cx="476" cy="189"/>
              </a:xfrm>
              <a:custGeom>
                <a:avLst/>
                <a:gdLst>
                  <a:gd name="T0" fmla="*/ 4 w 952"/>
                  <a:gd name="T1" fmla="*/ 149 h 378"/>
                  <a:gd name="T2" fmla="*/ 0 w 952"/>
                  <a:gd name="T3" fmla="*/ 224 h 378"/>
                  <a:gd name="T4" fmla="*/ 367 w 952"/>
                  <a:gd name="T5" fmla="*/ 378 h 378"/>
                  <a:gd name="T6" fmla="*/ 930 w 952"/>
                  <a:gd name="T7" fmla="*/ 212 h 378"/>
                  <a:gd name="T8" fmla="*/ 952 w 952"/>
                  <a:gd name="T9" fmla="*/ 43 h 378"/>
                  <a:gd name="T10" fmla="*/ 824 w 952"/>
                  <a:gd name="T11" fmla="*/ 0 h 378"/>
                  <a:gd name="T12" fmla="*/ 4 w 952"/>
                  <a:gd name="T13" fmla="*/ 149 h 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52" h="378">
                    <a:moveTo>
                      <a:pt x="4" y="149"/>
                    </a:moveTo>
                    <a:lnTo>
                      <a:pt x="0" y="224"/>
                    </a:lnTo>
                    <a:lnTo>
                      <a:pt x="367" y="378"/>
                    </a:lnTo>
                    <a:lnTo>
                      <a:pt x="930" y="212"/>
                    </a:lnTo>
                    <a:lnTo>
                      <a:pt x="952" y="43"/>
                    </a:lnTo>
                    <a:lnTo>
                      <a:pt x="824" y="0"/>
                    </a:lnTo>
                    <a:lnTo>
                      <a:pt x="4" y="149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5" name="Freeform 125"/>
              <p:cNvSpPr>
                <a:spLocks/>
              </p:cNvSpPr>
              <p:nvPr/>
            </p:nvSpPr>
            <p:spPr bwMode="auto">
              <a:xfrm>
                <a:off x="2897" y="3162"/>
                <a:ext cx="92" cy="125"/>
              </a:xfrm>
              <a:custGeom>
                <a:avLst/>
                <a:gdLst>
                  <a:gd name="T0" fmla="*/ 6 w 184"/>
                  <a:gd name="T1" fmla="*/ 70 h 250"/>
                  <a:gd name="T2" fmla="*/ 7 w 184"/>
                  <a:gd name="T3" fmla="*/ 76 h 250"/>
                  <a:gd name="T4" fmla="*/ 5 w 184"/>
                  <a:gd name="T5" fmla="*/ 84 h 250"/>
                  <a:gd name="T6" fmla="*/ 3 w 184"/>
                  <a:gd name="T7" fmla="*/ 93 h 250"/>
                  <a:gd name="T8" fmla="*/ 7 w 184"/>
                  <a:gd name="T9" fmla="*/ 102 h 250"/>
                  <a:gd name="T10" fmla="*/ 18 w 184"/>
                  <a:gd name="T11" fmla="*/ 115 h 250"/>
                  <a:gd name="T12" fmla="*/ 31 w 184"/>
                  <a:gd name="T13" fmla="*/ 127 h 250"/>
                  <a:gd name="T14" fmla="*/ 44 w 184"/>
                  <a:gd name="T15" fmla="*/ 138 h 250"/>
                  <a:gd name="T16" fmla="*/ 57 w 184"/>
                  <a:gd name="T17" fmla="*/ 148 h 250"/>
                  <a:gd name="T18" fmla="*/ 69 w 184"/>
                  <a:gd name="T19" fmla="*/ 158 h 250"/>
                  <a:gd name="T20" fmla="*/ 78 w 184"/>
                  <a:gd name="T21" fmla="*/ 165 h 250"/>
                  <a:gd name="T22" fmla="*/ 85 w 184"/>
                  <a:gd name="T23" fmla="*/ 169 h 250"/>
                  <a:gd name="T24" fmla="*/ 87 w 184"/>
                  <a:gd name="T25" fmla="*/ 170 h 250"/>
                  <a:gd name="T26" fmla="*/ 142 w 184"/>
                  <a:gd name="T27" fmla="*/ 250 h 250"/>
                  <a:gd name="T28" fmla="*/ 184 w 184"/>
                  <a:gd name="T29" fmla="*/ 42 h 250"/>
                  <a:gd name="T30" fmla="*/ 72 w 184"/>
                  <a:gd name="T31" fmla="*/ 0 h 250"/>
                  <a:gd name="T32" fmla="*/ 68 w 184"/>
                  <a:gd name="T33" fmla="*/ 1 h 250"/>
                  <a:gd name="T34" fmla="*/ 57 w 184"/>
                  <a:gd name="T35" fmla="*/ 4 h 250"/>
                  <a:gd name="T36" fmla="*/ 44 w 184"/>
                  <a:gd name="T37" fmla="*/ 11 h 250"/>
                  <a:gd name="T38" fmla="*/ 29 w 184"/>
                  <a:gd name="T39" fmla="*/ 19 h 250"/>
                  <a:gd name="T40" fmla="*/ 14 w 184"/>
                  <a:gd name="T41" fmla="*/ 30 h 250"/>
                  <a:gd name="T42" fmla="*/ 5 w 184"/>
                  <a:gd name="T43" fmla="*/ 41 h 250"/>
                  <a:gd name="T44" fmla="*/ 0 w 184"/>
                  <a:gd name="T45" fmla="*/ 55 h 250"/>
                  <a:gd name="T46" fmla="*/ 6 w 184"/>
                  <a:gd name="T47" fmla="*/ 7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4" h="250">
                    <a:moveTo>
                      <a:pt x="6" y="70"/>
                    </a:moveTo>
                    <a:lnTo>
                      <a:pt x="7" y="76"/>
                    </a:lnTo>
                    <a:lnTo>
                      <a:pt x="5" y="84"/>
                    </a:lnTo>
                    <a:lnTo>
                      <a:pt x="3" y="93"/>
                    </a:lnTo>
                    <a:lnTo>
                      <a:pt x="7" y="102"/>
                    </a:lnTo>
                    <a:lnTo>
                      <a:pt x="18" y="115"/>
                    </a:lnTo>
                    <a:lnTo>
                      <a:pt x="31" y="127"/>
                    </a:lnTo>
                    <a:lnTo>
                      <a:pt x="44" y="138"/>
                    </a:lnTo>
                    <a:lnTo>
                      <a:pt x="57" y="148"/>
                    </a:lnTo>
                    <a:lnTo>
                      <a:pt x="69" y="158"/>
                    </a:lnTo>
                    <a:lnTo>
                      <a:pt x="78" y="165"/>
                    </a:lnTo>
                    <a:lnTo>
                      <a:pt x="85" y="169"/>
                    </a:lnTo>
                    <a:lnTo>
                      <a:pt x="87" y="170"/>
                    </a:lnTo>
                    <a:lnTo>
                      <a:pt x="142" y="250"/>
                    </a:lnTo>
                    <a:lnTo>
                      <a:pt x="184" y="42"/>
                    </a:lnTo>
                    <a:lnTo>
                      <a:pt x="72" y="0"/>
                    </a:lnTo>
                    <a:lnTo>
                      <a:pt x="68" y="1"/>
                    </a:lnTo>
                    <a:lnTo>
                      <a:pt x="57" y="4"/>
                    </a:lnTo>
                    <a:lnTo>
                      <a:pt x="44" y="11"/>
                    </a:lnTo>
                    <a:lnTo>
                      <a:pt x="29" y="19"/>
                    </a:lnTo>
                    <a:lnTo>
                      <a:pt x="14" y="30"/>
                    </a:lnTo>
                    <a:lnTo>
                      <a:pt x="5" y="41"/>
                    </a:lnTo>
                    <a:lnTo>
                      <a:pt x="0" y="55"/>
                    </a:lnTo>
                    <a:lnTo>
                      <a:pt x="6" y="70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6" name="Freeform 126"/>
              <p:cNvSpPr>
                <a:spLocks/>
              </p:cNvSpPr>
              <p:nvPr/>
            </p:nvSpPr>
            <p:spPr bwMode="auto">
              <a:xfrm>
                <a:off x="2728" y="3190"/>
                <a:ext cx="144" cy="160"/>
              </a:xfrm>
              <a:custGeom>
                <a:avLst/>
                <a:gdLst>
                  <a:gd name="T0" fmla="*/ 12 w 288"/>
                  <a:gd name="T1" fmla="*/ 76 h 322"/>
                  <a:gd name="T2" fmla="*/ 29 w 288"/>
                  <a:gd name="T3" fmla="*/ 123 h 322"/>
                  <a:gd name="T4" fmla="*/ 32 w 288"/>
                  <a:gd name="T5" fmla="*/ 171 h 322"/>
                  <a:gd name="T6" fmla="*/ 30 w 288"/>
                  <a:gd name="T7" fmla="*/ 216 h 322"/>
                  <a:gd name="T8" fmla="*/ 33 w 288"/>
                  <a:gd name="T9" fmla="*/ 264 h 322"/>
                  <a:gd name="T10" fmla="*/ 49 w 288"/>
                  <a:gd name="T11" fmla="*/ 304 h 322"/>
                  <a:gd name="T12" fmla="*/ 85 w 288"/>
                  <a:gd name="T13" fmla="*/ 322 h 322"/>
                  <a:gd name="T14" fmla="*/ 137 w 288"/>
                  <a:gd name="T15" fmla="*/ 303 h 322"/>
                  <a:gd name="T16" fmla="*/ 190 w 288"/>
                  <a:gd name="T17" fmla="*/ 270 h 322"/>
                  <a:gd name="T18" fmla="*/ 225 w 288"/>
                  <a:gd name="T19" fmla="*/ 242 h 322"/>
                  <a:gd name="T20" fmla="*/ 232 w 288"/>
                  <a:gd name="T21" fmla="*/ 234 h 322"/>
                  <a:gd name="T22" fmla="*/ 248 w 288"/>
                  <a:gd name="T23" fmla="*/ 209 h 322"/>
                  <a:gd name="T24" fmla="*/ 269 w 288"/>
                  <a:gd name="T25" fmla="*/ 172 h 322"/>
                  <a:gd name="T26" fmla="*/ 286 w 288"/>
                  <a:gd name="T27" fmla="*/ 140 h 322"/>
                  <a:gd name="T28" fmla="*/ 288 w 288"/>
                  <a:gd name="T29" fmla="*/ 104 h 322"/>
                  <a:gd name="T30" fmla="*/ 275 w 288"/>
                  <a:gd name="T31" fmla="*/ 22 h 322"/>
                  <a:gd name="T32" fmla="*/ 246 w 288"/>
                  <a:gd name="T33" fmla="*/ 4 h 322"/>
                  <a:gd name="T34" fmla="*/ 231 w 288"/>
                  <a:gd name="T35" fmla="*/ 21 h 322"/>
                  <a:gd name="T36" fmla="*/ 222 w 288"/>
                  <a:gd name="T37" fmla="*/ 45 h 322"/>
                  <a:gd name="T38" fmla="*/ 218 w 288"/>
                  <a:gd name="T39" fmla="*/ 63 h 322"/>
                  <a:gd name="T40" fmla="*/ 217 w 288"/>
                  <a:gd name="T41" fmla="*/ 65 h 322"/>
                  <a:gd name="T42" fmla="*/ 209 w 288"/>
                  <a:gd name="T43" fmla="*/ 50 h 322"/>
                  <a:gd name="T44" fmla="*/ 197 w 288"/>
                  <a:gd name="T45" fmla="*/ 28 h 322"/>
                  <a:gd name="T46" fmla="*/ 186 w 288"/>
                  <a:gd name="T47" fmla="*/ 8 h 322"/>
                  <a:gd name="T48" fmla="*/ 178 w 288"/>
                  <a:gd name="T49" fmla="*/ 1 h 322"/>
                  <a:gd name="T50" fmla="*/ 159 w 288"/>
                  <a:gd name="T51" fmla="*/ 1 h 322"/>
                  <a:gd name="T52" fmla="*/ 132 w 288"/>
                  <a:gd name="T53" fmla="*/ 5 h 322"/>
                  <a:gd name="T54" fmla="*/ 99 w 288"/>
                  <a:gd name="T55" fmla="*/ 12 h 322"/>
                  <a:gd name="T56" fmla="*/ 65 w 288"/>
                  <a:gd name="T57" fmla="*/ 20 h 322"/>
                  <a:gd name="T58" fmla="*/ 34 w 288"/>
                  <a:gd name="T59" fmla="*/ 30 h 322"/>
                  <a:gd name="T60" fmla="*/ 11 w 288"/>
                  <a:gd name="T61" fmla="*/ 40 h 322"/>
                  <a:gd name="T62" fmla="*/ 0 w 288"/>
                  <a:gd name="T63" fmla="*/ 52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88" h="322">
                    <a:moveTo>
                      <a:pt x="0" y="57"/>
                    </a:moveTo>
                    <a:lnTo>
                      <a:pt x="12" y="76"/>
                    </a:lnTo>
                    <a:lnTo>
                      <a:pt x="22" y="98"/>
                    </a:lnTo>
                    <a:lnTo>
                      <a:pt x="29" y="123"/>
                    </a:lnTo>
                    <a:lnTo>
                      <a:pt x="33" y="152"/>
                    </a:lnTo>
                    <a:lnTo>
                      <a:pt x="32" y="171"/>
                    </a:lnTo>
                    <a:lnTo>
                      <a:pt x="30" y="193"/>
                    </a:lnTo>
                    <a:lnTo>
                      <a:pt x="30" y="216"/>
                    </a:lnTo>
                    <a:lnTo>
                      <a:pt x="30" y="241"/>
                    </a:lnTo>
                    <a:lnTo>
                      <a:pt x="33" y="264"/>
                    </a:lnTo>
                    <a:lnTo>
                      <a:pt x="38" y="286"/>
                    </a:lnTo>
                    <a:lnTo>
                      <a:pt x="49" y="304"/>
                    </a:lnTo>
                    <a:lnTo>
                      <a:pt x="64" y="317"/>
                    </a:lnTo>
                    <a:lnTo>
                      <a:pt x="85" y="322"/>
                    </a:lnTo>
                    <a:lnTo>
                      <a:pt x="110" y="316"/>
                    </a:lnTo>
                    <a:lnTo>
                      <a:pt x="137" y="303"/>
                    </a:lnTo>
                    <a:lnTo>
                      <a:pt x="165" y="287"/>
                    </a:lnTo>
                    <a:lnTo>
                      <a:pt x="190" y="270"/>
                    </a:lnTo>
                    <a:lnTo>
                      <a:pt x="210" y="254"/>
                    </a:lnTo>
                    <a:lnTo>
                      <a:pt x="225" y="242"/>
                    </a:lnTo>
                    <a:lnTo>
                      <a:pt x="230" y="237"/>
                    </a:lnTo>
                    <a:lnTo>
                      <a:pt x="232" y="234"/>
                    </a:lnTo>
                    <a:lnTo>
                      <a:pt x="239" y="224"/>
                    </a:lnTo>
                    <a:lnTo>
                      <a:pt x="248" y="209"/>
                    </a:lnTo>
                    <a:lnTo>
                      <a:pt x="258" y="190"/>
                    </a:lnTo>
                    <a:lnTo>
                      <a:pt x="269" y="172"/>
                    </a:lnTo>
                    <a:lnTo>
                      <a:pt x="279" y="154"/>
                    </a:lnTo>
                    <a:lnTo>
                      <a:pt x="286" y="140"/>
                    </a:lnTo>
                    <a:lnTo>
                      <a:pt x="288" y="130"/>
                    </a:lnTo>
                    <a:lnTo>
                      <a:pt x="288" y="104"/>
                    </a:lnTo>
                    <a:lnTo>
                      <a:pt x="285" y="62"/>
                    </a:lnTo>
                    <a:lnTo>
                      <a:pt x="275" y="22"/>
                    </a:lnTo>
                    <a:lnTo>
                      <a:pt x="256" y="2"/>
                    </a:lnTo>
                    <a:lnTo>
                      <a:pt x="246" y="4"/>
                    </a:lnTo>
                    <a:lnTo>
                      <a:pt x="237" y="10"/>
                    </a:lnTo>
                    <a:lnTo>
                      <a:pt x="231" y="21"/>
                    </a:lnTo>
                    <a:lnTo>
                      <a:pt x="225" y="32"/>
                    </a:lnTo>
                    <a:lnTo>
                      <a:pt x="222" y="45"/>
                    </a:lnTo>
                    <a:lnTo>
                      <a:pt x="219" y="57"/>
                    </a:lnTo>
                    <a:lnTo>
                      <a:pt x="218" y="63"/>
                    </a:lnTo>
                    <a:lnTo>
                      <a:pt x="218" y="67"/>
                    </a:lnTo>
                    <a:lnTo>
                      <a:pt x="217" y="65"/>
                    </a:lnTo>
                    <a:lnTo>
                      <a:pt x="214" y="59"/>
                    </a:lnTo>
                    <a:lnTo>
                      <a:pt x="209" y="50"/>
                    </a:lnTo>
                    <a:lnTo>
                      <a:pt x="203" y="39"/>
                    </a:lnTo>
                    <a:lnTo>
                      <a:pt x="197" y="28"/>
                    </a:lnTo>
                    <a:lnTo>
                      <a:pt x="192" y="17"/>
                    </a:lnTo>
                    <a:lnTo>
                      <a:pt x="186" y="8"/>
                    </a:lnTo>
                    <a:lnTo>
                      <a:pt x="181" y="2"/>
                    </a:lnTo>
                    <a:lnTo>
                      <a:pt x="178" y="1"/>
                    </a:lnTo>
                    <a:lnTo>
                      <a:pt x="170" y="0"/>
                    </a:lnTo>
                    <a:lnTo>
                      <a:pt x="159" y="1"/>
                    </a:lnTo>
                    <a:lnTo>
                      <a:pt x="147" y="2"/>
                    </a:lnTo>
                    <a:lnTo>
                      <a:pt x="132" y="5"/>
                    </a:lnTo>
                    <a:lnTo>
                      <a:pt x="116" y="8"/>
                    </a:lnTo>
                    <a:lnTo>
                      <a:pt x="99" y="12"/>
                    </a:lnTo>
                    <a:lnTo>
                      <a:pt x="82" y="15"/>
                    </a:lnTo>
                    <a:lnTo>
                      <a:pt x="65" y="20"/>
                    </a:lnTo>
                    <a:lnTo>
                      <a:pt x="49" y="25"/>
                    </a:lnTo>
                    <a:lnTo>
                      <a:pt x="34" y="30"/>
                    </a:lnTo>
                    <a:lnTo>
                      <a:pt x="21" y="36"/>
                    </a:lnTo>
                    <a:lnTo>
                      <a:pt x="11" y="40"/>
                    </a:lnTo>
                    <a:lnTo>
                      <a:pt x="4" y="46"/>
                    </a:lnTo>
                    <a:lnTo>
                      <a:pt x="0" y="52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7" name="Freeform 127"/>
              <p:cNvSpPr>
                <a:spLocks/>
              </p:cNvSpPr>
              <p:nvPr/>
            </p:nvSpPr>
            <p:spPr bwMode="auto">
              <a:xfrm>
                <a:off x="3089" y="3216"/>
                <a:ext cx="394" cy="380"/>
              </a:xfrm>
              <a:custGeom>
                <a:avLst/>
                <a:gdLst>
                  <a:gd name="T0" fmla="*/ 115 w 787"/>
                  <a:gd name="T1" fmla="*/ 103 h 759"/>
                  <a:gd name="T2" fmla="*/ 80 w 787"/>
                  <a:gd name="T3" fmla="*/ 146 h 759"/>
                  <a:gd name="T4" fmla="*/ 50 w 787"/>
                  <a:gd name="T5" fmla="*/ 204 h 759"/>
                  <a:gd name="T6" fmla="*/ 31 w 787"/>
                  <a:gd name="T7" fmla="*/ 260 h 759"/>
                  <a:gd name="T8" fmla="*/ 16 w 787"/>
                  <a:gd name="T9" fmla="*/ 381 h 759"/>
                  <a:gd name="T10" fmla="*/ 2 w 787"/>
                  <a:gd name="T11" fmla="*/ 549 h 759"/>
                  <a:gd name="T12" fmla="*/ 1 w 787"/>
                  <a:gd name="T13" fmla="*/ 583 h 759"/>
                  <a:gd name="T14" fmla="*/ 11 w 787"/>
                  <a:gd name="T15" fmla="*/ 619 h 759"/>
                  <a:gd name="T16" fmla="*/ 36 w 787"/>
                  <a:gd name="T17" fmla="*/ 672 h 759"/>
                  <a:gd name="T18" fmla="*/ 85 w 787"/>
                  <a:gd name="T19" fmla="*/ 720 h 759"/>
                  <a:gd name="T20" fmla="*/ 145 w 787"/>
                  <a:gd name="T21" fmla="*/ 746 h 759"/>
                  <a:gd name="T22" fmla="*/ 197 w 787"/>
                  <a:gd name="T23" fmla="*/ 756 h 759"/>
                  <a:gd name="T24" fmla="*/ 243 w 787"/>
                  <a:gd name="T25" fmla="*/ 759 h 759"/>
                  <a:gd name="T26" fmla="*/ 285 w 787"/>
                  <a:gd name="T27" fmla="*/ 757 h 759"/>
                  <a:gd name="T28" fmla="*/ 320 w 787"/>
                  <a:gd name="T29" fmla="*/ 751 h 759"/>
                  <a:gd name="T30" fmla="*/ 349 w 787"/>
                  <a:gd name="T31" fmla="*/ 744 h 759"/>
                  <a:gd name="T32" fmla="*/ 368 w 787"/>
                  <a:gd name="T33" fmla="*/ 737 h 759"/>
                  <a:gd name="T34" fmla="*/ 378 w 787"/>
                  <a:gd name="T35" fmla="*/ 734 h 759"/>
                  <a:gd name="T36" fmla="*/ 383 w 787"/>
                  <a:gd name="T37" fmla="*/ 732 h 759"/>
                  <a:gd name="T38" fmla="*/ 411 w 787"/>
                  <a:gd name="T39" fmla="*/ 722 h 759"/>
                  <a:gd name="T40" fmla="*/ 457 w 787"/>
                  <a:gd name="T41" fmla="*/ 706 h 759"/>
                  <a:gd name="T42" fmla="*/ 517 w 787"/>
                  <a:gd name="T43" fmla="*/ 686 h 759"/>
                  <a:gd name="T44" fmla="*/ 580 w 787"/>
                  <a:gd name="T45" fmla="*/ 663 h 759"/>
                  <a:gd name="T46" fmla="*/ 641 w 787"/>
                  <a:gd name="T47" fmla="*/ 638 h 759"/>
                  <a:gd name="T48" fmla="*/ 692 w 787"/>
                  <a:gd name="T49" fmla="*/ 615 h 759"/>
                  <a:gd name="T50" fmla="*/ 724 w 787"/>
                  <a:gd name="T51" fmla="*/ 597 h 759"/>
                  <a:gd name="T52" fmla="*/ 749 w 787"/>
                  <a:gd name="T53" fmla="*/ 542 h 759"/>
                  <a:gd name="T54" fmla="*/ 777 w 787"/>
                  <a:gd name="T55" fmla="*/ 405 h 759"/>
                  <a:gd name="T56" fmla="*/ 787 w 787"/>
                  <a:gd name="T57" fmla="*/ 247 h 759"/>
                  <a:gd name="T58" fmla="*/ 774 w 787"/>
                  <a:gd name="T59" fmla="*/ 118 h 759"/>
                  <a:gd name="T60" fmla="*/ 732 w 787"/>
                  <a:gd name="T61" fmla="*/ 52 h 759"/>
                  <a:gd name="T62" fmla="*/ 687 w 787"/>
                  <a:gd name="T63" fmla="*/ 19 h 759"/>
                  <a:gd name="T64" fmla="*/ 651 w 787"/>
                  <a:gd name="T65" fmla="*/ 4 h 759"/>
                  <a:gd name="T66" fmla="*/ 631 w 787"/>
                  <a:gd name="T67" fmla="*/ 0 h 759"/>
                  <a:gd name="T68" fmla="*/ 626 w 787"/>
                  <a:gd name="T69" fmla="*/ 0 h 759"/>
                  <a:gd name="T70" fmla="*/ 611 w 787"/>
                  <a:gd name="T71" fmla="*/ 0 h 759"/>
                  <a:gd name="T72" fmla="*/ 582 w 787"/>
                  <a:gd name="T73" fmla="*/ 1 h 759"/>
                  <a:gd name="T74" fmla="*/ 544 w 787"/>
                  <a:gd name="T75" fmla="*/ 2 h 759"/>
                  <a:gd name="T76" fmla="*/ 497 w 787"/>
                  <a:gd name="T77" fmla="*/ 6 h 759"/>
                  <a:gd name="T78" fmla="*/ 445 w 787"/>
                  <a:gd name="T79" fmla="*/ 10 h 759"/>
                  <a:gd name="T80" fmla="*/ 391 w 787"/>
                  <a:gd name="T81" fmla="*/ 17 h 759"/>
                  <a:gd name="T82" fmla="*/ 337 w 787"/>
                  <a:gd name="T83" fmla="*/ 28 h 759"/>
                  <a:gd name="T84" fmla="*/ 277 w 787"/>
                  <a:gd name="T85" fmla="*/ 44 h 759"/>
                  <a:gd name="T86" fmla="*/ 222 w 787"/>
                  <a:gd name="T87" fmla="*/ 60 h 759"/>
                  <a:gd name="T88" fmla="*/ 179 w 787"/>
                  <a:gd name="T89" fmla="*/ 73 h 759"/>
                  <a:gd name="T90" fmla="*/ 147 w 787"/>
                  <a:gd name="T91" fmla="*/ 85 h 7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87" h="759">
                    <a:moveTo>
                      <a:pt x="132" y="91"/>
                    </a:moveTo>
                    <a:lnTo>
                      <a:pt x="115" y="103"/>
                    </a:lnTo>
                    <a:lnTo>
                      <a:pt x="97" y="121"/>
                    </a:lnTo>
                    <a:lnTo>
                      <a:pt x="80" y="146"/>
                    </a:lnTo>
                    <a:lnTo>
                      <a:pt x="64" y="174"/>
                    </a:lnTo>
                    <a:lnTo>
                      <a:pt x="50" y="204"/>
                    </a:lnTo>
                    <a:lnTo>
                      <a:pt x="39" y="234"/>
                    </a:lnTo>
                    <a:lnTo>
                      <a:pt x="31" y="260"/>
                    </a:lnTo>
                    <a:lnTo>
                      <a:pt x="26" y="282"/>
                    </a:lnTo>
                    <a:lnTo>
                      <a:pt x="16" y="381"/>
                    </a:lnTo>
                    <a:lnTo>
                      <a:pt x="8" y="477"/>
                    </a:lnTo>
                    <a:lnTo>
                      <a:pt x="2" y="549"/>
                    </a:lnTo>
                    <a:lnTo>
                      <a:pt x="0" y="577"/>
                    </a:lnTo>
                    <a:lnTo>
                      <a:pt x="1" y="583"/>
                    </a:lnTo>
                    <a:lnTo>
                      <a:pt x="4" y="597"/>
                    </a:lnTo>
                    <a:lnTo>
                      <a:pt x="11" y="619"/>
                    </a:lnTo>
                    <a:lnTo>
                      <a:pt x="21" y="644"/>
                    </a:lnTo>
                    <a:lnTo>
                      <a:pt x="36" y="672"/>
                    </a:lnTo>
                    <a:lnTo>
                      <a:pt x="57" y="698"/>
                    </a:lnTo>
                    <a:lnTo>
                      <a:pt x="85" y="720"/>
                    </a:lnTo>
                    <a:lnTo>
                      <a:pt x="118" y="737"/>
                    </a:lnTo>
                    <a:lnTo>
                      <a:pt x="145" y="746"/>
                    </a:lnTo>
                    <a:lnTo>
                      <a:pt x="171" y="752"/>
                    </a:lnTo>
                    <a:lnTo>
                      <a:pt x="197" y="756"/>
                    </a:lnTo>
                    <a:lnTo>
                      <a:pt x="221" y="758"/>
                    </a:lnTo>
                    <a:lnTo>
                      <a:pt x="243" y="759"/>
                    </a:lnTo>
                    <a:lnTo>
                      <a:pt x="264" y="759"/>
                    </a:lnTo>
                    <a:lnTo>
                      <a:pt x="285" y="757"/>
                    </a:lnTo>
                    <a:lnTo>
                      <a:pt x="304" y="755"/>
                    </a:lnTo>
                    <a:lnTo>
                      <a:pt x="320" y="751"/>
                    </a:lnTo>
                    <a:lnTo>
                      <a:pt x="335" y="748"/>
                    </a:lnTo>
                    <a:lnTo>
                      <a:pt x="349" y="744"/>
                    </a:lnTo>
                    <a:lnTo>
                      <a:pt x="359" y="741"/>
                    </a:lnTo>
                    <a:lnTo>
                      <a:pt x="368" y="737"/>
                    </a:lnTo>
                    <a:lnTo>
                      <a:pt x="374" y="735"/>
                    </a:lnTo>
                    <a:lnTo>
                      <a:pt x="378" y="734"/>
                    </a:lnTo>
                    <a:lnTo>
                      <a:pt x="380" y="733"/>
                    </a:lnTo>
                    <a:lnTo>
                      <a:pt x="383" y="732"/>
                    </a:lnTo>
                    <a:lnTo>
                      <a:pt x="393" y="728"/>
                    </a:lnTo>
                    <a:lnTo>
                      <a:pt x="411" y="722"/>
                    </a:lnTo>
                    <a:lnTo>
                      <a:pt x="431" y="716"/>
                    </a:lnTo>
                    <a:lnTo>
                      <a:pt x="457" y="706"/>
                    </a:lnTo>
                    <a:lnTo>
                      <a:pt x="486" y="697"/>
                    </a:lnTo>
                    <a:lnTo>
                      <a:pt x="517" y="686"/>
                    </a:lnTo>
                    <a:lnTo>
                      <a:pt x="548" y="674"/>
                    </a:lnTo>
                    <a:lnTo>
                      <a:pt x="580" y="663"/>
                    </a:lnTo>
                    <a:lnTo>
                      <a:pt x="611" y="650"/>
                    </a:lnTo>
                    <a:lnTo>
                      <a:pt x="641" y="638"/>
                    </a:lnTo>
                    <a:lnTo>
                      <a:pt x="668" y="627"/>
                    </a:lnTo>
                    <a:lnTo>
                      <a:pt x="692" y="615"/>
                    </a:lnTo>
                    <a:lnTo>
                      <a:pt x="710" y="605"/>
                    </a:lnTo>
                    <a:lnTo>
                      <a:pt x="724" y="597"/>
                    </a:lnTo>
                    <a:lnTo>
                      <a:pt x="731" y="589"/>
                    </a:lnTo>
                    <a:lnTo>
                      <a:pt x="749" y="542"/>
                    </a:lnTo>
                    <a:lnTo>
                      <a:pt x="764" y="478"/>
                    </a:lnTo>
                    <a:lnTo>
                      <a:pt x="777" y="405"/>
                    </a:lnTo>
                    <a:lnTo>
                      <a:pt x="785" y="325"/>
                    </a:lnTo>
                    <a:lnTo>
                      <a:pt x="787" y="247"/>
                    </a:lnTo>
                    <a:lnTo>
                      <a:pt x="784" y="175"/>
                    </a:lnTo>
                    <a:lnTo>
                      <a:pt x="774" y="118"/>
                    </a:lnTo>
                    <a:lnTo>
                      <a:pt x="756" y="78"/>
                    </a:lnTo>
                    <a:lnTo>
                      <a:pt x="732" y="52"/>
                    </a:lnTo>
                    <a:lnTo>
                      <a:pt x="709" y="32"/>
                    </a:lnTo>
                    <a:lnTo>
                      <a:pt x="687" y="19"/>
                    </a:lnTo>
                    <a:lnTo>
                      <a:pt x="669" y="9"/>
                    </a:lnTo>
                    <a:lnTo>
                      <a:pt x="651" y="4"/>
                    </a:lnTo>
                    <a:lnTo>
                      <a:pt x="639" y="1"/>
                    </a:lnTo>
                    <a:lnTo>
                      <a:pt x="631" y="0"/>
                    </a:lnTo>
                    <a:lnTo>
                      <a:pt x="628" y="0"/>
                    </a:lnTo>
                    <a:lnTo>
                      <a:pt x="626" y="0"/>
                    </a:lnTo>
                    <a:lnTo>
                      <a:pt x="620" y="0"/>
                    </a:lnTo>
                    <a:lnTo>
                      <a:pt x="611" y="0"/>
                    </a:lnTo>
                    <a:lnTo>
                      <a:pt x="598" y="0"/>
                    </a:lnTo>
                    <a:lnTo>
                      <a:pt x="582" y="1"/>
                    </a:lnTo>
                    <a:lnTo>
                      <a:pt x="564" y="1"/>
                    </a:lnTo>
                    <a:lnTo>
                      <a:pt x="544" y="2"/>
                    </a:lnTo>
                    <a:lnTo>
                      <a:pt x="521" y="4"/>
                    </a:lnTo>
                    <a:lnTo>
                      <a:pt x="497" y="6"/>
                    </a:lnTo>
                    <a:lnTo>
                      <a:pt x="472" y="7"/>
                    </a:lnTo>
                    <a:lnTo>
                      <a:pt x="445" y="10"/>
                    </a:lnTo>
                    <a:lnTo>
                      <a:pt x="419" y="14"/>
                    </a:lnTo>
                    <a:lnTo>
                      <a:pt x="391" y="17"/>
                    </a:lnTo>
                    <a:lnTo>
                      <a:pt x="364" y="23"/>
                    </a:lnTo>
                    <a:lnTo>
                      <a:pt x="337" y="28"/>
                    </a:lnTo>
                    <a:lnTo>
                      <a:pt x="311" y="35"/>
                    </a:lnTo>
                    <a:lnTo>
                      <a:pt x="277" y="44"/>
                    </a:lnTo>
                    <a:lnTo>
                      <a:pt x="247" y="52"/>
                    </a:lnTo>
                    <a:lnTo>
                      <a:pt x="222" y="60"/>
                    </a:lnTo>
                    <a:lnTo>
                      <a:pt x="199" y="67"/>
                    </a:lnTo>
                    <a:lnTo>
                      <a:pt x="179" y="73"/>
                    </a:lnTo>
                    <a:lnTo>
                      <a:pt x="162" y="80"/>
                    </a:lnTo>
                    <a:lnTo>
                      <a:pt x="147" y="85"/>
                    </a:lnTo>
                    <a:lnTo>
                      <a:pt x="132" y="91"/>
                    </a:lnTo>
                    <a:close/>
                  </a:path>
                </a:pathLst>
              </a:custGeom>
              <a:solidFill>
                <a:srgbClr val="59A3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8" name="Freeform 128"/>
              <p:cNvSpPr>
                <a:spLocks/>
              </p:cNvSpPr>
              <p:nvPr/>
            </p:nvSpPr>
            <p:spPr bwMode="auto">
              <a:xfrm>
                <a:off x="3255" y="3312"/>
                <a:ext cx="168" cy="366"/>
              </a:xfrm>
              <a:custGeom>
                <a:avLst/>
                <a:gdLst>
                  <a:gd name="T0" fmla="*/ 99 w 336"/>
                  <a:gd name="T1" fmla="*/ 49 h 733"/>
                  <a:gd name="T2" fmla="*/ 0 w 336"/>
                  <a:gd name="T3" fmla="*/ 733 h 733"/>
                  <a:gd name="T4" fmla="*/ 229 w 336"/>
                  <a:gd name="T5" fmla="*/ 733 h 733"/>
                  <a:gd name="T6" fmla="*/ 336 w 336"/>
                  <a:gd name="T7" fmla="*/ 30 h 733"/>
                  <a:gd name="T8" fmla="*/ 336 w 336"/>
                  <a:gd name="T9" fmla="*/ 29 h 733"/>
                  <a:gd name="T10" fmla="*/ 336 w 336"/>
                  <a:gd name="T11" fmla="*/ 26 h 733"/>
                  <a:gd name="T12" fmla="*/ 335 w 336"/>
                  <a:gd name="T13" fmla="*/ 22 h 733"/>
                  <a:gd name="T14" fmla="*/ 331 w 336"/>
                  <a:gd name="T15" fmla="*/ 16 h 733"/>
                  <a:gd name="T16" fmla="*/ 321 w 336"/>
                  <a:gd name="T17" fmla="*/ 12 h 733"/>
                  <a:gd name="T18" fmla="*/ 309 w 336"/>
                  <a:gd name="T19" fmla="*/ 6 h 733"/>
                  <a:gd name="T20" fmla="*/ 288 w 336"/>
                  <a:gd name="T21" fmla="*/ 3 h 733"/>
                  <a:gd name="T22" fmla="*/ 260 w 336"/>
                  <a:gd name="T23" fmla="*/ 0 h 733"/>
                  <a:gd name="T24" fmla="*/ 228 w 336"/>
                  <a:gd name="T25" fmla="*/ 2 h 733"/>
                  <a:gd name="T26" fmla="*/ 198 w 336"/>
                  <a:gd name="T27" fmla="*/ 6 h 733"/>
                  <a:gd name="T28" fmla="*/ 172 w 336"/>
                  <a:gd name="T29" fmla="*/ 14 h 733"/>
                  <a:gd name="T30" fmla="*/ 148 w 336"/>
                  <a:gd name="T31" fmla="*/ 22 h 733"/>
                  <a:gd name="T32" fmla="*/ 128 w 336"/>
                  <a:gd name="T33" fmla="*/ 33 h 733"/>
                  <a:gd name="T34" fmla="*/ 112 w 336"/>
                  <a:gd name="T35" fmla="*/ 41 h 733"/>
                  <a:gd name="T36" fmla="*/ 103 w 336"/>
                  <a:gd name="T37" fmla="*/ 46 h 733"/>
                  <a:gd name="T38" fmla="*/ 99 w 336"/>
                  <a:gd name="T39" fmla="*/ 49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6" h="733">
                    <a:moveTo>
                      <a:pt x="99" y="49"/>
                    </a:moveTo>
                    <a:lnTo>
                      <a:pt x="0" y="733"/>
                    </a:lnTo>
                    <a:lnTo>
                      <a:pt x="229" y="733"/>
                    </a:lnTo>
                    <a:lnTo>
                      <a:pt x="336" y="30"/>
                    </a:lnTo>
                    <a:lnTo>
                      <a:pt x="336" y="29"/>
                    </a:lnTo>
                    <a:lnTo>
                      <a:pt x="336" y="26"/>
                    </a:lnTo>
                    <a:lnTo>
                      <a:pt x="335" y="22"/>
                    </a:lnTo>
                    <a:lnTo>
                      <a:pt x="331" y="16"/>
                    </a:lnTo>
                    <a:lnTo>
                      <a:pt x="321" y="12"/>
                    </a:lnTo>
                    <a:lnTo>
                      <a:pt x="309" y="6"/>
                    </a:lnTo>
                    <a:lnTo>
                      <a:pt x="288" y="3"/>
                    </a:lnTo>
                    <a:lnTo>
                      <a:pt x="260" y="0"/>
                    </a:lnTo>
                    <a:lnTo>
                      <a:pt x="228" y="2"/>
                    </a:lnTo>
                    <a:lnTo>
                      <a:pt x="198" y="6"/>
                    </a:lnTo>
                    <a:lnTo>
                      <a:pt x="172" y="14"/>
                    </a:lnTo>
                    <a:lnTo>
                      <a:pt x="148" y="22"/>
                    </a:lnTo>
                    <a:lnTo>
                      <a:pt x="128" y="33"/>
                    </a:lnTo>
                    <a:lnTo>
                      <a:pt x="112" y="41"/>
                    </a:lnTo>
                    <a:lnTo>
                      <a:pt x="103" y="46"/>
                    </a:lnTo>
                    <a:lnTo>
                      <a:pt x="99" y="49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89" name="Freeform 129"/>
              <p:cNvSpPr>
                <a:spLocks/>
              </p:cNvSpPr>
              <p:nvPr/>
            </p:nvSpPr>
            <p:spPr bwMode="auto">
              <a:xfrm>
                <a:off x="2437" y="2926"/>
                <a:ext cx="989" cy="499"/>
              </a:xfrm>
              <a:custGeom>
                <a:avLst/>
                <a:gdLst>
                  <a:gd name="T0" fmla="*/ 1001 w 1977"/>
                  <a:gd name="T1" fmla="*/ 927 h 999"/>
                  <a:gd name="T2" fmla="*/ 888 w 1977"/>
                  <a:gd name="T3" fmla="*/ 913 h 999"/>
                  <a:gd name="T4" fmla="*/ 837 w 1977"/>
                  <a:gd name="T5" fmla="*/ 823 h 999"/>
                  <a:gd name="T6" fmla="*/ 935 w 1977"/>
                  <a:gd name="T7" fmla="*/ 775 h 999"/>
                  <a:gd name="T8" fmla="*/ 792 w 1977"/>
                  <a:gd name="T9" fmla="*/ 757 h 999"/>
                  <a:gd name="T10" fmla="*/ 846 w 1977"/>
                  <a:gd name="T11" fmla="*/ 919 h 999"/>
                  <a:gd name="T12" fmla="*/ 989 w 1977"/>
                  <a:gd name="T13" fmla="*/ 997 h 999"/>
                  <a:gd name="T14" fmla="*/ 1064 w 1977"/>
                  <a:gd name="T15" fmla="*/ 908 h 999"/>
                  <a:gd name="T16" fmla="*/ 1128 w 1977"/>
                  <a:gd name="T17" fmla="*/ 485 h 999"/>
                  <a:gd name="T18" fmla="*/ 1226 w 1977"/>
                  <a:gd name="T19" fmla="*/ 316 h 999"/>
                  <a:gd name="T20" fmla="*/ 1398 w 1977"/>
                  <a:gd name="T21" fmla="*/ 215 h 999"/>
                  <a:gd name="T22" fmla="*/ 1534 w 1977"/>
                  <a:gd name="T23" fmla="*/ 294 h 999"/>
                  <a:gd name="T24" fmla="*/ 1667 w 1977"/>
                  <a:gd name="T25" fmla="*/ 300 h 999"/>
                  <a:gd name="T26" fmla="*/ 1770 w 1977"/>
                  <a:gd name="T27" fmla="*/ 239 h 999"/>
                  <a:gd name="T28" fmla="*/ 1944 w 1977"/>
                  <a:gd name="T29" fmla="*/ 457 h 999"/>
                  <a:gd name="T30" fmla="*/ 1976 w 1977"/>
                  <a:gd name="T31" fmla="*/ 430 h 999"/>
                  <a:gd name="T32" fmla="*/ 1909 w 1977"/>
                  <a:gd name="T33" fmla="*/ 265 h 999"/>
                  <a:gd name="T34" fmla="*/ 1795 w 1977"/>
                  <a:gd name="T35" fmla="*/ 171 h 999"/>
                  <a:gd name="T36" fmla="*/ 1753 w 1977"/>
                  <a:gd name="T37" fmla="*/ 185 h 999"/>
                  <a:gd name="T38" fmla="*/ 1664 w 1977"/>
                  <a:gd name="T39" fmla="*/ 250 h 999"/>
                  <a:gd name="T40" fmla="*/ 1569 w 1977"/>
                  <a:gd name="T41" fmla="*/ 255 h 999"/>
                  <a:gd name="T42" fmla="*/ 1481 w 1977"/>
                  <a:gd name="T43" fmla="*/ 217 h 999"/>
                  <a:gd name="T44" fmla="*/ 1497 w 1977"/>
                  <a:gd name="T45" fmla="*/ 116 h 999"/>
                  <a:gd name="T46" fmla="*/ 1457 w 1977"/>
                  <a:gd name="T47" fmla="*/ 50 h 999"/>
                  <a:gd name="T48" fmla="*/ 1348 w 1977"/>
                  <a:gd name="T49" fmla="*/ 185 h 999"/>
                  <a:gd name="T50" fmla="*/ 1193 w 1977"/>
                  <a:gd name="T51" fmla="*/ 269 h 999"/>
                  <a:gd name="T52" fmla="*/ 1100 w 1977"/>
                  <a:gd name="T53" fmla="*/ 411 h 999"/>
                  <a:gd name="T54" fmla="*/ 1039 w 1977"/>
                  <a:gd name="T55" fmla="*/ 490 h 999"/>
                  <a:gd name="T56" fmla="*/ 882 w 1977"/>
                  <a:gd name="T57" fmla="*/ 471 h 999"/>
                  <a:gd name="T58" fmla="*/ 415 w 1977"/>
                  <a:gd name="T59" fmla="*/ 549 h 999"/>
                  <a:gd name="T60" fmla="*/ 218 w 1977"/>
                  <a:gd name="T61" fmla="*/ 558 h 999"/>
                  <a:gd name="T62" fmla="*/ 92 w 1977"/>
                  <a:gd name="T63" fmla="*/ 514 h 999"/>
                  <a:gd name="T64" fmla="*/ 10 w 1977"/>
                  <a:gd name="T65" fmla="*/ 509 h 999"/>
                  <a:gd name="T66" fmla="*/ 149 w 1977"/>
                  <a:gd name="T67" fmla="*/ 562 h 999"/>
                  <a:gd name="T68" fmla="*/ 213 w 1977"/>
                  <a:gd name="T69" fmla="*/ 588 h 999"/>
                  <a:gd name="T70" fmla="*/ 497 w 1977"/>
                  <a:gd name="T71" fmla="*/ 744 h 999"/>
                  <a:gd name="T72" fmla="*/ 385 w 1977"/>
                  <a:gd name="T73" fmla="*/ 583 h 999"/>
                  <a:gd name="T74" fmla="*/ 866 w 1977"/>
                  <a:gd name="T75" fmla="*/ 494 h 999"/>
                  <a:gd name="T76" fmla="*/ 1024 w 1977"/>
                  <a:gd name="T77" fmla="*/ 504 h 999"/>
                  <a:gd name="T78" fmla="*/ 1055 w 1977"/>
                  <a:gd name="T79" fmla="*/ 650 h 999"/>
                  <a:gd name="T80" fmla="*/ 987 w 1977"/>
                  <a:gd name="T81" fmla="*/ 583 h 999"/>
                  <a:gd name="T82" fmla="*/ 1051 w 1977"/>
                  <a:gd name="T83" fmla="*/ 601 h 999"/>
                  <a:gd name="T84" fmla="*/ 956 w 1977"/>
                  <a:gd name="T85" fmla="*/ 517 h 999"/>
                  <a:gd name="T86" fmla="*/ 1027 w 1977"/>
                  <a:gd name="T87" fmla="*/ 537 h 999"/>
                  <a:gd name="T88" fmla="*/ 1064 w 1977"/>
                  <a:gd name="T89" fmla="*/ 550 h 999"/>
                  <a:gd name="T90" fmla="*/ 979 w 1977"/>
                  <a:gd name="T91" fmla="*/ 503 h 999"/>
                  <a:gd name="T92" fmla="*/ 956 w 1977"/>
                  <a:gd name="T93" fmla="*/ 515 h 999"/>
                  <a:gd name="T94" fmla="*/ 968 w 1977"/>
                  <a:gd name="T95" fmla="*/ 543 h 999"/>
                  <a:gd name="T96" fmla="*/ 972 w 1977"/>
                  <a:gd name="T97" fmla="*/ 560 h 999"/>
                  <a:gd name="T98" fmla="*/ 969 w 1977"/>
                  <a:gd name="T99" fmla="*/ 602 h 999"/>
                  <a:gd name="T100" fmla="*/ 929 w 1977"/>
                  <a:gd name="T101" fmla="*/ 663 h 999"/>
                  <a:gd name="T102" fmla="*/ 854 w 1977"/>
                  <a:gd name="T103" fmla="*/ 573 h 999"/>
                  <a:gd name="T104" fmla="*/ 798 w 1977"/>
                  <a:gd name="T105" fmla="*/ 612 h 999"/>
                  <a:gd name="T106" fmla="*/ 778 w 1977"/>
                  <a:gd name="T107" fmla="*/ 620 h 999"/>
                  <a:gd name="T108" fmla="*/ 823 w 1977"/>
                  <a:gd name="T109" fmla="*/ 634 h 999"/>
                  <a:gd name="T110" fmla="*/ 820 w 1977"/>
                  <a:gd name="T111" fmla="*/ 689 h 999"/>
                  <a:gd name="T112" fmla="*/ 845 w 1977"/>
                  <a:gd name="T113" fmla="*/ 722 h 999"/>
                  <a:gd name="T114" fmla="*/ 1001 w 1977"/>
                  <a:gd name="T115" fmla="*/ 673 h 999"/>
                  <a:gd name="T116" fmla="*/ 951 w 1977"/>
                  <a:gd name="T117" fmla="*/ 769 h 999"/>
                  <a:gd name="T118" fmla="*/ 1035 w 1977"/>
                  <a:gd name="T119" fmla="*/ 791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977" h="999">
                    <a:moveTo>
                      <a:pt x="949" y="853"/>
                    </a:moveTo>
                    <a:lnTo>
                      <a:pt x="1027" y="827"/>
                    </a:lnTo>
                    <a:lnTo>
                      <a:pt x="1026" y="843"/>
                    </a:lnTo>
                    <a:lnTo>
                      <a:pt x="1024" y="860"/>
                    </a:lnTo>
                    <a:lnTo>
                      <a:pt x="1021" y="877"/>
                    </a:lnTo>
                    <a:lnTo>
                      <a:pt x="1017" y="894"/>
                    </a:lnTo>
                    <a:lnTo>
                      <a:pt x="1010" y="912"/>
                    </a:lnTo>
                    <a:lnTo>
                      <a:pt x="1001" y="927"/>
                    </a:lnTo>
                    <a:lnTo>
                      <a:pt x="989" y="941"/>
                    </a:lnTo>
                    <a:lnTo>
                      <a:pt x="974" y="952"/>
                    </a:lnTo>
                    <a:lnTo>
                      <a:pt x="959" y="954"/>
                    </a:lnTo>
                    <a:lnTo>
                      <a:pt x="944" y="952"/>
                    </a:lnTo>
                    <a:lnTo>
                      <a:pt x="929" y="946"/>
                    </a:lnTo>
                    <a:lnTo>
                      <a:pt x="914" y="937"/>
                    </a:lnTo>
                    <a:lnTo>
                      <a:pt x="900" y="926"/>
                    </a:lnTo>
                    <a:lnTo>
                      <a:pt x="888" y="913"/>
                    </a:lnTo>
                    <a:lnTo>
                      <a:pt x="876" y="897"/>
                    </a:lnTo>
                    <a:lnTo>
                      <a:pt x="867" y="881"/>
                    </a:lnTo>
                    <a:lnTo>
                      <a:pt x="949" y="853"/>
                    </a:lnTo>
                    <a:lnTo>
                      <a:pt x="942" y="822"/>
                    </a:lnTo>
                    <a:lnTo>
                      <a:pt x="857" y="852"/>
                    </a:lnTo>
                    <a:lnTo>
                      <a:pt x="848" y="845"/>
                    </a:lnTo>
                    <a:lnTo>
                      <a:pt x="842" y="835"/>
                    </a:lnTo>
                    <a:lnTo>
                      <a:pt x="837" y="823"/>
                    </a:lnTo>
                    <a:lnTo>
                      <a:pt x="830" y="812"/>
                    </a:lnTo>
                    <a:lnTo>
                      <a:pt x="843" y="806"/>
                    </a:lnTo>
                    <a:lnTo>
                      <a:pt x="858" y="801"/>
                    </a:lnTo>
                    <a:lnTo>
                      <a:pt x="873" y="795"/>
                    </a:lnTo>
                    <a:lnTo>
                      <a:pt x="889" y="790"/>
                    </a:lnTo>
                    <a:lnTo>
                      <a:pt x="905" y="784"/>
                    </a:lnTo>
                    <a:lnTo>
                      <a:pt x="921" y="779"/>
                    </a:lnTo>
                    <a:lnTo>
                      <a:pt x="935" y="775"/>
                    </a:lnTo>
                    <a:lnTo>
                      <a:pt x="949" y="770"/>
                    </a:lnTo>
                    <a:lnTo>
                      <a:pt x="941" y="740"/>
                    </a:lnTo>
                    <a:lnTo>
                      <a:pt x="836" y="775"/>
                    </a:lnTo>
                    <a:lnTo>
                      <a:pt x="835" y="772"/>
                    </a:lnTo>
                    <a:lnTo>
                      <a:pt x="835" y="769"/>
                    </a:lnTo>
                    <a:lnTo>
                      <a:pt x="835" y="765"/>
                    </a:lnTo>
                    <a:lnTo>
                      <a:pt x="835" y="761"/>
                    </a:lnTo>
                    <a:lnTo>
                      <a:pt x="792" y="757"/>
                    </a:lnTo>
                    <a:lnTo>
                      <a:pt x="792" y="779"/>
                    </a:lnTo>
                    <a:lnTo>
                      <a:pt x="794" y="800"/>
                    </a:lnTo>
                    <a:lnTo>
                      <a:pt x="799" y="822"/>
                    </a:lnTo>
                    <a:lnTo>
                      <a:pt x="806" y="841"/>
                    </a:lnTo>
                    <a:lnTo>
                      <a:pt x="814" y="862"/>
                    </a:lnTo>
                    <a:lnTo>
                      <a:pt x="823" y="882"/>
                    </a:lnTo>
                    <a:lnTo>
                      <a:pt x="835" y="900"/>
                    </a:lnTo>
                    <a:lnTo>
                      <a:pt x="846" y="919"/>
                    </a:lnTo>
                    <a:lnTo>
                      <a:pt x="860" y="936"/>
                    </a:lnTo>
                    <a:lnTo>
                      <a:pt x="875" y="953"/>
                    </a:lnTo>
                    <a:lnTo>
                      <a:pt x="891" y="968"/>
                    </a:lnTo>
                    <a:lnTo>
                      <a:pt x="908" y="980"/>
                    </a:lnTo>
                    <a:lnTo>
                      <a:pt x="927" y="990"/>
                    </a:lnTo>
                    <a:lnTo>
                      <a:pt x="946" y="996"/>
                    </a:lnTo>
                    <a:lnTo>
                      <a:pt x="967" y="999"/>
                    </a:lnTo>
                    <a:lnTo>
                      <a:pt x="989" y="997"/>
                    </a:lnTo>
                    <a:lnTo>
                      <a:pt x="1005" y="992"/>
                    </a:lnTo>
                    <a:lnTo>
                      <a:pt x="1019" y="986"/>
                    </a:lnTo>
                    <a:lnTo>
                      <a:pt x="1030" y="976"/>
                    </a:lnTo>
                    <a:lnTo>
                      <a:pt x="1041" y="965"/>
                    </a:lnTo>
                    <a:lnTo>
                      <a:pt x="1048" y="952"/>
                    </a:lnTo>
                    <a:lnTo>
                      <a:pt x="1055" y="938"/>
                    </a:lnTo>
                    <a:lnTo>
                      <a:pt x="1060" y="923"/>
                    </a:lnTo>
                    <a:lnTo>
                      <a:pt x="1064" y="908"/>
                    </a:lnTo>
                    <a:lnTo>
                      <a:pt x="1098" y="629"/>
                    </a:lnTo>
                    <a:lnTo>
                      <a:pt x="1101" y="609"/>
                    </a:lnTo>
                    <a:lnTo>
                      <a:pt x="1104" y="587"/>
                    </a:lnTo>
                    <a:lnTo>
                      <a:pt x="1108" y="566"/>
                    </a:lnTo>
                    <a:lnTo>
                      <a:pt x="1112" y="545"/>
                    </a:lnTo>
                    <a:lnTo>
                      <a:pt x="1117" y="525"/>
                    </a:lnTo>
                    <a:lnTo>
                      <a:pt x="1121" y="505"/>
                    </a:lnTo>
                    <a:lnTo>
                      <a:pt x="1128" y="485"/>
                    </a:lnTo>
                    <a:lnTo>
                      <a:pt x="1135" y="466"/>
                    </a:lnTo>
                    <a:lnTo>
                      <a:pt x="1143" y="443"/>
                    </a:lnTo>
                    <a:lnTo>
                      <a:pt x="1154" y="420"/>
                    </a:lnTo>
                    <a:lnTo>
                      <a:pt x="1165" y="398"/>
                    </a:lnTo>
                    <a:lnTo>
                      <a:pt x="1179" y="376"/>
                    </a:lnTo>
                    <a:lnTo>
                      <a:pt x="1194" y="355"/>
                    </a:lnTo>
                    <a:lnTo>
                      <a:pt x="1209" y="335"/>
                    </a:lnTo>
                    <a:lnTo>
                      <a:pt x="1226" y="316"/>
                    </a:lnTo>
                    <a:lnTo>
                      <a:pt x="1245" y="298"/>
                    </a:lnTo>
                    <a:lnTo>
                      <a:pt x="1264" y="282"/>
                    </a:lnTo>
                    <a:lnTo>
                      <a:pt x="1284" y="265"/>
                    </a:lnTo>
                    <a:lnTo>
                      <a:pt x="1306" y="252"/>
                    </a:lnTo>
                    <a:lnTo>
                      <a:pt x="1328" y="240"/>
                    </a:lnTo>
                    <a:lnTo>
                      <a:pt x="1351" y="230"/>
                    </a:lnTo>
                    <a:lnTo>
                      <a:pt x="1374" y="220"/>
                    </a:lnTo>
                    <a:lnTo>
                      <a:pt x="1398" y="215"/>
                    </a:lnTo>
                    <a:lnTo>
                      <a:pt x="1423" y="210"/>
                    </a:lnTo>
                    <a:lnTo>
                      <a:pt x="1437" y="226"/>
                    </a:lnTo>
                    <a:lnTo>
                      <a:pt x="1450" y="240"/>
                    </a:lnTo>
                    <a:lnTo>
                      <a:pt x="1462" y="254"/>
                    </a:lnTo>
                    <a:lnTo>
                      <a:pt x="1476" y="265"/>
                    </a:lnTo>
                    <a:lnTo>
                      <a:pt x="1492" y="276"/>
                    </a:lnTo>
                    <a:lnTo>
                      <a:pt x="1511" y="285"/>
                    </a:lnTo>
                    <a:lnTo>
                      <a:pt x="1534" y="294"/>
                    </a:lnTo>
                    <a:lnTo>
                      <a:pt x="1561" y="302"/>
                    </a:lnTo>
                    <a:lnTo>
                      <a:pt x="1578" y="306"/>
                    </a:lnTo>
                    <a:lnTo>
                      <a:pt x="1593" y="307"/>
                    </a:lnTo>
                    <a:lnTo>
                      <a:pt x="1609" y="308"/>
                    </a:lnTo>
                    <a:lnTo>
                      <a:pt x="1624" y="308"/>
                    </a:lnTo>
                    <a:lnTo>
                      <a:pt x="1639" y="306"/>
                    </a:lnTo>
                    <a:lnTo>
                      <a:pt x="1652" y="303"/>
                    </a:lnTo>
                    <a:lnTo>
                      <a:pt x="1667" y="300"/>
                    </a:lnTo>
                    <a:lnTo>
                      <a:pt x="1681" y="294"/>
                    </a:lnTo>
                    <a:lnTo>
                      <a:pt x="1695" y="290"/>
                    </a:lnTo>
                    <a:lnTo>
                      <a:pt x="1708" y="283"/>
                    </a:lnTo>
                    <a:lnTo>
                      <a:pt x="1722" y="276"/>
                    </a:lnTo>
                    <a:lnTo>
                      <a:pt x="1734" y="268"/>
                    </a:lnTo>
                    <a:lnTo>
                      <a:pt x="1746" y="259"/>
                    </a:lnTo>
                    <a:lnTo>
                      <a:pt x="1758" y="249"/>
                    </a:lnTo>
                    <a:lnTo>
                      <a:pt x="1770" y="239"/>
                    </a:lnTo>
                    <a:lnTo>
                      <a:pt x="1781" y="229"/>
                    </a:lnTo>
                    <a:lnTo>
                      <a:pt x="1818" y="249"/>
                    </a:lnTo>
                    <a:lnTo>
                      <a:pt x="1850" y="275"/>
                    </a:lnTo>
                    <a:lnTo>
                      <a:pt x="1878" y="305"/>
                    </a:lnTo>
                    <a:lnTo>
                      <a:pt x="1902" y="339"/>
                    </a:lnTo>
                    <a:lnTo>
                      <a:pt x="1921" y="376"/>
                    </a:lnTo>
                    <a:lnTo>
                      <a:pt x="1936" y="416"/>
                    </a:lnTo>
                    <a:lnTo>
                      <a:pt x="1944" y="457"/>
                    </a:lnTo>
                    <a:lnTo>
                      <a:pt x="1947" y="499"/>
                    </a:lnTo>
                    <a:lnTo>
                      <a:pt x="1950" y="528"/>
                    </a:lnTo>
                    <a:lnTo>
                      <a:pt x="1953" y="560"/>
                    </a:lnTo>
                    <a:lnTo>
                      <a:pt x="1956" y="585"/>
                    </a:lnTo>
                    <a:lnTo>
                      <a:pt x="1960" y="591"/>
                    </a:lnTo>
                    <a:lnTo>
                      <a:pt x="1973" y="540"/>
                    </a:lnTo>
                    <a:lnTo>
                      <a:pt x="1977" y="485"/>
                    </a:lnTo>
                    <a:lnTo>
                      <a:pt x="1976" y="430"/>
                    </a:lnTo>
                    <a:lnTo>
                      <a:pt x="1967" y="378"/>
                    </a:lnTo>
                    <a:lnTo>
                      <a:pt x="1962" y="361"/>
                    </a:lnTo>
                    <a:lnTo>
                      <a:pt x="1956" y="344"/>
                    </a:lnTo>
                    <a:lnTo>
                      <a:pt x="1950" y="326"/>
                    </a:lnTo>
                    <a:lnTo>
                      <a:pt x="1940" y="310"/>
                    </a:lnTo>
                    <a:lnTo>
                      <a:pt x="1931" y="295"/>
                    </a:lnTo>
                    <a:lnTo>
                      <a:pt x="1921" y="280"/>
                    </a:lnTo>
                    <a:lnTo>
                      <a:pt x="1909" y="265"/>
                    </a:lnTo>
                    <a:lnTo>
                      <a:pt x="1897" y="252"/>
                    </a:lnTo>
                    <a:lnTo>
                      <a:pt x="1884" y="239"/>
                    </a:lnTo>
                    <a:lnTo>
                      <a:pt x="1870" y="226"/>
                    </a:lnTo>
                    <a:lnTo>
                      <a:pt x="1856" y="214"/>
                    </a:lnTo>
                    <a:lnTo>
                      <a:pt x="1841" y="202"/>
                    </a:lnTo>
                    <a:lnTo>
                      <a:pt x="1826" y="191"/>
                    </a:lnTo>
                    <a:lnTo>
                      <a:pt x="1810" y="180"/>
                    </a:lnTo>
                    <a:lnTo>
                      <a:pt x="1795" y="171"/>
                    </a:lnTo>
                    <a:lnTo>
                      <a:pt x="1779" y="162"/>
                    </a:lnTo>
                    <a:lnTo>
                      <a:pt x="1776" y="163"/>
                    </a:lnTo>
                    <a:lnTo>
                      <a:pt x="1773" y="164"/>
                    </a:lnTo>
                    <a:lnTo>
                      <a:pt x="1771" y="165"/>
                    </a:lnTo>
                    <a:lnTo>
                      <a:pt x="1769" y="167"/>
                    </a:lnTo>
                    <a:lnTo>
                      <a:pt x="1765" y="171"/>
                    </a:lnTo>
                    <a:lnTo>
                      <a:pt x="1761" y="177"/>
                    </a:lnTo>
                    <a:lnTo>
                      <a:pt x="1753" y="185"/>
                    </a:lnTo>
                    <a:lnTo>
                      <a:pt x="1743" y="195"/>
                    </a:lnTo>
                    <a:lnTo>
                      <a:pt x="1730" y="208"/>
                    </a:lnTo>
                    <a:lnTo>
                      <a:pt x="1717" y="218"/>
                    </a:lnTo>
                    <a:lnTo>
                      <a:pt x="1705" y="227"/>
                    </a:lnTo>
                    <a:lnTo>
                      <a:pt x="1694" y="235"/>
                    </a:lnTo>
                    <a:lnTo>
                      <a:pt x="1683" y="241"/>
                    </a:lnTo>
                    <a:lnTo>
                      <a:pt x="1673" y="247"/>
                    </a:lnTo>
                    <a:lnTo>
                      <a:pt x="1664" y="250"/>
                    </a:lnTo>
                    <a:lnTo>
                      <a:pt x="1654" y="254"/>
                    </a:lnTo>
                    <a:lnTo>
                      <a:pt x="1643" y="255"/>
                    </a:lnTo>
                    <a:lnTo>
                      <a:pt x="1633" y="256"/>
                    </a:lnTo>
                    <a:lnTo>
                      <a:pt x="1622" y="257"/>
                    </a:lnTo>
                    <a:lnTo>
                      <a:pt x="1611" y="257"/>
                    </a:lnTo>
                    <a:lnTo>
                      <a:pt x="1598" y="256"/>
                    </a:lnTo>
                    <a:lnTo>
                      <a:pt x="1584" y="256"/>
                    </a:lnTo>
                    <a:lnTo>
                      <a:pt x="1569" y="255"/>
                    </a:lnTo>
                    <a:lnTo>
                      <a:pt x="1553" y="254"/>
                    </a:lnTo>
                    <a:lnTo>
                      <a:pt x="1543" y="249"/>
                    </a:lnTo>
                    <a:lnTo>
                      <a:pt x="1531" y="246"/>
                    </a:lnTo>
                    <a:lnTo>
                      <a:pt x="1521" y="241"/>
                    </a:lnTo>
                    <a:lnTo>
                      <a:pt x="1510" y="237"/>
                    </a:lnTo>
                    <a:lnTo>
                      <a:pt x="1499" y="232"/>
                    </a:lnTo>
                    <a:lnTo>
                      <a:pt x="1489" y="225"/>
                    </a:lnTo>
                    <a:lnTo>
                      <a:pt x="1481" y="217"/>
                    </a:lnTo>
                    <a:lnTo>
                      <a:pt x="1473" y="208"/>
                    </a:lnTo>
                    <a:lnTo>
                      <a:pt x="1476" y="204"/>
                    </a:lnTo>
                    <a:lnTo>
                      <a:pt x="1480" y="200"/>
                    </a:lnTo>
                    <a:lnTo>
                      <a:pt x="1482" y="195"/>
                    </a:lnTo>
                    <a:lnTo>
                      <a:pt x="1485" y="191"/>
                    </a:lnTo>
                    <a:lnTo>
                      <a:pt x="1493" y="166"/>
                    </a:lnTo>
                    <a:lnTo>
                      <a:pt x="1497" y="141"/>
                    </a:lnTo>
                    <a:lnTo>
                      <a:pt x="1497" y="116"/>
                    </a:lnTo>
                    <a:lnTo>
                      <a:pt x="1495" y="91"/>
                    </a:lnTo>
                    <a:lnTo>
                      <a:pt x="1489" y="66"/>
                    </a:lnTo>
                    <a:lnTo>
                      <a:pt x="1480" y="43"/>
                    </a:lnTo>
                    <a:lnTo>
                      <a:pt x="1468" y="21"/>
                    </a:lnTo>
                    <a:lnTo>
                      <a:pt x="1454" y="0"/>
                    </a:lnTo>
                    <a:lnTo>
                      <a:pt x="1453" y="6"/>
                    </a:lnTo>
                    <a:lnTo>
                      <a:pt x="1454" y="25"/>
                    </a:lnTo>
                    <a:lnTo>
                      <a:pt x="1457" y="50"/>
                    </a:lnTo>
                    <a:lnTo>
                      <a:pt x="1458" y="80"/>
                    </a:lnTo>
                    <a:lnTo>
                      <a:pt x="1455" y="112"/>
                    </a:lnTo>
                    <a:lnTo>
                      <a:pt x="1450" y="141"/>
                    </a:lnTo>
                    <a:lnTo>
                      <a:pt x="1437" y="164"/>
                    </a:lnTo>
                    <a:lnTo>
                      <a:pt x="1416" y="178"/>
                    </a:lnTo>
                    <a:lnTo>
                      <a:pt x="1393" y="178"/>
                    </a:lnTo>
                    <a:lnTo>
                      <a:pt x="1370" y="180"/>
                    </a:lnTo>
                    <a:lnTo>
                      <a:pt x="1348" y="185"/>
                    </a:lnTo>
                    <a:lnTo>
                      <a:pt x="1326" y="191"/>
                    </a:lnTo>
                    <a:lnTo>
                      <a:pt x="1306" y="197"/>
                    </a:lnTo>
                    <a:lnTo>
                      <a:pt x="1285" y="207"/>
                    </a:lnTo>
                    <a:lnTo>
                      <a:pt x="1265" y="216"/>
                    </a:lnTo>
                    <a:lnTo>
                      <a:pt x="1246" y="227"/>
                    </a:lnTo>
                    <a:lnTo>
                      <a:pt x="1227" y="240"/>
                    </a:lnTo>
                    <a:lnTo>
                      <a:pt x="1209" y="254"/>
                    </a:lnTo>
                    <a:lnTo>
                      <a:pt x="1193" y="269"/>
                    </a:lnTo>
                    <a:lnTo>
                      <a:pt x="1177" y="285"/>
                    </a:lnTo>
                    <a:lnTo>
                      <a:pt x="1162" y="301"/>
                    </a:lnTo>
                    <a:lnTo>
                      <a:pt x="1148" y="320"/>
                    </a:lnTo>
                    <a:lnTo>
                      <a:pt x="1134" y="338"/>
                    </a:lnTo>
                    <a:lnTo>
                      <a:pt x="1123" y="356"/>
                    </a:lnTo>
                    <a:lnTo>
                      <a:pt x="1113" y="374"/>
                    </a:lnTo>
                    <a:lnTo>
                      <a:pt x="1105" y="392"/>
                    </a:lnTo>
                    <a:lnTo>
                      <a:pt x="1100" y="411"/>
                    </a:lnTo>
                    <a:lnTo>
                      <a:pt x="1095" y="429"/>
                    </a:lnTo>
                    <a:lnTo>
                      <a:pt x="1090" y="447"/>
                    </a:lnTo>
                    <a:lnTo>
                      <a:pt x="1086" y="467"/>
                    </a:lnTo>
                    <a:lnTo>
                      <a:pt x="1081" y="485"/>
                    </a:lnTo>
                    <a:lnTo>
                      <a:pt x="1077" y="504"/>
                    </a:lnTo>
                    <a:lnTo>
                      <a:pt x="1067" y="499"/>
                    </a:lnTo>
                    <a:lnTo>
                      <a:pt x="1055" y="495"/>
                    </a:lnTo>
                    <a:lnTo>
                      <a:pt x="1039" y="490"/>
                    </a:lnTo>
                    <a:lnTo>
                      <a:pt x="1022" y="484"/>
                    </a:lnTo>
                    <a:lnTo>
                      <a:pt x="1006" y="477"/>
                    </a:lnTo>
                    <a:lnTo>
                      <a:pt x="991" y="471"/>
                    </a:lnTo>
                    <a:lnTo>
                      <a:pt x="981" y="464"/>
                    </a:lnTo>
                    <a:lnTo>
                      <a:pt x="976" y="456"/>
                    </a:lnTo>
                    <a:lnTo>
                      <a:pt x="956" y="459"/>
                    </a:lnTo>
                    <a:lnTo>
                      <a:pt x="923" y="465"/>
                    </a:lnTo>
                    <a:lnTo>
                      <a:pt x="882" y="471"/>
                    </a:lnTo>
                    <a:lnTo>
                      <a:pt x="832" y="480"/>
                    </a:lnTo>
                    <a:lnTo>
                      <a:pt x="777" y="489"/>
                    </a:lnTo>
                    <a:lnTo>
                      <a:pt x="717" y="498"/>
                    </a:lnTo>
                    <a:lnTo>
                      <a:pt x="655" y="509"/>
                    </a:lnTo>
                    <a:lnTo>
                      <a:pt x="592" y="519"/>
                    </a:lnTo>
                    <a:lnTo>
                      <a:pt x="529" y="529"/>
                    </a:lnTo>
                    <a:lnTo>
                      <a:pt x="471" y="540"/>
                    </a:lnTo>
                    <a:lnTo>
                      <a:pt x="415" y="549"/>
                    </a:lnTo>
                    <a:lnTo>
                      <a:pt x="366" y="557"/>
                    </a:lnTo>
                    <a:lnTo>
                      <a:pt x="324" y="564"/>
                    </a:lnTo>
                    <a:lnTo>
                      <a:pt x="293" y="568"/>
                    </a:lnTo>
                    <a:lnTo>
                      <a:pt x="273" y="572"/>
                    </a:lnTo>
                    <a:lnTo>
                      <a:pt x="266" y="573"/>
                    </a:lnTo>
                    <a:lnTo>
                      <a:pt x="250" y="568"/>
                    </a:lnTo>
                    <a:lnTo>
                      <a:pt x="233" y="563"/>
                    </a:lnTo>
                    <a:lnTo>
                      <a:pt x="218" y="558"/>
                    </a:lnTo>
                    <a:lnTo>
                      <a:pt x="202" y="552"/>
                    </a:lnTo>
                    <a:lnTo>
                      <a:pt x="186" y="547"/>
                    </a:lnTo>
                    <a:lnTo>
                      <a:pt x="170" y="541"/>
                    </a:lnTo>
                    <a:lnTo>
                      <a:pt x="155" y="536"/>
                    </a:lnTo>
                    <a:lnTo>
                      <a:pt x="139" y="530"/>
                    </a:lnTo>
                    <a:lnTo>
                      <a:pt x="123" y="525"/>
                    </a:lnTo>
                    <a:lnTo>
                      <a:pt x="107" y="520"/>
                    </a:lnTo>
                    <a:lnTo>
                      <a:pt x="92" y="514"/>
                    </a:lnTo>
                    <a:lnTo>
                      <a:pt x="76" y="510"/>
                    </a:lnTo>
                    <a:lnTo>
                      <a:pt x="60" y="505"/>
                    </a:lnTo>
                    <a:lnTo>
                      <a:pt x="43" y="500"/>
                    </a:lnTo>
                    <a:lnTo>
                      <a:pt x="27" y="496"/>
                    </a:lnTo>
                    <a:lnTo>
                      <a:pt x="11" y="491"/>
                    </a:lnTo>
                    <a:lnTo>
                      <a:pt x="0" y="503"/>
                    </a:lnTo>
                    <a:lnTo>
                      <a:pt x="3" y="505"/>
                    </a:lnTo>
                    <a:lnTo>
                      <a:pt x="10" y="509"/>
                    </a:lnTo>
                    <a:lnTo>
                      <a:pt x="22" y="513"/>
                    </a:lnTo>
                    <a:lnTo>
                      <a:pt x="35" y="519"/>
                    </a:lnTo>
                    <a:lnTo>
                      <a:pt x="53" y="525"/>
                    </a:lnTo>
                    <a:lnTo>
                      <a:pt x="71" y="532"/>
                    </a:lnTo>
                    <a:lnTo>
                      <a:pt x="91" y="540"/>
                    </a:lnTo>
                    <a:lnTo>
                      <a:pt x="110" y="547"/>
                    </a:lnTo>
                    <a:lnTo>
                      <a:pt x="130" y="555"/>
                    </a:lnTo>
                    <a:lnTo>
                      <a:pt x="149" y="562"/>
                    </a:lnTo>
                    <a:lnTo>
                      <a:pt x="168" y="568"/>
                    </a:lnTo>
                    <a:lnTo>
                      <a:pt x="184" y="574"/>
                    </a:lnTo>
                    <a:lnTo>
                      <a:pt x="198" y="580"/>
                    </a:lnTo>
                    <a:lnTo>
                      <a:pt x="208" y="583"/>
                    </a:lnTo>
                    <a:lnTo>
                      <a:pt x="215" y="586"/>
                    </a:lnTo>
                    <a:lnTo>
                      <a:pt x="217" y="587"/>
                    </a:lnTo>
                    <a:lnTo>
                      <a:pt x="216" y="587"/>
                    </a:lnTo>
                    <a:lnTo>
                      <a:pt x="213" y="588"/>
                    </a:lnTo>
                    <a:lnTo>
                      <a:pt x="208" y="590"/>
                    </a:lnTo>
                    <a:lnTo>
                      <a:pt x="202" y="593"/>
                    </a:lnTo>
                    <a:lnTo>
                      <a:pt x="195" y="595"/>
                    </a:lnTo>
                    <a:lnTo>
                      <a:pt x="190" y="598"/>
                    </a:lnTo>
                    <a:lnTo>
                      <a:pt x="184" y="601"/>
                    </a:lnTo>
                    <a:lnTo>
                      <a:pt x="179" y="604"/>
                    </a:lnTo>
                    <a:lnTo>
                      <a:pt x="491" y="741"/>
                    </a:lnTo>
                    <a:lnTo>
                      <a:pt x="497" y="744"/>
                    </a:lnTo>
                    <a:lnTo>
                      <a:pt x="503" y="745"/>
                    </a:lnTo>
                    <a:lnTo>
                      <a:pt x="509" y="745"/>
                    </a:lnTo>
                    <a:lnTo>
                      <a:pt x="514" y="740"/>
                    </a:lnTo>
                    <a:lnTo>
                      <a:pt x="246" y="612"/>
                    </a:lnTo>
                    <a:lnTo>
                      <a:pt x="265" y="608"/>
                    </a:lnTo>
                    <a:lnTo>
                      <a:pt x="296" y="602"/>
                    </a:lnTo>
                    <a:lnTo>
                      <a:pt x="336" y="593"/>
                    </a:lnTo>
                    <a:lnTo>
                      <a:pt x="385" y="583"/>
                    </a:lnTo>
                    <a:lnTo>
                      <a:pt x="442" y="573"/>
                    </a:lnTo>
                    <a:lnTo>
                      <a:pt x="503" y="562"/>
                    </a:lnTo>
                    <a:lnTo>
                      <a:pt x="567" y="549"/>
                    </a:lnTo>
                    <a:lnTo>
                      <a:pt x="632" y="537"/>
                    </a:lnTo>
                    <a:lnTo>
                      <a:pt x="696" y="526"/>
                    </a:lnTo>
                    <a:lnTo>
                      <a:pt x="758" y="514"/>
                    </a:lnTo>
                    <a:lnTo>
                      <a:pt x="815" y="504"/>
                    </a:lnTo>
                    <a:lnTo>
                      <a:pt x="866" y="494"/>
                    </a:lnTo>
                    <a:lnTo>
                      <a:pt x="910" y="487"/>
                    </a:lnTo>
                    <a:lnTo>
                      <a:pt x="942" y="480"/>
                    </a:lnTo>
                    <a:lnTo>
                      <a:pt x="964" y="476"/>
                    </a:lnTo>
                    <a:lnTo>
                      <a:pt x="971" y="475"/>
                    </a:lnTo>
                    <a:lnTo>
                      <a:pt x="983" y="482"/>
                    </a:lnTo>
                    <a:lnTo>
                      <a:pt x="996" y="489"/>
                    </a:lnTo>
                    <a:lnTo>
                      <a:pt x="1010" y="496"/>
                    </a:lnTo>
                    <a:lnTo>
                      <a:pt x="1024" y="504"/>
                    </a:lnTo>
                    <a:lnTo>
                      <a:pt x="1036" y="512"/>
                    </a:lnTo>
                    <a:lnTo>
                      <a:pt x="1049" y="520"/>
                    </a:lnTo>
                    <a:lnTo>
                      <a:pt x="1062" y="528"/>
                    </a:lnTo>
                    <a:lnTo>
                      <a:pt x="1073" y="537"/>
                    </a:lnTo>
                    <a:lnTo>
                      <a:pt x="1072" y="567"/>
                    </a:lnTo>
                    <a:lnTo>
                      <a:pt x="1067" y="595"/>
                    </a:lnTo>
                    <a:lnTo>
                      <a:pt x="1062" y="624"/>
                    </a:lnTo>
                    <a:lnTo>
                      <a:pt x="1055" y="650"/>
                    </a:lnTo>
                    <a:lnTo>
                      <a:pt x="1047" y="641"/>
                    </a:lnTo>
                    <a:lnTo>
                      <a:pt x="1039" y="632"/>
                    </a:lnTo>
                    <a:lnTo>
                      <a:pt x="1030" y="623"/>
                    </a:lnTo>
                    <a:lnTo>
                      <a:pt x="1022" y="615"/>
                    </a:lnTo>
                    <a:lnTo>
                      <a:pt x="1014" y="606"/>
                    </a:lnTo>
                    <a:lnTo>
                      <a:pt x="1006" y="598"/>
                    </a:lnTo>
                    <a:lnTo>
                      <a:pt x="997" y="590"/>
                    </a:lnTo>
                    <a:lnTo>
                      <a:pt x="987" y="583"/>
                    </a:lnTo>
                    <a:lnTo>
                      <a:pt x="995" y="583"/>
                    </a:lnTo>
                    <a:lnTo>
                      <a:pt x="1003" y="586"/>
                    </a:lnTo>
                    <a:lnTo>
                      <a:pt x="1011" y="591"/>
                    </a:lnTo>
                    <a:lnTo>
                      <a:pt x="1018" y="597"/>
                    </a:lnTo>
                    <a:lnTo>
                      <a:pt x="1026" y="603"/>
                    </a:lnTo>
                    <a:lnTo>
                      <a:pt x="1034" y="605"/>
                    </a:lnTo>
                    <a:lnTo>
                      <a:pt x="1042" y="605"/>
                    </a:lnTo>
                    <a:lnTo>
                      <a:pt x="1051" y="601"/>
                    </a:lnTo>
                    <a:lnTo>
                      <a:pt x="1043" y="587"/>
                    </a:lnTo>
                    <a:lnTo>
                      <a:pt x="1033" y="574"/>
                    </a:lnTo>
                    <a:lnTo>
                      <a:pt x="1022" y="563"/>
                    </a:lnTo>
                    <a:lnTo>
                      <a:pt x="1010" y="551"/>
                    </a:lnTo>
                    <a:lnTo>
                      <a:pt x="997" y="541"/>
                    </a:lnTo>
                    <a:lnTo>
                      <a:pt x="983" y="532"/>
                    </a:lnTo>
                    <a:lnTo>
                      <a:pt x="969" y="524"/>
                    </a:lnTo>
                    <a:lnTo>
                      <a:pt x="956" y="517"/>
                    </a:lnTo>
                    <a:lnTo>
                      <a:pt x="965" y="518"/>
                    </a:lnTo>
                    <a:lnTo>
                      <a:pt x="974" y="519"/>
                    </a:lnTo>
                    <a:lnTo>
                      <a:pt x="983" y="521"/>
                    </a:lnTo>
                    <a:lnTo>
                      <a:pt x="992" y="524"/>
                    </a:lnTo>
                    <a:lnTo>
                      <a:pt x="1002" y="526"/>
                    </a:lnTo>
                    <a:lnTo>
                      <a:pt x="1011" y="529"/>
                    </a:lnTo>
                    <a:lnTo>
                      <a:pt x="1019" y="533"/>
                    </a:lnTo>
                    <a:lnTo>
                      <a:pt x="1027" y="537"/>
                    </a:lnTo>
                    <a:lnTo>
                      <a:pt x="1032" y="538"/>
                    </a:lnTo>
                    <a:lnTo>
                      <a:pt x="1036" y="542"/>
                    </a:lnTo>
                    <a:lnTo>
                      <a:pt x="1041" y="547"/>
                    </a:lnTo>
                    <a:lnTo>
                      <a:pt x="1044" y="550"/>
                    </a:lnTo>
                    <a:lnTo>
                      <a:pt x="1049" y="555"/>
                    </a:lnTo>
                    <a:lnTo>
                      <a:pt x="1053" y="556"/>
                    </a:lnTo>
                    <a:lnTo>
                      <a:pt x="1058" y="555"/>
                    </a:lnTo>
                    <a:lnTo>
                      <a:pt x="1064" y="550"/>
                    </a:lnTo>
                    <a:lnTo>
                      <a:pt x="1056" y="540"/>
                    </a:lnTo>
                    <a:lnTo>
                      <a:pt x="1047" y="532"/>
                    </a:lnTo>
                    <a:lnTo>
                      <a:pt x="1036" y="525"/>
                    </a:lnTo>
                    <a:lnTo>
                      <a:pt x="1026" y="519"/>
                    </a:lnTo>
                    <a:lnTo>
                      <a:pt x="1014" y="514"/>
                    </a:lnTo>
                    <a:lnTo>
                      <a:pt x="1003" y="511"/>
                    </a:lnTo>
                    <a:lnTo>
                      <a:pt x="990" y="506"/>
                    </a:lnTo>
                    <a:lnTo>
                      <a:pt x="979" y="503"/>
                    </a:lnTo>
                    <a:lnTo>
                      <a:pt x="972" y="500"/>
                    </a:lnTo>
                    <a:lnTo>
                      <a:pt x="964" y="499"/>
                    </a:lnTo>
                    <a:lnTo>
                      <a:pt x="957" y="499"/>
                    </a:lnTo>
                    <a:lnTo>
                      <a:pt x="951" y="504"/>
                    </a:lnTo>
                    <a:lnTo>
                      <a:pt x="951" y="507"/>
                    </a:lnTo>
                    <a:lnTo>
                      <a:pt x="952" y="511"/>
                    </a:lnTo>
                    <a:lnTo>
                      <a:pt x="953" y="513"/>
                    </a:lnTo>
                    <a:lnTo>
                      <a:pt x="956" y="515"/>
                    </a:lnTo>
                    <a:lnTo>
                      <a:pt x="948" y="518"/>
                    </a:lnTo>
                    <a:lnTo>
                      <a:pt x="938" y="519"/>
                    </a:lnTo>
                    <a:lnTo>
                      <a:pt x="931" y="521"/>
                    </a:lnTo>
                    <a:lnTo>
                      <a:pt x="930" y="530"/>
                    </a:lnTo>
                    <a:lnTo>
                      <a:pt x="939" y="534"/>
                    </a:lnTo>
                    <a:lnTo>
                      <a:pt x="949" y="537"/>
                    </a:lnTo>
                    <a:lnTo>
                      <a:pt x="958" y="541"/>
                    </a:lnTo>
                    <a:lnTo>
                      <a:pt x="968" y="543"/>
                    </a:lnTo>
                    <a:lnTo>
                      <a:pt x="976" y="547"/>
                    </a:lnTo>
                    <a:lnTo>
                      <a:pt x="986" y="551"/>
                    </a:lnTo>
                    <a:lnTo>
                      <a:pt x="994" y="557"/>
                    </a:lnTo>
                    <a:lnTo>
                      <a:pt x="1002" y="563"/>
                    </a:lnTo>
                    <a:lnTo>
                      <a:pt x="995" y="564"/>
                    </a:lnTo>
                    <a:lnTo>
                      <a:pt x="987" y="564"/>
                    </a:lnTo>
                    <a:lnTo>
                      <a:pt x="980" y="563"/>
                    </a:lnTo>
                    <a:lnTo>
                      <a:pt x="972" y="560"/>
                    </a:lnTo>
                    <a:lnTo>
                      <a:pt x="964" y="558"/>
                    </a:lnTo>
                    <a:lnTo>
                      <a:pt x="956" y="557"/>
                    </a:lnTo>
                    <a:lnTo>
                      <a:pt x="949" y="559"/>
                    </a:lnTo>
                    <a:lnTo>
                      <a:pt x="941" y="563"/>
                    </a:lnTo>
                    <a:lnTo>
                      <a:pt x="944" y="575"/>
                    </a:lnTo>
                    <a:lnTo>
                      <a:pt x="951" y="586"/>
                    </a:lnTo>
                    <a:lnTo>
                      <a:pt x="959" y="594"/>
                    </a:lnTo>
                    <a:lnTo>
                      <a:pt x="969" y="602"/>
                    </a:lnTo>
                    <a:lnTo>
                      <a:pt x="979" y="610"/>
                    </a:lnTo>
                    <a:lnTo>
                      <a:pt x="989" y="619"/>
                    </a:lnTo>
                    <a:lnTo>
                      <a:pt x="997" y="631"/>
                    </a:lnTo>
                    <a:lnTo>
                      <a:pt x="1004" y="643"/>
                    </a:lnTo>
                    <a:lnTo>
                      <a:pt x="986" y="647"/>
                    </a:lnTo>
                    <a:lnTo>
                      <a:pt x="966" y="651"/>
                    </a:lnTo>
                    <a:lnTo>
                      <a:pt x="948" y="657"/>
                    </a:lnTo>
                    <a:lnTo>
                      <a:pt x="929" y="663"/>
                    </a:lnTo>
                    <a:lnTo>
                      <a:pt x="911" y="669"/>
                    </a:lnTo>
                    <a:lnTo>
                      <a:pt x="892" y="673"/>
                    </a:lnTo>
                    <a:lnTo>
                      <a:pt x="873" y="677"/>
                    </a:lnTo>
                    <a:lnTo>
                      <a:pt x="854" y="678"/>
                    </a:lnTo>
                    <a:lnTo>
                      <a:pt x="858" y="653"/>
                    </a:lnTo>
                    <a:lnTo>
                      <a:pt x="860" y="625"/>
                    </a:lnTo>
                    <a:lnTo>
                      <a:pt x="858" y="598"/>
                    </a:lnTo>
                    <a:lnTo>
                      <a:pt x="854" y="573"/>
                    </a:lnTo>
                    <a:lnTo>
                      <a:pt x="848" y="565"/>
                    </a:lnTo>
                    <a:lnTo>
                      <a:pt x="844" y="556"/>
                    </a:lnTo>
                    <a:lnTo>
                      <a:pt x="838" y="548"/>
                    </a:lnTo>
                    <a:lnTo>
                      <a:pt x="829" y="545"/>
                    </a:lnTo>
                    <a:lnTo>
                      <a:pt x="820" y="562"/>
                    </a:lnTo>
                    <a:lnTo>
                      <a:pt x="814" y="579"/>
                    </a:lnTo>
                    <a:lnTo>
                      <a:pt x="808" y="596"/>
                    </a:lnTo>
                    <a:lnTo>
                      <a:pt x="798" y="612"/>
                    </a:lnTo>
                    <a:lnTo>
                      <a:pt x="758" y="545"/>
                    </a:lnTo>
                    <a:lnTo>
                      <a:pt x="746" y="545"/>
                    </a:lnTo>
                    <a:lnTo>
                      <a:pt x="746" y="556"/>
                    </a:lnTo>
                    <a:lnTo>
                      <a:pt x="754" y="568"/>
                    </a:lnTo>
                    <a:lnTo>
                      <a:pt x="761" y="581"/>
                    </a:lnTo>
                    <a:lnTo>
                      <a:pt x="767" y="594"/>
                    </a:lnTo>
                    <a:lnTo>
                      <a:pt x="772" y="608"/>
                    </a:lnTo>
                    <a:lnTo>
                      <a:pt x="778" y="620"/>
                    </a:lnTo>
                    <a:lnTo>
                      <a:pt x="783" y="634"/>
                    </a:lnTo>
                    <a:lnTo>
                      <a:pt x="786" y="649"/>
                    </a:lnTo>
                    <a:lnTo>
                      <a:pt x="790" y="663"/>
                    </a:lnTo>
                    <a:lnTo>
                      <a:pt x="799" y="661"/>
                    </a:lnTo>
                    <a:lnTo>
                      <a:pt x="807" y="655"/>
                    </a:lnTo>
                    <a:lnTo>
                      <a:pt x="813" y="649"/>
                    </a:lnTo>
                    <a:lnTo>
                      <a:pt x="819" y="642"/>
                    </a:lnTo>
                    <a:lnTo>
                      <a:pt x="823" y="634"/>
                    </a:lnTo>
                    <a:lnTo>
                      <a:pt x="827" y="625"/>
                    </a:lnTo>
                    <a:lnTo>
                      <a:pt x="830" y="617"/>
                    </a:lnTo>
                    <a:lnTo>
                      <a:pt x="834" y="609"/>
                    </a:lnTo>
                    <a:lnTo>
                      <a:pt x="838" y="617"/>
                    </a:lnTo>
                    <a:lnTo>
                      <a:pt x="836" y="635"/>
                    </a:lnTo>
                    <a:lnTo>
                      <a:pt x="831" y="654"/>
                    </a:lnTo>
                    <a:lnTo>
                      <a:pt x="827" y="671"/>
                    </a:lnTo>
                    <a:lnTo>
                      <a:pt x="820" y="689"/>
                    </a:lnTo>
                    <a:lnTo>
                      <a:pt x="813" y="707"/>
                    </a:lnTo>
                    <a:lnTo>
                      <a:pt x="806" y="724"/>
                    </a:lnTo>
                    <a:lnTo>
                      <a:pt x="799" y="741"/>
                    </a:lnTo>
                    <a:lnTo>
                      <a:pt x="792" y="757"/>
                    </a:lnTo>
                    <a:lnTo>
                      <a:pt x="835" y="761"/>
                    </a:lnTo>
                    <a:lnTo>
                      <a:pt x="838" y="750"/>
                    </a:lnTo>
                    <a:lnTo>
                      <a:pt x="842" y="735"/>
                    </a:lnTo>
                    <a:lnTo>
                      <a:pt x="845" y="722"/>
                    </a:lnTo>
                    <a:lnTo>
                      <a:pt x="848" y="711"/>
                    </a:lnTo>
                    <a:lnTo>
                      <a:pt x="870" y="708"/>
                    </a:lnTo>
                    <a:lnTo>
                      <a:pt x="892" y="702"/>
                    </a:lnTo>
                    <a:lnTo>
                      <a:pt x="914" y="696"/>
                    </a:lnTo>
                    <a:lnTo>
                      <a:pt x="936" y="691"/>
                    </a:lnTo>
                    <a:lnTo>
                      <a:pt x="958" y="685"/>
                    </a:lnTo>
                    <a:lnTo>
                      <a:pt x="979" y="679"/>
                    </a:lnTo>
                    <a:lnTo>
                      <a:pt x="1001" y="673"/>
                    </a:lnTo>
                    <a:lnTo>
                      <a:pt x="1022" y="669"/>
                    </a:lnTo>
                    <a:lnTo>
                      <a:pt x="1029" y="678"/>
                    </a:lnTo>
                    <a:lnTo>
                      <a:pt x="1036" y="687"/>
                    </a:lnTo>
                    <a:lnTo>
                      <a:pt x="1041" y="696"/>
                    </a:lnTo>
                    <a:lnTo>
                      <a:pt x="1045" y="707"/>
                    </a:lnTo>
                    <a:lnTo>
                      <a:pt x="941" y="740"/>
                    </a:lnTo>
                    <a:lnTo>
                      <a:pt x="949" y="770"/>
                    </a:lnTo>
                    <a:lnTo>
                      <a:pt x="951" y="769"/>
                    </a:lnTo>
                    <a:lnTo>
                      <a:pt x="959" y="767"/>
                    </a:lnTo>
                    <a:lnTo>
                      <a:pt x="969" y="763"/>
                    </a:lnTo>
                    <a:lnTo>
                      <a:pt x="983" y="759"/>
                    </a:lnTo>
                    <a:lnTo>
                      <a:pt x="998" y="753"/>
                    </a:lnTo>
                    <a:lnTo>
                      <a:pt x="1013" y="747"/>
                    </a:lnTo>
                    <a:lnTo>
                      <a:pt x="1027" y="741"/>
                    </a:lnTo>
                    <a:lnTo>
                      <a:pt x="1040" y="737"/>
                    </a:lnTo>
                    <a:lnTo>
                      <a:pt x="1035" y="791"/>
                    </a:lnTo>
                    <a:lnTo>
                      <a:pt x="942" y="822"/>
                    </a:lnTo>
                    <a:lnTo>
                      <a:pt x="949" y="8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0" name="Freeform 130"/>
              <p:cNvSpPr>
                <a:spLocks/>
              </p:cNvSpPr>
              <p:nvPr/>
            </p:nvSpPr>
            <p:spPr bwMode="auto">
              <a:xfrm>
                <a:off x="3078" y="2549"/>
                <a:ext cx="256" cy="77"/>
              </a:xfrm>
              <a:custGeom>
                <a:avLst/>
                <a:gdLst>
                  <a:gd name="T0" fmla="*/ 511 w 511"/>
                  <a:gd name="T1" fmla="*/ 153 h 154"/>
                  <a:gd name="T2" fmla="*/ 503 w 511"/>
                  <a:gd name="T3" fmla="*/ 154 h 154"/>
                  <a:gd name="T4" fmla="*/ 496 w 511"/>
                  <a:gd name="T5" fmla="*/ 151 h 154"/>
                  <a:gd name="T6" fmla="*/ 489 w 511"/>
                  <a:gd name="T7" fmla="*/ 145 h 154"/>
                  <a:gd name="T8" fmla="*/ 483 w 511"/>
                  <a:gd name="T9" fmla="*/ 141 h 154"/>
                  <a:gd name="T10" fmla="*/ 459 w 511"/>
                  <a:gd name="T11" fmla="*/ 120 h 154"/>
                  <a:gd name="T12" fmla="*/ 434 w 511"/>
                  <a:gd name="T13" fmla="*/ 101 h 154"/>
                  <a:gd name="T14" fmla="*/ 407 w 511"/>
                  <a:gd name="T15" fmla="*/ 86 h 154"/>
                  <a:gd name="T16" fmla="*/ 379 w 511"/>
                  <a:gd name="T17" fmla="*/ 74 h 154"/>
                  <a:gd name="T18" fmla="*/ 350 w 511"/>
                  <a:gd name="T19" fmla="*/ 64 h 154"/>
                  <a:gd name="T20" fmla="*/ 319 w 511"/>
                  <a:gd name="T21" fmla="*/ 56 h 154"/>
                  <a:gd name="T22" fmla="*/ 288 w 511"/>
                  <a:gd name="T23" fmla="*/ 51 h 154"/>
                  <a:gd name="T24" fmla="*/ 255 w 511"/>
                  <a:gd name="T25" fmla="*/ 48 h 154"/>
                  <a:gd name="T26" fmla="*/ 224 w 511"/>
                  <a:gd name="T27" fmla="*/ 47 h 154"/>
                  <a:gd name="T28" fmla="*/ 192 w 511"/>
                  <a:gd name="T29" fmla="*/ 47 h 154"/>
                  <a:gd name="T30" fmla="*/ 160 w 511"/>
                  <a:gd name="T31" fmla="*/ 51 h 154"/>
                  <a:gd name="T32" fmla="*/ 129 w 511"/>
                  <a:gd name="T33" fmla="*/ 55 h 154"/>
                  <a:gd name="T34" fmla="*/ 98 w 511"/>
                  <a:gd name="T35" fmla="*/ 61 h 154"/>
                  <a:gd name="T36" fmla="*/ 68 w 511"/>
                  <a:gd name="T37" fmla="*/ 68 h 154"/>
                  <a:gd name="T38" fmla="*/ 38 w 511"/>
                  <a:gd name="T39" fmla="*/ 77 h 154"/>
                  <a:gd name="T40" fmla="*/ 10 w 511"/>
                  <a:gd name="T41" fmla="*/ 88 h 154"/>
                  <a:gd name="T42" fmla="*/ 5 w 511"/>
                  <a:gd name="T43" fmla="*/ 83 h 154"/>
                  <a:gd name="T44" fmla="*/ 2 w 511"/>
                  <a:gd name="T45" fmla="*/ 78 h 154"/>
                  <a:gd name="T46" fmla="*/ 0 w 511"/>
                  <a:gd name="T47" fmla="*/ 71 h 154"/>
                  <a:gd name="T48" fmla="*/ 0 w 511"/>
                  <a:gd name="T49" fmla="*/ 63 h 154"/>
                  <a:gd name="T50" fmla="*/ 15 w 511"/>
                  <a:gd name="T51" fmla="*/ 52 h 154"/>
                  <a:gd name="T52" fmla="*/ 31 w 511"/>
                  <a:gd name="T53" fmla="*/ 41 h 154"/>
                  <a:gd name="T54" fmla="*/ 47 w 511"/>
                  <a:gd name="T55" fmla="*/ 32 h 154"/>
                  <a:gd name="T56" fmla="*/ 64 w 511"/>
                  <a:gd name="T57" fmla="*/ 24 h 154"/>
                  <a:gd name="T58" fmla="*/ 81 w 511"/>
                  <a:gd name="T59" fmla="*/ 17 h 154"/>
                  <a:gd name="T60" fmla="*/ 100 w 511"/>
                  <a:gd name="T61" fmla="*/ 11 h 154"/>
                  <a:gd name="T62" fmla="*/ 118 w 511"/>
                  <a:gd name="T63" fmla="*/ 8 h 154"/>
                  <a:gd name="T64" fmla="*/ 137 w 511"/>
                  <a:gd name="T65" fmla="*/ 5 h 154"/>
                  <a:gd name="T66" fmla="*/ 156 w 511"/>
                  <a:gd name="T67" fmla="*/ 2 h 154"/>
                  <a:gd name="T68" fmla="*/ 175 w 511"/>
                  <a:gd name="T69" fmla="*/ 1 h 154"/>
                  <a:gd name="T70" fmla="*/ 194 w 511"/>
                  <a:gd name="T71" fmla="*/ 0 h 154"/>
                  <a:gd name="T72" fmla="*/ 214 w 511"/>
                  <a:gd name="T73" fmla="*/ 1 h 154"/>
                  <a:gd name="T74" fmla="*/ 233 w 511"/>
                  <a:gd name="T75" fmla="*/ 2 h 154"/>
                  <a:gd name="T76" fmla="*/ 253 w 511"/>
                  <a:gd name="T77" fmla="*/ 5 h 154"/>
                  <a:gd name="T78" fmla="*/ 273 w 511"/>
                  <a:gd name="T79" fmla="*/ 7 h 154"/>
                  <a:gd name="T80" fmla="*/ 291 w 511"/>
                  <a:gd name="T81" fmla="*/ 10 h 154"/>
                  <a:gd name="T82" fmla="*/ 307 w 511"/>
                  <a:gd name="T83" fmla="*/ 14 h 154"/>
                  <a:gd name="T84" fmla="*/ 323 w 511"/>
                  <a:gd name="T85" fmla="*/ 17 h 154"/>
                  <a:gd name="T86" fmla="*/ 339 w 511"/>
                  <a:gd name="T87" fmla="*/ 22 h 154"/>
                  <a:gd name="T88" fmla="*/ 356 w 511"/>
                  <a:gd name="T89" fmla="*/ 28 h 154"/>
                  <a:gd name="T90" fmla="*/ 372 w 511"/>
                  <a:gd name="T91" fmla="*/ 33 h 154"/>
                  <a:gd name="T92" fmla="*/ 387 w 511"/>
                  <a:gd name="T93" fmla="*/ 40 h 154"/>
                  <a:gd name="T94" fmla="*/ 403 w 511"/>
                  <a:gd name="T95" fmla="*/ 48 h 154"/>
                  <a:gd name="T96" fmla="*/ 417 w 511"/>
                  <a:gd name="T97" fmla="*/ 58 h 154"/>
                  <a:gd name="T98" fmla="*/ 432 w 511"/>
                  <a:gd name="T99" fmla="*/ 67 h 154"/>
                  <a:gd name="T100" fmla="*/ 445 w 511"/>
                  <a:gd name="T101" fmla="*/ 76 h 154"/>
                  <a:gd name="T102" fmla="*/ 458 w 511"/>
                  <a:gd name="T103" fmla="*/ 88 h 154"/>
                  <a:gd name="T104" fmla="*/ 471 w 511"/>
                  <a:gd name="T105" fmla="*/ 99 h 154"/>
                  <a:gd name="T106" fmla="*/ 482 w 511"/>
                  <a:gd name="T107" fmla="*/ 112 h 154"/>
                  <a:gd name="T108" fmla="*/ 493 w 511"/>
                  <a:gd name="T109" fmla="*/ 124 h 154"/>
                  <a:gd name="T110" fmla="*/ 502 w 511"/>
                  <a:gd name="T111" fmla="*/ 138 h 154"/>
                  <a:gd name="T112" fmla="*/ 511 w 511"/>
                  <a:gd name="T113" fmla="*/ 153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1" h="154">
                    <a:moveTo>
                      <a:pt x="511" y="153"/>
                    </a:moveTo>
                    <a:lnTo>
                      <a:pt x="503" y="154"/>
                    </a:lnTo>
                    <a:lnTo>
                      <a:pt x="496" y="151"/>
                    </a:lnTo>
                    <a:lnTo>
                      <a:pt x="489" y="145"/>
                    </a:lnTo>
                    <a:lnTo>
                      <a:pt x="483" y="141"/>
                    </a:lnTo>
                    <a:lnTo>
                      <a:pt x="459" y="120"/>
                    </a:lnTo>
                    <a:lnTo>
                      <a:pt x="434" y="101"/>
                    </a:lnTo>
                    <a:lnTo>
                      <a:pt x="407" y="86"/>
                    </a:lnTo>
                    <a:lnTo>
                      <a:pt x="379" y="74"/>
                    </a:lnTo>
                    <a:lnTo>
                      <a:pt x="350" y="64"/>
                    </a:lnTo>
                    <a:lnTo>
                      <a:pt x="319" y="56"/>
                    </a:lnTo>
                    <a:lnTo>
                      <a:pt x="288" y="51"/>
                    </a:lnTo>
                    <a:lnTo>
                      <a:pt x="255" y="48"/>
                    </a:lnTo>
                    <a:lnTo>
                      <a:pt x="224" y="47"/>
                    </a:lnTo>
                    <a:lnTo>
                      <a:pt x="192" y="47"/>
                    </a:lnTo>
                    <a:lnTo>
                      <a:pt x="160" y="51"/>
                    </a:lnTo>
                    <a:lnTo>
                      <a:pt x="129" y="55"/>
                    </a:lnTo>
                    <a:lnTo>
                      <a:pt x="98" y="61"/>
                    </a:lnTo>
                    <a:lnTo>
                      <a:pt x="68" y="68"/>
                    </a:lnTo>
                    <a:lnTo>
                      <a:pt x="38" y="77"/>
                    </a:lnTo>
                    <a:lnTo>
                      <a:pt x="10" y="88"/>
                    </a:lnTo>
                    <a:lnTo>
                      <a:pt x="5" y="83"/>
                    </a:lnTo>
                    <a:lnTo>
                      <a:pt x="2" y="78"/>
                    </a:lnTo>
                    <a:lnTo>
                      <a:pt x="0" y="71"/>
                    </a:lnTo>
                    <a:lnTo>
                      <a:pt x="0" y="63"/>
                    </a:lnTo>
                    <a:lnTo>
                      <a:pt x="15" y="52"/>
                    </a:lnTo>
                    <a:lnTo>
                      <a:pt x="31" y="41"/>
                    </a:lnTo>
                    <a:lnTo>
                      <a:pt x="47" y="32"/>
                    </a:lnTo>
                    <a:lnTo>
                      <a:pt x="64" y="24"/>
                    </a:lnTo>
                    <a:lnTo>
                      <a:pt x="81" y="17"/>
                    </a:lnTo>
                    <a:lnTo>
                      <a:pt x="100" y="11"/>
                    </a:lnTo>
                    <a:lnTo>
                      <a:pt x="118" y="8"/>
                    </a:lnTo>
                    <a:lnTo>
                      <a:pt x="137" y="5"/>
                    </a:lnTo>
                    <a:lnTo>
                      <a:pt x="156" y="2"/>
                    </a:lnTo>
                    <a:lnTo>
                      <a:pt x="175" y="1"/>
                    </a:lnTo>
                    <a:lnTo>
                      <a:pt x="194" y="0"/>
                    </a:lnTo>
                    <a:lnTo>
                      <a:pt x="214" y="1"/>
                    </a:lnTo>
                    <a:lnTo>
                      <a:pt x="233" y="2"/>
                    </a:lnTo>
                    <a:lnTo>
                      <a:pt x="253" y="5"/>
                    </a:lnTo>
                    <a:lnTo>
                      <a:pt x="273" y="7"/>
                    </a:lnTo>
                    <a:lnTo>
                      <a:pt x="291" y="10"/>
                    </a:lnTo>
                    <a:lnTo>
                      <a:pt x="307" y="14"/>
                    </a:lnTo>
                    <a:lnTo>
                      <a:pt x="323" y="17"/>
                    </a:lnTo>
                    <a:lnTo>
                      <a:pt x="339" y="22"/>
                    </a:lnTo>
                    <a:lnTo>
                      <a:pt x="356" y="28"/>
                    </a:lnTo>
                    <a:lnTo>
                      <a:pt x="372" y="33"/>
                    </a:lnTo>
                    <a:lnTo>
                      <a:pt x="387" y="40"/>
                    </a:lnTo>
                    <a:lnTo>
                      <a:pt x="403" y="48"/>
                    </a:lnTo>
                    <a:lnTo>
                      <a:pt x="417" y="58"/>
                    </a:lnTo>
                    <a:lnTo>
                      <a:pt x="432" y="67"/>
                    </a:lnTo>
                    <a:lnTo>
                      <a:pt x="445" y="76"/>
                    </a:lnTo>
                    <a:lnTo>
                      <a:pt x="458" y="88"/>
                    </a:lnTo>
                    <a:lnTo>
                      <a:pt x="471" y="99"/>
                    </a:lnTo>
                    <a:lnTo>
                      <a:pt x="482" y="112"/>
                    </a:lnTo>
                    <a:lnTo>
                      <a:pt x="493" y="124"/>
                    </a:lnTo>
                    <a:lnTo>
                      <a:pt x="502" y="138"/>
                    </a:lnTo>
                    <a:lnTo>
                      <a:pt x="511" y="1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1" name="Freeform 131"/>
              <p:cNvSpPr>
                <a:spLocks/>
              </p:cNvSpPr>
              <p:nvPr/>
            </p:nvSpPr>
            <p:spPr bwMode="auto">
              <a:xfrm>
                <a:off x="2461" y="2591"/>
                <a:ext cx="497" cy="499"/>
              </a:xfrm>
              <a:custGeom>
                <a:avLst/>
                <a:gdLst>
                  <a:gd name="T0" fmla="*/ 935 w 994"/>
                  <a:gd name="T1" fmla="*/ 816 h 999"/>
                  <a:gd name="T2" fmla="*/ 964 w 994"/>
                  <a:gd name="T3" fmla="*/ 48 h 999"/>
                  <a:gd name="T4" fmla="*/ 182 w 994"/>
                  <a:gd name="T5" fmla="*/ 38 h 999"/>
                  <a:gd name="T6" fmla="*/ 203 w 994"/>
                  <a:gd name="T7" fmla="*/ 875 h 999"/>
                  <a:gd name="T8" fmla="*/ 198 w 994"/>
                  <a:gd name="T9" fmla="*/ 879 h 999"/>
                  <a:gd name="T10" fmla="*/ 189 w 994"/>
                  <a:gd name="T11" fmla="*/ 883 h 999"/>
                  <a:gd name="T12" fmla="*/ 180 w 994"/>
                  <a:gd name="T13" fmla="*/ 884 h 999"/>
                  <a:gd name="T14" fmla="*/ 175 w 994"/>
                  <a:gd name="T15" fmla="*/ 881 h 999"/>
                  <a:gd name="T16" fmla="*/ 138 w 994"/>
                  <a:gd name="T17" fmla="*/ 61 h 999"/>
                  <a:gd name="T18" fmla="*/ 23 w 994"/>
                  <a:gd name="T19" fmla="*/ 166 h 999"/>
                  <a:gd name="T20" fmla="*/ 27 w 994"/>
                  <a:gd name="T21" fmla="*/ 289 h 999"/>
                  <a:gd name="T22" fmla="*/ 36 w 994"/>
                  <a:gd name="T23" fmla="*/ 561 h 999"/>
                  <a:gd name="T24" fmla="*/ 46 w 994"/>
                  <a:gd name="T25" fmla="*/ 835 h 999"/>
                  <a:gd name="T26" fmla="*/ 52 w 994"/>
                  <a:gd name="T27" fmla="*/ 963 h 999"/>
                  <a:gd name="T28" fmla="*/ 68 w 994"/>
                  <a:gd name="T29" fmla="*/ 956 h 999"/>
                  <a:gd name="T30" fmla="*/ 86 w 994"/>
                  <a:gd name="T31" fmla="*/ 948 h 999"/>
                  <a:gd name="T32" fmla="*/ 107 w 994"/>
                  <a:gd name="T33" fmla="*/ 940 h 999"/>
                  <a:gd name="T34" fmla="*/ 127 w 994"/>
                  <a:gd name="T35" fmla="*/ 932 h 999"/>
                  <a:gd name="T36" fmla="*/ 144 w 994"/>
                  <a:gd name="T37" fmla="*/ 925 h 999"/>
                  <a:gd name="T38" fmla="*/ 159 w 994"/>
                  <a:gd name="T39" fmla="*/ 919 h 999"/>
                  <a:gd name="T40" fmla="*/ 168 w 994"/>
                  <a:gd name="T41" fmla="*/ 916 h 999"/>
                  <a:gd name="T42" fmla="*/ 173 w 994"/>
                  <a:gd name="T43" fmla="*/ 916 h 999"/>
                  <a:gd name="T44" fmla="*/ 157 w 994"/>
                  <a:gd name="T45" fmla="*/ 928 h 999"/>
                  <a:gd name="T46" fmla="*/ 141 w 994"/>
                  <a:gd name="T47" fmla="*/ 939 h 999"/>
                  <a:gd name="T48" fmla="*/ 122 w 994"/>
                  <a:gd name="T49" fmla="*/ 948 h 999"/>
                  <a:gd name="T50" fmla="*/ 103 w 994"/>
                  <a:gd name="T51" fmla="*/ 959 h 999"/>
                  <a:gd name="T52" fmla="*/ 84 w 994"/>
                  <a:gd name="T53" fmla="*/ 969 h 999"/>
                  <a:gd name="T54" fmla="*/ 66 w 994"/>
                  <a:gd name="T55" fmla="*/ 978 h 999"/>
                  <a:gd name="T56" fmla="*/ 47 w 994"/>
                  <a:gd name="T57" fmla="*/ 989 h 999"/>
                  <a:gd name="T58" fmla="*/ 31 w 994"/>
                  <a:gd name="T59" fmla="*/ 999 h 999"/>
                  <a:gd name="T60" fmla="*/ 25 w 994"/>
                  <a:gd name="T61" fmla="*/ 963 h 999"/>
                  <a:gd name="T62" fmla="*/ 18 w 994"/>
                  <a:gd name="T63" fmla="*/ 871 h 999"/>
                  <a:gd name="T64" fmla="*/ 13 w 994"/>
                  <a:gd name="T65" fmla="*/ 741 h 999"/>
                  <a:gd name="T66" fmla="*/ 8 w 994"/>
                  <a:gd name="T67" fmla="*/ 590 h 999"/>
                  <a:gd name="T68" fmla="*/ 3 w 994"/>
                  <a:gd name="T69" fmla="*/ 438 h 999"/>
                  <a:gd name="T70" fmla="*/ 0 w 994"/>
                  <a:gd name="T71" fmla="*/ 300 h 999"/>
                  <a:gd name="T72" fmla="*/ 0 w 994"/>
                  <a:gd name="T73" fmla="*/ 196 h 999"/>
                  <a:gd name="T74" fmla="*/ 1 w 994"/>
                  <a:gd name="T75" fmla="*/ 144 h 999"/>
                  <a:gd name="T76" fmla="*/ 147 w 994"/>
                  <a:gd name="T77" fmla="*/ 0 h 999"/>
                  <a:gd name="T78" fmla="*/ 994 w 994"/>
                  <a:gd name="T79" fmla="*/ 22 h 999"/>
                  <a:gd name="T80" fmla="*/ 993 w 994"/>
                  <a:gd name="T81" fmla="*/ 57 h 999"/>
                  <a:gd name="T82" fmla="*/ 988 w 994"/>
                  <a:gd name="T83" fmla="*/ 149 h 999"/>
                  <a:gd name="T84" fmla="*/ 984 w 994"/>
                  <a:gd name="T85" fmla="*/ 279 h 999"/>
                  <a:gd name="T86" fmla="*/ 977 w 994"/>
                  <a:gd name="T87" fmla="*/ 427 h 999"/>
                  <a:gd name="T88" fmla="*/ 970 w 994"/>
                  <a:gd name="T89" fmla="*/ 576 h 999"/>
                  <a:gd name="T90" fmla="*/ 964 w 994"/>
                  <a:gd name="T91" fmla="*/ 706 h 999"/>
                  <a:gd name="T92" fmla="*/ 959 w 994"/>
                  <a:gd name="T93" fmla="*/ 797 h 999"/>
                  <a:gd name="T94" fmla="*/ 957 w 994"/>
                  <a:gd name="T95" fmla="*/ 831 h 999"/>
                  <a:gd name="T96" fmla="*/ 935 w 994"/>
                  <a:gd name="T97" fmla="*/ 816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94" h="999">
                    <a:moveTo>
                      <a:pt x="935" y="816"/>
                    </a:moveTo>
                    <a:lnTo>
                      <a:pt x="964" y="48"/>
                    </a:lnTo>
                    <a:lnTo>
                      <a:pt x="182" y="38"/>
                    </a:lnTo>
                    <a:lnTo>
                      <a:pt x="203" y="875"/>
                    </a:lnTo>
                    <a:lnTo>
                      <a:pt x="198" y="879"/>
                    </a:lnTo>
                    <a:lnTo>
                      <a:pt x="189" y="883"/>
                    </a:lnTo>
                    <a:lnTo>
                      <a:pt x="180" y="884"/>
                    </a:lnTo>
                    <a:lnTo>
                      <a:pt x="175" y="881"/>
                    </a:lnTo>
                    <a:lnTo>
                      <a:pt x="138" y="61"/>
                    </a:lnTo>
                    <a:lnTo>
                      <a:pt x="23" y="166"/>
                    </a:lnTo>
                    <a:lnTo>
                      <a:pt x="27" y="289"/>
                    </a:lnTo>
                    <a:lnTo>
                      <a:pt x="36" y="561"/>
                    </a:lnTo>
                    <a:lnTo>
                      <a:pt x="46" y="835"/>
                    </a:lnTo>
                    <a:lnTo>
                      <a:pt x="52" y="963"/>
                    </a:lnTo>
                    <a:lnTo>
                      <a:pt x="68" y="956"/>
                    </a:lnTo>
                    <a:lnTo>
                      <a:pt x="86" y="948"/>
                    </a:lnTo>
                    <a:lnTo>
                      <a:pt x="107" y="940"/>
                    </a:lnTo>
                    <a:lnTo>
                      <a:pt x="127" y="932"/>
                    </a:lnTo>
                    <a:lnTo>
                      <a:pt x="144" y="925"/>
                    </a:lnTo>
                    <a:lnTo>
                      <a:pt x="159" y="919"/>
                    </a:lnTo>
                    <a:lnTo>
                      <a:pt x="168" y="916"/>
                    </a:lnTo>
                    <a:lnTo>
                      <a:pt x="173" y="916"/>
                    </a:lnTo>
                    <a:lnTo>
                      <a:pt x="157" y="928"/>
                    </a:lnTo>
                    <a:lnTo>
                      <a:pt x="141" y="939"/>
                    </a:lnTo>
                    <a:lnTo>
                      <a:pt x="122" y="948"/>
                    </a:lnTo>
                    <a:lnTo>
                      <a:pt x="103" y="959"/>
                    </a:lnTo>
                    <a:lnTo>
                      <a:pt x="84" y="969"/>
                    </a:lnTo>
                    <a:lnTo>
                      <a:pt x="66" y="978"/>
                    </a:lnTo>
                    <a:lnTo>
                      <a:pt x="47" y="989"/>
                    </a:lnTo>
                    <a:lnTo>
                      <a:pt x="31" y="999"/>
                    </a:lnTo>
                    <a:lnTo>
                      <a:pt x="25" y="963"/>
                    </a:lnTo>
                    <a:lnTo>
                      <a:pt x="18" y="871"/>
                    </a:lnTo>
                    <a:lnTo>
                      <a:pt x="13" y="741"/>
                    </a:lnTo>
                    <a:lnTo>
                      <a:pt x="8" y="590"/>
                    </a:lnTo>
                    <a:lnTo>
                      <a:pt x="3" y="438"/>
                    </a:lnTo>
                    <a:lnTo>
                      <a:pt x="0" y="300"/>
                    </a:lnTo>
                    <a:lnTo>
                      <a:pt x="0" y="196"/>
                    </a:lnTo>
                    <a:lnTo>
                      <a:pt x="1" y="144"/>
                    </a:lnTo>
                    <a:lnTo>
                      <a:pt x="147" y="0"/>
                    </a:lnTo>
                    <a:lnTo>
                      <a:pt x="994" y="22"/>
                    </a:lnTo>
                    <a:lnTo>
                      <a:pt x="993" y="57"/>
                    </a:lnTo>
                    <a:lnTo>
                      <a:pt x="988" y="149"/>
                    </a:lnTo>
                    <a:lnTo>
                      <a:pt x="984" y="279"/>
                    </a:lnTo>
                    <a:lnTo>
                      <a:pt x="977" y="427"/>
                    </a:lnTo>
                    <a:lnTo>
                      <a:pt x="970" y="576"/>
                    </a:lnTo>
                    <a:lnTo>
                      <a:pt x="964" y="706"/>
                    </a:lnTo>
                    <a:lnTo>
                      <a:pt x="959" y="797"/>
                    </a:lnTo>
                    <a:lnTo>
                      <a:pt x="957" y="831"/>
                    </a:lnTo>
                    <a:lnTo>
                      <a:pt x="935" y="8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2" name="Freeform 132"/>
              <p:cNvSpPr>
                <a:spLocks/>
              </p:cNvSpPr>
              <p:nvPr/>
            </p:nvSpPr>
            <p:spPr bwMode="auto">
              <a:xfrm>
                <a:off x="2995" y="2595"/>
                <a:ext cx="338" cy="415"/>
              </a:xfrm>
              <a:custGeom>
                <a:avLst/>
                <a:gdLst>
                  <a:gd name="T0" fmla="*/ 593 w 676"/>
                  <a:gd name="T1" fmla="*/ 811 h 831"/>
                  <a:gd name="T2" fmla="*/ 565 w 676"/>
                  <a:gd name="T3" fmla="*/ 762 h 831"/>
                  <a:gd name="T4" fmla="*/ 527 w 676"/>
                  <a:gd name="T5" fmla="*/ 641 h 831"/>
                  <a:gd name="T6" fmla="*/ 479 w 676"/>
                  <a:gd name="T7" fmla="*/ 560 h 831"/>
                  <a:gd name="T8" fmla="*/ 421 w 676"/>
                  <a:gd name="T9" fmla="*/ 501 h 831"/>
                  <a:gd name="T10" fmla="*/ 360 w 676"/>
                  <a:gd name="T11" fmla="*/ 477 h 831"/>
                  <a:gd name="T12" fmla="*/ 355 w 676"/>
                  <a:gd name="T13" fmla="*/ 462 h 831"/>
                  <a:gd name="T14" fmla="*/ 383 w 676"/>
                  <a:gd name="T15" fmla="*/ 464 h 831"/>
                  <a:gd name="T16" fmla="*/ 424 w 676"/>
                  <a:gd name="T17" fmla="*/ 399 h 831"/>
                  <a:gd name="T18" fmla="*/ 410 w 676"/>
                  <a:gd name="T19" fmla="*/ 342 h 831"/>
                  <a:gd name="T20" fmla="*/ 353 w 676"/>
                  <a:gd name="T21" fmla="*/ 312 h 831"/>
                  <a:gd name="T22" fmla="*/ 268 w 676"/>
                  <a:gd name="T23" fmla="*/ 296 h 831"/>
                  <a:gd name="T24" fmla="*/ 185 w 676"/>
                  <a:gd name="T25" fmla="*/ 272 h 831"/>
                  <a:gd name="T26" fmla="*/ 115 w 676"/>
                  <a:gd name="T27" fmla="*/ 277 h 831"/>
                  <a:gd name="T28" fmla="*/ 102 w 676"/>
                  <a:gd name="T29" fmla="*/ 487 h 831"/>
                  <a:gd name="T30" fmla="*/ 159 w 676"/>
                  <a:gd name="T31" fmla="*/ 635 h 831"/>
                  <a:gd name="T32" fmla="*/ 250 w 676"/>
                  <a:gd name="T33" fmla="*/ 711 h 831"/>
                  <a:gd name="T34" fmla="*/ 281 w 676"/>
                  <a:gd name="T35" fmla="*/ 702 h 831"/>
                  <a:gd name="T36" fmla="*/ 280 w 676"/>
                  <a:gd name="T37" fmla="*/ 716 h 831"/>
                  <a:gd name="T38" fmla="*/ 243 w 676"/>
                  <a:gd name="T39" fmla="*/ 723 h 831"/>
                  <a:gd name="T40" fmla="*/ 153 w 676"/>
                  <a:gd name="T41" fmla="*/ 671 h 831"/>
                  <a:gd name="T42" fmla="*/ 86 w 676"/>
                  <a:gd name="T43" fmla="*/ 577 h 831"/>
                  <a:gd name="T44" fmla="*/ 55 w 676"/>
                  <a:gd name="T45" fmla="*/ 461 h 831"/>
                  <a:gd name="T46" fmla="*/ 38 w 676"/>
                  <a:gd name="T47" fmla="*/ 330 h 831"/>
                  <a:gd name="T48" fmla="*/ 3 w 676"/>
                  <a:gd name="T49" fmla="*/ 319 h 831"/>
                  <a:gd name="T50" fmla="*/ 72 w 676"/>
                  <a:gd name="T51" fmla="*/ 217 h 831"/>
                  <a:gd name="T52" fmla="*/ 60 w 676"/>
                  <a:gd name="T53" fmla="*/ 141 h 831"/>
                  <a:gd name="T54" fmla="*/ 70 w 676"/>
                  <a:gd name="T55" fmla="*/ 65 h 831"/>
                  <a:gd name="T56" fmla="*/ 115 w 676"/>
                  <a:gd name="T57" fmla="*/ 14 h 831"/>
                  <a:gd name="T58" fmla="*/ 142 w 676"/>
                  <a:gd name="T59" fmla="*/ 22 h 831"/>
                  <a:gd name="T60" fmla="*/ 109 w 676"/>
                  <a:gd name="T61" fmla="*/ 55 h 831"/>
                  <a:gd name="T62" fmla="*/ 138 w 676"/>
                  <a:gd name="T63" fmla="*/ 184 h 831"/>
                  <a:gd name="T64" fmla="*/ 232 w 676"/>
                  <a:gd name="T65" fmla="*/ 242 h 831"/>
                  <a:gd name="T66" fmla="*/ 342 w 676"/>
                  <a:gd name="T67" fmla="*/ 271 h 831"/>
                  <a:gd name="T68" fmla="*/ 444 w 676"/>
                  <a:gd name="T69" fmla="*/ 315 h 831"/>
                  <a:gd name="T70" fmla="*/ 512 w 676"/>
                  <a:gd name="T71" fmla="*/ 347 h 831"/>
                  <a:gd name="T72" fmla="*/ 540 w 676"/>
                  <a:gd name="T73" fmla="*/ 410 h 831"/>
                  <a:gd name="T74" fmla="*/ 502 w 676"/>
                  <a:gd name="T75" fmla="*/ 422 h 831"/>
                  <a:gd name="T76" fmla="*/ 478 w 676"/>
                  <a:gd name="T77" fmla="*/ 401 h 831"/>
                  <a:gd name="T78" fmla="*/ 511 w 676"/>
                  <a:gd name="T79" fmla="*/ 409 h 831"/>
                  <a:gd name="T80" fmla="*/ 501 w 676"/>
                  <a:gd name="T81" fmla="*/ 375 h 831"/>
                  <a:gd name="T82" fmla="*/ 456 w 676"/>
                  <a:gd name="T83" fmla="*/ 346 h 831"/>
                  <a:gd name="T84" fmla="*/ 461 w 676"/>
                  <a:gd name="T85" fmla="*/ 440 h 831"/>
                  <a:gd name="T86" fmla="*/ 510 w 676"/>
                  <a:gd name="T87" fmla="*/ 544 h 831"/>
                  <a:gd name="T88" fmla="*/ 592 w 676"/>
                  <a:gd name="T89" fmla="*/ 608 h 831"/>
                  <a:gd name="T90" fmla="*/ 646 w 676"/>
                  <a:gd name="T91" fmla="*/ 602 h 831"/>
                  <a:gd name="T92" fmla="*/ 633 w 676"/>
                  <a:gd name="T93" fmla="*/ 583 h 831"/>
                  <a:gd name="T94" fmla="*/ 671 w 676"/>
                  <a:gd name="T95" fmla="*/ 584 h 831"/>
                  <a:gd name="T96" fmla="*/ 668 w 676"/>
                  <a:gd name="T97" fmla="*/ 628 h 831"/>
                  <a:gd name="T98" fmla="*/ 602 w 676"/>
                  <a:gd name="T99" fmla="*/ 641 h 831"/>
                  <a:gd name="T100" fmla="*/ 547 w 676"/>
                  <a:gd name="T101" fmla="*/ 614 h 831"/>
                  <a:gd name="T102" fmla="*/ 593 w 676"/>
                  <a:gd name="T103" fmla="*/ 721 h 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6" h="831">
                    <a:moveTo>
                      <a:pt x="615" y="831"/>
                    </a:moveTo>
                    <a:lnTo>
                      <a:pt x="608" y="827"/>
                    </a:lnTo>
                    <a:lnTo>
                      <a:pt x="602" y="824"/>
                    </a:lnTo>
                    <a:lnTo>
                      <a:pt x="598" y="818"/>
                    </a:lnTo>
                    <a:lnTo>
                      <a:pt x="593" y="811"/>
                    </a:lnTo>
                    <a:lnTo>
                      <a:pt x="588" y="804"/>
                    </a:lnTo>
                    <a:lnTo>
                      <a:pt x="585" y="797"/>
                    </a:lnTo>
                    <a:lnTo>
                      <a:pt x="580" y="790"/>
                    </a:lnTo>
                    <a:lnTo>
                      <a:pt x="577" y="784"/>
                    </a:lnTo>
                    <a:lnTo>
                      <a:pt x="565" y="762"/>
                    </a:lnTo>
                    <a:lnTo>
                      <a:pt x="555" y="739"/>
                    </a:lnTo>
                    <a:lnTo>
                      <a:pt x="546" y="716"/>
                    </a:lnTo>
                    <a:lnTo>
                      <a:pt x="539" y="691"/>
                    </a:lnTo>
                    <a:lnTo>
                      <a:pt x="533" y="666"/>
                    </a:lnTo>
                    <a:lnTo>
                      <a:pt x="527" y="641"/>
                    </a:lnTo>
                    <a:lnTo>
                      <a:pt x="523" y="615"/>
                    </a:lnTo>
                    <a:lnTo>
                      <a:pt x="518" y="590"/>
                    </a:lnTo>
                    <a:lnTo>
                      <a:pt x="505" y="580"/>
                    </a:lnTo>
                    <a:lnTo>
                      <a:pt x="492" y="570"/>
                    </a:lnTo>
                    <a:lnTo>
                      <a:pt x="479" y="560"/>
                    </a:lnTo>
                    <a:lnTo>
                      <a:pt x="466" y="549"/>
                    </a:lnTo>
                    <a:lnTo>
                      <a:pt x="454" y="538"/>
                    </a:lnTo>
                    <a:lnTo>
                      <a:pt x="441" y="527"/>
                    </a:lnTo>
                    <a:lnTo>
                      <a:pt x="431" y="514"/>
                    </a:lnTo>
                    <a:lnTo>
                      <a:pt x="421" y="501"/>
                    </a:lnTo>
                    <a:lnTo>
                      <a:pt x="410" y="501"/>
                    </a:lnTo>
                    <a:lnTo>
                      <a:pt x="396" y="498"/>
                    </a:lnTo>
                    <a:lnTo>
                      <a:pt x="383" y="492"/>
                    </a:lnTo>
                    <a:lnTo>
                      <a:pt x="371" y="485"/>
                    </a:lnTo>
                    <a:lnTo>
                      <a:pt x="360" y="477"/>
                    </a:lnTo>
                    <a:lnTo>
                      <a:pt x="351" y="470"/>
                    </a:lnTo>
                    <a:lnTo>
                      <a:pt x="345" y="464"/>
                    </a:lnTo>
                    <a:lnTo>
                      <a:pt x="343" y="462"/>
                    </a:lnTo>
                    <a:lnTo>
                      <a:pt x="349" y="461"/>
                    </a:lnTo>
                    <a:lnTo>
                      <a:pt x="355" y="462"/>
                    </a:lnTo>
                    <a:lnTo>
                      <a:pt x="359" y="463"/>
                    </a:lnTo>
                    <a:lnTo>
                      <a:pt x="365" y="463"/>
                    </a:lnTo>
                    <a:lnTo>
                      <a:pt x="371" y="464"/>
                    </a:lnTo>
                    <a:lnTo>
                      <a:pt x="378" y="466"/>
                    </a:lnTo>
                    <a:lnTo>
                      <a:pt x="383" y="464"/>
                    </a:lnTo>
                    <a:lnTo>
                      <a:pt x="390" y="462"/>
                    </a:lnTo>
                    <a:lnTo>
                      <a:pt x="406" y="448"/>
                    </a:lnTo>
                    <a:lnTo>
                      <a:pt x="416" y="433"/>
                    </a:lnTo>
                    <a:lnTo>
                      <a:pt x="419" y="416"/>
                    </a:lnTo>
                    <a:lnTo>
                      <a:pt x="424" y="399"/>
                    </a:lnTo>
                    <a:lnTo>
                      <a:pt x="421" y="387"/>
                    </a:lnTo>
                    <a:lnTo>
                      <a:pt x="420" y="376"/>
                    </a:lnTo>
                    <a:lnTo>
                      <a:pt x="417" y="364"/>
                    </a:lnTo>
                    <a:lnTo>
                      <a:pt x="414" y="353"/>
                    </a:lnTo>
                    <a:lnTo>
                      <a:pt x="410" y="342"/>
                    </a:lnTo>
                    <a:lnTo>
                      <a:pt x="404" y="334"/>
                    </a:lnTo>
                    <a:lnTo>
                      <a:pt x="397" y="326"/>
                    </a:lnTo>
                    <a:lnTo>
                      <a:pt x="388" y="320"/>
                    </a:lnTo>
                    <a:lnTo>
                      <a:pt x="371" y="316"/>
                    </a:lnTo>
                    <a:lnTo>
                      <a:pt x="353" y="312"/>
                    </a:lnTo>
                    <a:lnTo>
                      <a:pt x="336" y="309"/>
                    </a:lnTo>
                    <a:lnTo>
                      <a:pt x="319" y="307"/>
                    </a:lnTo>
                    <a:lnTo>
                      <a:pt x="302" y="303"/>
                    </a:lnTo>
                    <a:lnTo>
                      <a:pt x="284" y="300"/>
                    </a:lnTo>
                    <a:lnTo>
                      <a:pt x="268" y="296"/>
                    </a:lnTo>
                    <a:lnTo>
                      <a:pt x="251" y="293"/>
                    </a:lnTo>
                    <a:lnTo>
                      <a:pt x="234" y="288"/>
                    </a:lnTo>
                    <a:lnTo>
                      <a:pt x="218" y="284"/>
                    </a:lnTo>
                    <a:lnTo>
                      <a:pt x="201" y="279"/>
                    </a:lnTo>
                    <a:lnTo>
                      <a:pt x="185" y="272"/>
                    </a:lnTo>
                    <a:lnTo>
                      <a:pt x="169" y="265"/>
                    </a:lnTo>
                    <a:lnTo>
                      <a:pt x="154" y="257"/>
                    </a:lnTo>
                    <a:lnTo>
                      <a:pt x="139" y="248"/>
                    </a:lnTo>
                    <a:lnTo>
                      <a:pt x="125" y="237"/>
                    </a:lnTo>
                    <a:lnTo>
                      <a:pt x="115" y="277"/>
                    </a:lnTo>
                    <a:lnTo>
                      <a:pt x="107" y="317"/>
                    </a:lnTo>
                    <a:lnTo>
                      <a:pt x="100" y="360"/>
                    </a:lnTo>
                    <a:lnTo>
                      <a:pt x="98" y="401"/>
                    </a:lnTo>
                    <a:lnTo>
                      <a:pt x="98" y="445"/>
                    </a:lnTo>
                    <a:lnTo>
                      <a:pt x="102" y="487"/>
                    </a:lnTo>
                    <a:lnTo>
                      <a:pt x="110" y="530"/>
                    </a:lnTo>
                    <a:lnTo>
                      <a:pt x="122" y="573"/>
                    </a:lnTo>
                    <a:lnTo>
                      <a:pt x="133" y="592"/>
                    </a:lnTo>
                    <a:lnTo>
                      <a:pt x="145" y="614"/>
                    </a:lnTo>
                    <a:lnTo>
                      <a:pt x="159" y="635"/>
                    </a:lnTo>
                    <a:lnTo>
                      <a:pt x="173" y="655"/>
                    </a:lnTo>
                    <a:lnTo>
                      <a:pt x="189" y="673"/>
                    </a:lnTo>
                    <a:lnTo>
                      <a:pt x="207" y="689"/>
                    </a:lnTo>
                    <a:lnTo>
                      <a:pt x="227" y="702"/>
                    </a:lnTo>
                    <a:lnTo>
                      <a:pt x="250" y="711"/>
                    </a:lnTo>
                    <a:lnTo>
                      <a:pt x="256" y="711"/>
                    </a:lnTo>
                    <a:lnTo>
                      <a:pt x="262" y="709"/>
                    </a:lnTo>
                    <a:lnTo>
                      <a:pt x="269" y="706"/>
                    </a:lnTo>
                    <a:lnTo>
                      <a:pt x="275" y="704"/>
                    </a:lnTo>
                    <a:lnTo>
                      <a:pt x="281" y="702"/>
                    </a:lnTo>
                    <a:lnTo>
                      <a:pt x="287" y="701"/>
                    </a:lnTo>
                    <a:lnTo>
                      <a:pt x="290" y="703"/>
                    </a:lnTo>
                    <a:lnTo>
                      <a:pt x="294" y="708"/>
                    </a:lnTo>
                    <a:lnTo>
                      <a:pt x="287" y="712"/>
                    </a:lnTo>
                    <a:lnTo>
                      <a:pt x="280" y="716"/>
                    </a:lnTo>
                    <a:lnTo>
                      <a:pt x="273" y="719"/>
                    </a:lnTo>
                    <a:lnTo>
                      <a:pt x="266" y="721"/>
                    </a:lnTo>
                    <a:lnTo>
                      <a:pt x="259" y="723"/>
                    </a:lnTo>
                    <a:lnTo>
                      <a:pt x="251" y="724"/>
                    </a:lnTo>
                    <a:lnTo>
                      <a:pt x="243" y="723"/>
                    </a:lnTo>
                    <a:lnTo>
                      <a:pt x="235" y="720"/>
                    </a:lnTo>
                    <a:lnTo>
                      <a:pt x="212" y="710"/>
                    </a:lnTo>
                    <a:lnTo>
                      <a:pt x="191" y="698"/>
                    </a:lnTo>
                    <a:lnTo>
                      <a:pt x="171" y="686"/>
                    </a:lnTo>
                    <a:lnTo>
                      <a:pt x="153" y="671"/>
                    </a:lnTo>
                    <a:lnTo>
                      <a:pt x="137" y="655"/>
                    </a:lnTo>
                    <a:lnTo>
                      <a:pt x="122" y="637"/>
                    </a:lnTo>
                    <a:lnTo>
                      <a:pt x="108" y="618"/>
                    </a:lnTo>
                    <a:lnTo>
                      <a:pt x="97" y="598"/>
                    </a:lnTo>
                    <a:lnTo>
                      <a:pt x="86" y="577"/>
                    </a:lnTo>
                    <a:lnTo>
                      <a:pt x="77" y="555"/>
                    </a:lnTo>
                    <a:lnTo>
                      <a:pt x="69" y="532"/>
                    </a:lnTo>
                    <a:lnTo>
                      <a:pt x="63" y="509"/>
                    </a:lnTo>
                    <a:lnTo>
                      <a:pt x="59" y="485"/>
                    </a:lnTo>
                    <a:lnTo>
                      <a:pt x="55" y="461"/>
                    </a:lnTo>
                    <a:lnTo>
                      <a:pt x="53" y="437"/>
                    </a:lnTo>
                    <a:lnTo>
                      <a:pt x="53" y="411"/>
                    </a:lnTo>
                    <a:lnTo>
                      <a:pt x="53" y="330"/>
                    </a:lnTo>
                    <a:lnTo>
                      <a:pt x="45" y="330"/>
                    </a:lnTo>
                    <a:lnTo>
                      <a:pt x="38" y="330"/>
                    </a:lnTo>
                    <a:lnTo>
                      <a:pt x="30" y="330"/>
                    </a:lnTo>
                    <a:lnTo>
                      <a:pt x="22" y="328"/>
                    </a:lnTo>
                    <a:lnTo>
                      <a:pt x="15" y="326"/>
                    </a:lnTo>
                    <a:lnTo>
                      <a:pt x="9" y="323"/>
                    </a:lnTo>
                    <a:lnTo>
                      <a:pt x="3" y="319"/>
                    </a:lnTo>
                    <a:lnTo>
                      <a:pt x="0" y="314"/>
                    </a:lnTo>
                    <a:lnTo>
                      <a:pt x="56" y="294"/>
                    </a:lnTo>
                    <a:lnTo>
                      <a:pt x="61" y="269"/>
                    </a:lnTo>
                    <a:lnTo>
                      <a:pt x="65" y="242"/>
                    </a:lnTo>
                    <a:lnTo>
                      <a:pt x="72" y="217"/>
                    </a:lnTo>
                    <a:lnTo>
                      <a:pt x="87" y="196"/>
                    </a:lnTo>
                    <a:lnTo>
                      <a:pt x="78" y="184"/>
                    </a:lnTo>
                    <a:lnTo>
                      <a:pt x="71" y="171"/>
                    </a:lnTo>
                    <a:lnTo>
                      <a:pt x="64" y="156"/>
                    </a:lnTo>
                    <a:lnTo>
                      <a:pt x="60" y="141"/>
                    </a:lnTo>
                    <a:lnTo>
                      <a:pt x="56" y="126"/>
                    </a:lnTo>
                    <a:lnTo>
                      <a:pt x="56" y="110"/>
                    </a:lnTo>
                    <a:lnTo>
                      <a:pt x="57" y="93"/>
                    </a:lnTo>
                    <a:lnTo>
                      <a:pt x="63" y="77"/>
                    </a:lnTo>
                    <a:lnTo>
                      <a:pt x="70" y="65"/>
                    </a:lnTo>
                    <a:lnTo>
                      <a:pt x="77" y="53"/>
                    </a:lnTo>
                    <a:lnTo>
                      <a:pt x="85" y="42"/>
                    </a:lnTo>
                    <a:lnTo>
                      <a:pt x="94" y="31"/>
                    </a:lnTo>
                    <a:lnTo>
                      <a:pt x="103" y="22"/>
                    </a:lnTo>
                    <a:lnTo>
                      <a:pt x="115" y="14"/>
                    </a:lnTo>
                    <a:lnTo>
                      <a:pt x="125" y="7"/>
                    </a:lnTo>
                    <a:lnTo>
                      <a:pt x="138" y="0"/>
                    </a:lnTo>
                    <a:lnTo>
                      <a:pt x="144" y="8"/>
                    </a:lnTo>
                    <a:lnTo>
                      <a:pt x="145" y="15"/>
                    </a:lnTo>
                    <a:lnTo>
                      <a:pt x="142" y="22"/>
                    </a:lnTo>
                    <a:lnTo>
                      <a:pt x="135" y="28"/>
                    </a:lnTo>
                    <a:lnTo>
                      <a:pt x="127" y="34"/>
                    </a:lnTo>
                    <a:lnTo>
                      <a:pt x="120" y="40"/>
                    </a:lnTo>
                    <a:lnTo>
                      <a:pt x="113" y="47"/>
                    </a:lnTo>
                    <a:lnTo>
                      <a:pt x="109" y="55"/>
                    </a:lnTo>
                    <a:lnTo>
                      <a:pt x="102" y="83"/>
                    </a:lnTo>
                    <a:lnTo>
                      <a:pt x="103" y="113"/>
                    </a:lnTo>
                    <a:lnTo>
                      <a:pt x="110" y="141"/>
                    </a:lnTo>
                    <a:lnTo>
                      <a:pt x="122" y="166"/>
                    </a:lnTo>
                    <a:lnTo>
                      <a:pt x="138" y="184"/>
                    </a:lnTo>
                    <a:lnTo>
                      <a:pt x="154" y="201"/>
                    </a:lnTo>
                    <a:lnTo>
                      <a:pt x="173" y="214"/>
                    </a:lnTo>
                    <a:lnTo>
                      <a:pt x="192" y="226"/>
                    </a:lnTo>
                    <a:lnTo>
                      <a:pt x="212" y="235"/>
                    </a:lnTo>
                    <a:lnTo>
                      <a:pt x="232" y="242"/>
                    </a:lnTo>
                    <a:lnTo>
                      <a:pt x="254" y="249"/>
                    </a:lnTo>
                    <a:lnTo>
                      <a:pt x="276" y="255"/>
                    </a:lnTo>
                    <a:lnTo>
                      <a:pt x="298" y="259"/>
                    </a:lnTo>
                    <a:lnTo>
                      <a:pt x="320" y="265"/>
                    </a:lnTo>
                    <a:lnTo>
                      <a:pt x="342" y="271"/>
                    </a:lnTo>
                    <a:lnTo>
                      <a:pt x="364" y="277"/>
                    </a:lnTo>
                    <a:lnTo>
                      <a:pt x="385" y="284"/>
                    </a:lnTo>
                    <a:lnTo>
                      <a:pt x="405" y="293"/>
                    </a:lnTo>
                    <a:lnTo>
                      <a:pt x="425" y="302"/>
                    </a:lnTo>
                    <a:lnTo>
                      <a:pt x="444" y="315"/>
                    </a:lnTo>
                    <a:lnTo>
                      <a:pt x="459" y="317"/>
                    </a:lnTo>
                    <a:lnTo>
                      <a:pt x="474" y="322"/>
                    </a:lnTo>
                    <a:lnTo>
                      <a:pt x="488" y="328"/>
                    </a:lnTo>
                    <a:lnTo>
                      <a:pt x="501" y="337"/>
                    </a:lnTo>
                    <a:lnTo>
                      <a:pt x="512" y="347"/>
                    </a:lnTo>
                    <a:lnTo>
                      <a:pt x="523" y="358"/>
                    </a:lnTo>
                    <a:lnTo>
                      <a:pt x="531" y="370"/>
                    </a:lnTo>
                    <a:lnTo>
                      <a:pt x="539" y="384"/>
                    </a:lnTo>
                    <a:lnTo>
                      <a:pt x="541" y="396"/>
                    </a:lnTo>
                    <a:lnTo>
                      <a:pt x="540" y="410"/>
                    </a:lnTo>
                    <a:lnTo>
                      <a:pt x="534" y="421"/>
                    </a:lnTo>
                    <a:lnTo>
                      <a:pt x="524" y="430"/>
                    </a:lnTo>
                    <a:lnTo>
                      <a:pt x="517" y="430"/>
                    </a:lnTo>
                    <a:lnTo>
                      <a:pt x="510" y="426"/>
                    </a:lnTo>
                    <a:lnTo>
                      <a:pt x="502" y="422"/>
                    </a:lnTo>
                    <a:lnTo>
                      <a:pt x="495" y="417"/>
                    </a:lnTo>
                    <a:lnTo>
                      <a:pt x="488" y="411"/>
                    </a:lnTo>
                    <a:lnTo>
                      <a:pt x="482" y="406"/>
                    </a:lnTo>
                    <a:lnTo>
                      <a:pt x="479" y="402"/>
                    </a:lnTo>
                    <a:lnTo>
                      <a:pt x="478" y="401"/>
                    </a:lnTo>
                    <a:lnTo>
                      <a:pt x="485" y="405"/>
                    </a:lnTo>
                    <a:lnTo>
                      <a:pt x="492" y="409"/>
                    </a:lnTo>
                    <a:lnTo>
                      <a:pt x="497" y="413"/>
                    </a:lnTo>
                    <a:lnTo>
                      <a:pt x="505" y="414"/>
                    </a:lnTo>
                    <a:lnTo>
                      <a:pt x="511" y="409"/>
                    </a:lnTo>
                    <a:lnTo>
                      <a:pt x="515" y="402"/>
                    </a:lnTo>
                    <a:lnTo>
                      <a:pt x="516" y="396"/>
                    </a:lnTo>
                    <a:lnTo>
                      <a:pt x="516" y="388"/>
                    </a:lnTo>
                    <a:lnTo>
                      <a:pt x="508" y="383"/>
                    </a:lnTo>
                    <a:lnTo>
                      <a:pt x="501" y="375"/>
                    </a:lnTo>
                    <a:lnTo>
                      <a:pt x="493" y="368"/>
                    </a:lnTo>
                    <a:lnTo>
                      <a:pt x="484" y="361"/>
                    </a:lnTo>
                    <a:lnTo>
                      <a:pt x="476" y="354"/>
                    </a:lnTo>
                    <a:lnTo>
                      <a:pt x="466" y="349"/>
                    </a:lnTo>
                    <a:lnTo>
                      <a:pt x="456" y="346"/>
                    </a:lnTo>
                    <a:lnTo>
                      <a:pt x="447" y="346"/>
                    </a:lnTo>
                    <a:lnTo>
                      <a:pt x="454" y="368"/>
                    </a:lnTo>
                    <a:lnTo>
                      <a:pt x="457" y="392"/>
                    </a:lnTo>
                    <a:lnTo>
                      <a:pt x="458" y="416"/>
                    </a:lnTo>
                    <a:lnTo>
                      <a:pt x="461" y="440"/>
                    </a:lnTo>
                    <a:lnTo>
                      <a:pt x="463" y="464"/>
                    </a:lnTo>
                    <a:lnTo>
                      <a:pt x="469" y="487"/>
                    </a:lnTo>
                    <a:lnTo>
                      <a:pt x="480" y="509"/>
                    </a:lnTo>
                    <a:lnTo>
                      <a:pt x="496" y="529"/>
                    </a:lnTo>
                    <a:lnTo>
                      <a:pt x="510" y="544"/>
                    </a:lnTo>
                    <a:lnTo>
                      <a:pt x="524" y="560"/>
                    </a:lnTo>
                    <a:lnTo>
                      <a:pt x="539" y="575"/>
                    </a:lnTo>
                    <a:lnTo>
                      <a:pt x="556" y="589"/>
                    </a:lnTo>
                    <a:lnTo>
                      <a:pt x="573" y="600"/>
                    </a:lnTo>
                    <a:lnTo>
                      <a:pt x="592" y="608"/>
                    </a:lnTo>
                    <a:lnTo>
                      <a:pt x="611" y="612"/>
                    </a:lnTo>
                    <a:lnTo>
                      <a:pt x="633" y="611"/>
                    </a:lnTo>
                    <a:lnTo>
                      <a:pt x="637" y="607"/>
                    </a:lnTo>
                    <a:lnTo>
                      <a:pt x="641" y="604"/>
                    </a:lnTo>
                    <a:lnTo>
                      <a:pt x="646" y="602"/>
                    </a:lnTo>
                    <a:lnTo>
                      <a:pt x="649" y="598"/>
                    </a:lnTo>
                    <a:lnTo>
                      <a:pt x="645" y="593"/>
                    </a:lnTo>
                    <a:lnTo>
                      <a:pt x="639" y="591"/>
                    </a:lnTo>
                    <a:lnTo>
                      <a:pt x="634" y="589"/>
                    </a:lnTo>
                    <a:lnTo>
                      <a:pt x="633" y="583"/>
                    </a:lnTo>
                    <a:lnTo>
                      <a:pt x="640" y="578"/>
                    </a:lnTo>
                    <a:lnTo>
                      <a:pt x="647" y="576"/>
                    </a:lnTo>
                    <a:lnTo>
                      <a:pt x="656" y="575"/>
                    </a:lnTo>
                    <a:lnTo>
                      <a:pt x="664" y="577"/>
                    </a:lnTo>
                    <a:lnTo>
                      <a:pt x="671" y="584"/>
                    </a:lnTo>
                    <a:lnTo>
                      <a:pt x="675" y="592"/>
                    </a:lnTo>
                    <a:lnTo>
                      <a:pt x="676" y="600"/>
                    </a:lnTo>
                    <a:lnTo>
                      <a:pt x="675" y="608"/>
                    </a:lnTo>
                    <a:lnTo>
                      <a:pt x="674" y="619"/>
                    </a:lnTo>
                    <a:lnTo>
                      <a:pt x="668" y="628"/>
                    </a:lnTo>
                    <a:lnTo>
                      <a:pt x="657" y="636"/>
                    </a:lnTo>
                    <a:lnTo>
                      <a:pt x="645" y="643"/>
                    </a:lnTo>
                    <a:lnTo>
                      <a:pt x="630" y="644"/>
                    </a:lnTo>
                    <a:lnTo>
                      <a:pt x="616" y="643"/>
                    </a:lnTo>
                    <a:lnTo>
                      <a:pt x="602" y="641"/>
                    </a:lnTo>
                    <a:lnTo>
                      <a:pt x="590" y="637"/>
                    </a:lnTo>
                    <a:lnTo>
                      <a:pt x="577" y="631"/>
                    </a:lnTo>
                    <a:lnTo>
                      <a:pt x="565" y="627"/>
                    </a:lnTo>
                    <a:lnTo>
                      <a:pt x="556" y="620"/>
                    </a:lnTo>
                    <a:lnTo>
                      <a:pt x="547" y="614"/>
                    </a:lnTo>
                    <a:lnTo>
                      <a:pt x="554" y="636"/>
                    </a:lnTo>
                    <a:lnTo>
                      <a:pt x="562" y="658"/>
                    </a:lnTo>
                    <a:lnTo>
                      <a:pt x="571" y="679"/>
                    </a:lnTo>
                    <a:lnTo>
                      <a:pt x="581" y="701"/>
                    </a:lnTo>
                    <a:lnTo>
                      <a:pt x="593" y="721"/>
                    </a:lnTo>
                    <a:lnTo>
                      <a:pt x="605" y="743"/>
                    </a:lnTo>
                    <a:lnTo>
                      <a:pt x="617" y="764"/>
                    </a:lnTo>
                    <a:lnTo>
                      <a:pt x="631" y="784"/>
                    </a:lnTo>
                    <a:lnTo>
                      <a:pt x="615" y="8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3" name="Freeform 133"/>
              <p:cNvSpPr>
                <a:spLocks/>
              </p:cNvSpPr>
              <p:nvPr/>
            </p:nvSpPr>
            <p:spPr bwMode="auto">
              <a:xfrm>
                <a:off x="3350" y="2622"/>
                <a:ext cx="130" cy="250"/>
              </a:xfrm>
              <a:custGeom>
                <a:avLst/>
                <a:gdLst>
                  <a:gd name="T0" fmla="*/ 248 w 260"/>
                  <a:gd name="T1" fmla="*/ 153 h 501"/>
                  <a:gd name="T2" fmla="*/ 260 w 260"/>
                  <a:gd name="T3" fmla="*/ 246 h 501"/>
                  <a:gd name="T4" fmla="*/ 249 w 260"/>
                  <a:gd name="T5" fmla="*/ 339 h 501"/>
                  <a:gd name="T6" fmla="*/ 213 w 260"/>
                  <a:gd name="T7" fmla="*/ 424 h 501"/>
                  <a:gd name="T8" fmla="*/ 175 w 260"/>
                  <a:gd name="T9" fmla="*/ 470 h 501"/>
                  <a:gd name="T10" fmla="*/ 144 w 260"/>
                  <a:gd name="T11" fmla="*/ 486 h 501"/>
                  <a:gd name="T12" fmla="*/ 111 w 260"/>
                  <a:gd name="T13" fmla="*/ 498 h 501"/>
                  <a:gd name="T14" fmla="*/ 87 w 260"/>
                  <a:gd name="T15" fmla="*/ 501 h 501"/>
                  <a:gd name="T16" fmla="*/ 87 w 260"/>
                  <a:gd name="T17" fmla="*/ 493 h 501"/>
                  <a:gd name="T18" fmla="*/ 108 w 260"/>
                  <a:gd name="T19" fmla="*/ 475 h 501"/>
                  <a:gd name="T20" fmla="*/ 140 w 260"/>
                  <a:gd name="T21" fmla="*/ 453 h 501"/>
                  <a:gd name="T22" fmla="*/ 167 w 260"/>
                  <a:gd name="T23" fmla="*/ 430 h 501"/>
                  <a:gd name="T24" fmla="*/ 188 w 260"/>
                  <a:gd name="T25" fmla="*/ 388 h 501"/>
                  <a:gd name="T26" fmla="*/ 205 w 260"/>
                  <a:gd name="T27" fmla="*/ 319 h 501"/>
                  <a:gd name="T28" fmla="*/ 212 w 260"/>
                  <a:gd name="T29" fmla="*/ 247 h 501"/>
                  <a:gd name="T30" fmla="*/ 206 w 260"/>
                  <a:gd name="T31" fmla="*/ 174 h 501"/>
                  <a:gd name="T32" fmla="*/ 196 w 260"/>
                  <a:gd name="T33" fmla="*/ 130 h 501"/>
                  <a:gd name="T34" fmla="*/ 190 w 260"/>
                  <a:gd name="T35" fmla="*/ 111 h 501"/>
                  <a:gd name="T36" fmla="*/ 181 w 260"/>
                  <a:gd name="T37" fmla="*/ 93 h 501"/>
                  <a:gd name="T38" fmla="*/ 169 w 260"/>
                  <a:gd name="T39" fmla="*/ 78 h 501"/>
                  <a:gd name="T40" fmla="*/ 140 w 260"/>
                  <a:gd name="T41" fmla="*/ 53 h 501"/>
                  <a:gd name="T42" fmla="*/ 87 w 260"/>
                  <a:gd name="T43" fmla="*/ 32 h 501"/>
                  <a:gd name="T44" fmla="*/ 37 w 260"/>
                  <a:gd name="T45" fmla="*/ 24 h 501"/>
                  <a:gd name="T46" fmla="*/ 5 w 260"/>
                  <a:gd name="T47" fmla="*/ 24 h 501"/>
                  <a:gd name="T48" fmla="*/ 16 w 260"/>
                  <a:gd name="T49" fmla="*/ 13 h 501"/>
                  <a:gd name="T50" fmla="*/ 53 w 260"/>
                  <a:gd name="T51" fmla="*/ 1 h 501"/>
                  <a:gd name="T52" fmla="*/ 92 w 260"/>
                  <a:gd name="T53" fmla="*/ 2 h 501"/>
                  <a:gd name="T54" fmla="*/ 130 w 260"/>
                  <a:gd name="T55" fmla="*/ 12 h 501"/>
                  <a:gd name="T56" fmla="*/ 160 w 260"/>
                  <a:gd name="T57" fmla="*/ 28 h 501"/>
                  <a:gd name="T58" fmla="*/ 184 w 260"/>
                  <a:gd name="T59" fmla="*/ 47 h 501"/>
                  <a:gd name="T60" fmla="*/ 206 w 260"/>
                  <a:gd name="T61" fmla="*/ 72 h 501"/>
                  <a:gd name="T62" fmla="*/ 225 w 260"/>
                  <a:gd name="T63" fmla="*/ 97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60" h="501">
                    <a:moveTo>
                      <a:pt x="232" y="111"/>
                    </a:moveTo>
                    <a:lnTo>
                      <a:pt x="248" y="153"/>
                    </a:lnTo>
                    <a:lnTo>
                      <a:pt x="257" y="198"/>
                    </a:lnTo>
                    <a:lnTo>
                      <a:pt x="260" y="246"/>
                    </a:lnTo>
                    <a:lnTo>
                      <a:pt x="258" y="293"/>
                    </a:lnTo>
                    <a:lnTo>
                      <a:pt x="249" y="339"/>
                    </a:lnTo>
                    <a:lnTo>
                      <a:pt x="234" y="384"/>
                    </a:lnTo>
                    <a:lnTo>
                      <a:pt x="213" y="424"/>
                    </a:lnTo>
                    <a:lnTo>
                      <a:pt x="186" y="461"/>
                    </a:lnTo>
                    <a:lnTo>
                      <a:pt x="175" y="470"/>
                    </a:lnTo>
                    <a:lnTo>
                      <a:pt x="160" y="478"/>
                    </a:lnTo>
                    <a:lnTo>
                      <a:pt x="144" y="486"/>
                    </a:lnTo>
                    <a:lnTo>
                      <a:pt x="127" y="493"/>
                    </a:lnTo>
                    <a:lnTo>
                      <a:pt x="111" y="498"/>
                    </a:lnTo>
                    <a:lnTo>
                      <a:pt x="97" y="501"/>
                    </a:lnTo>
                    <a:lnTo>
                      <a:pt x="87" y="501"/>
                    </a:lnTo>
                    <a:lnTo>
                      <a:pt x="82" y="499"/>
                    </a:lnTo>
                    <a:lnTo>
                      <a:pt x="87" y="493"/>
                    </a:lnTo>
                    <a:lnTo>
                      <a:pt x="96" y="485"/>
                    </a:lnTo>
                    <a:lnTo>
                      <a:pt x="108" y="475"/>
                    </a:lnTo>
                    <a:lnTo>
                      <a:pt x="123" y="464"/>
                    </a:lnTo>
                    <a:lnTo>
                      <a:pt x="140" y="453"/>
                    </a:lnTo>
                    <a:lnTo>
                      <a:pt x="154" y="441"/>
                    </a:lnTo>
                    <a:lnTo>
                      <a:pt x="167" y="430"/>
                    </a:lnTo>
                    <a:lnTo>
                      <a:pt x="175" y="421"/>
                    </a:lnTo>
                    <a:lnTo>
                      <a:pt x="188" y="388"/>
                    </a:lnTo>
                    <a:lnTo>
                      <a:pt x="198" y="355"/>
                    </a:lnTo>
                    <a:lnTo>
                      <a:pt x="205" y="319"/>
                    </a:lnTo>
                    <a:lnTo>
                      <a:pt x="210" y="284"/>
                    </a:lnTo>
                    <a:lnTo>
                      <a:pt x="212" y="247"/>
                    </a:lnTo>
                    <a:lnTo>
                      <a:pt x="210" y="210"/>
                    </a:lnTo>
                    <a:lnTo>
                      <a:pt x="206" y="174"/>
                    </a:lnTo>
                    <a:lnTo>
                      <a:pt x="198" y="140"/>
                    </a:lnTo>
                    <a:lnTo>
                      <a:pt x="196" y="130"/>
                    </a:lnTo>
                    <a:lnTo>
                      <a:pt x="194" y="120"/>
                    </a:lnTo>
                    <a:lnTo>
                      <a:pt x="190" y="111"/>
                    </a:lnTo>
                    <a:lnTo>
                      <a:pt x="186" y="103"/>
                    </a:lnTo>
                    <a:lnTo>
                      <a:pt x="181" y="93"/>
                    </a:lnTo>
                    <a:lnTo>
                      <a:pt x="175" y="85"/>
                    </a:lnTo>
                    <a:lnTo>
                      <a:pt x="169" y="78"/>
                    </a:lnTo>
                    <a:lnTo>
                      <a:pt x="163" y="70"/>
                    </a:lnTo>
                    <a:lnTo>
                      <a:pt x="140" y="53"/>
                    </a:lnTo>
                    <a:lnTo>
                      <a:pt x="114" y="40"/>
                    </a:lnTo>
                    <a:lnTo>
                      <a:pt x="87" y="32"/>
                    </a:lnTo>
                    <a:lnTo>
                      <a:pt x="61" y="27"/>
                    </a:lnTo>
                    <a:lnTo>
                      <a:pt x="37" y="24"/>
                    </a:lnTo>
                    <a:lnTo>
                      <a:pt x="17" y="24"/>
                    </a:lnTo>
                    <a:lnTo>
                      <a:pt x="5" y="24"/>
                    </a:lnTo>
                    <a:lnTo>
                      <a:pt x="0" y="24"/>
                    </a:lnTo>
                    <a:lnTo>
                      <a:pt x="16" y="13"/>
                    </a:lnTo>
                    <a:lnTo>
                      <a:pt x="34" y="6"/>
                    </a:lnTo>
                    <a:lnTo>
                      <a:pt x="53" y="1"/>
                    </a:lnTo>
                    <a:lnTo>
                      <a:pt x="73" y="0"/>
                    </a:lnTo>
                    <a:lnTo>
                      <a:pt x="92" y="2"/>
                    </a:lnTo>
                    <a:lnTo>
                      <a:pt x="112" y="6"/>
                    </a:lnTo>
                    <a:lnTo>
                      <a:pt x="130" y="12"/>
                    </a:lnTo>
                    <a:lnTo>
                      <a:pt x="148" y="19"/>
                    </a:lnTo>
                    <a:lnTo>
                      <a:pt x="160" y="28"/>
                    </a:lnTo>
                    <a:lnTo>
                      <a:pt x="173" y="37"/>
                    </a:lnTo>
                    <a:lnTo>
                      <a:pt x="184" y="47"/>
                    </a:lnTo>
                    <a:lnTo>
                      <a:pt x="196" y="59"/>
                    </a:lnTo>
                    <a:lnTo>
                      <a:pt x="206" y="72"/>
                    </a:lnTo>
                    <a:lnTo>
                      <a:pt x="216" y="84"/>
                    </a:lnTo>
                    <a:lnTo>
                      <a:pt x="225" y="97"/>
                    </a:lnTo>
                    <a:lnTo>
                      <a:pt x="232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4" name="Freeform 134"/>
              <p:cNvSpPr>
                <a:spLocks/>
              </p:cNvSpPr>
              <p:nvPr/>
            </p:nvSpPr>
            <p:spPr bwMode="auto">
              <a:xfrm>
                <a:off x="2585" y="2651"/>
                <a:ext cx="321" cy="350"/>
              </a:xfrm>
              <a:custGeom>
                <a:avLst/>
                <a:gdLst>
                  <a:gd name="T0" fmla="*/ 641 w 641"/>
                  <a:gd name="T1" fmla="*/ 3 h 699"/>
                  <a:gd name="T2" fmla="*/ 641 w 641"/>
                  <a:gd name="T3" fmla="*/ 107 h 699"/>
                  <a:gd name="T4" fmla="*/ 641 w 641"/>
                  <a:gd name="T5" fmla="*/ 334 h 699"/>
                  <a:gd name="T6" fmla="*/ 638 w 641"/>
                  <a:gd name="T7" fmla="*/ 563 h 699"/>
                  <a:gd name="T8" fmla="*/ 629 w 641"/>
                  <a:gd name="T9" fmla="*/ 668 h 699"/>
                  <a:gd name="T10" fmla="*/ 623 w 641"/>
                  <a:gd name="T11" fmla="*/ 668 h 699"/>
                  <a:gd name="T12" fmla="*/ 607 w 641"/>
                  <a:gd name="T13" fmla="*/ 669 h 699"/>
                  <a:gd name="T14" fmla="*/ 583 w 641"/>
                  <a:gd name="T15" fmla="*/ 672 h 699"/>
                  <a:gd name="T16" fmla="*/ 549 w 641"/>
                  <a:gd name="T17" fmla="*/ 673 h 699"/>
                  <a:gd name="T18" fmla="*/ 511 w 641"/>
                  <a:gd name="T19" fmla="*/ 676 h 699"/>
                  <a:gd name="T20" fmla="*/ 466 w 641"/>
                  <a:gd name="T21" fmla="*/ 678 h 699"/>
                  <a:gd name="T22" fmla="*/ 419 w 641"/>
                  <a:gd name="T23" fmla="*/ 682 h 699"/>
                  <a:gd name="T24" fmla="*/ 368 w 641"/>
                  <a:gd name="T25" fmla="*/ 684 h 699"/>
                  <a:gd name="T26" fmla="*/ 318 w 641"/>
                  <a:gd name="T27" fmla="*/ 688 h 699"/>
                  <a:gd name="T28" fmla="*/ 266 w 641"/>
                  <a:gd name="T29" fmla="*/ 690 h 699"/>
                  <a:gd name="T30" fmla="*/ 216 w 641"/>
                  <a:gd name="T31" fmla="*/ 693 h 699"/>
                  <a:gd name="T32" fmla="*/ 169 w 641"/>
                  <a:gd name="T33" fmla="*/ 696 h 699"/>
                  <a:gd name="T34" fmla="*/ 127 w 641"/>
                  <a:gd name="T35" fmla="*/ 697 h 699"/>
                  <a:gd name="T36" fmla="*/ 88 w 641"/>
                  <a:gd name="T37" fmla="*/ 698 h 699"/>
                  <a:gd name="T38" fmla="*/ 57 w 641"/>
                  <a:gd name="T39" fmla="*/ 699 h 699"/>
                  <a:gd name="T40" fmla="*/ 34 w 641"/>
                  <a:gd name="T41" fmla="*/ 699 h 699"/>
                  <a:gd name="T42" fmla="*/ 0 w 641"/>
                  <a:gd name="T43" fmla="*/ 0 h 699"/>
                  <a:gd name="T44" fmla="*/ 641 w 641"/>
                  <a:gd name="T45" fmla="*/ 3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41" h="699">
                    <a:moveTo>
                      <a:pt x="641" y="3"/>
                    </a:moveTo>
                    <a:lnTo>
                      <a:pt x="641" y="107"/>
                    </a:lnTo>
                    <a:lnTo>
                      <a:pt x="641" y="334"/>
                    </a:lnTo>
                    <a:lnTo>
                      <a:pt x="638" y="563"/>
                    </a:lnTo>
                    <a:lnTo>
                      <a:pt x="629" y="668"/>
                    </a:lnTo>
                    <a:lnTo>
                      <a:pt x="623" y="668"/>
                    </a:lnTo>
                    <a:lnTo>
                      <a:pt x="607" y="669"/>
                    </a:lnTo>
                    <a:lnTo>
                      <a:pt x="583" y="672"/>
                    </a:lnTo>
                    <a:lnTo>
                      <a:pt x="549" y="673"/>
                    </a:lnTo>
                    <a:lnTo>
                      <a:pt x="511" y="676"/>
                    </a:lnTo>
                    <a:lnTo>
                      <a:pt x="466" y="678"/>
                    </a:lnTo>
                    <a:lnTo>
                      <a:pt x="419" y="682"/>
                    </a:lnTo>
                    <a:lnTo>
                      <a:pt x="368" y="684"/>
                    </a:lnTo>
                    <a:lnTo>
                      <a:pt x="318" y="688"/>
                    </a:lnTo>
                    <a:lnTo>
                      <a:pt x="266" y="690"/>
                    </a:lnTo>
                    <a:lnTo>
                      <a:pt x="216" y="693"/>
                    </a:lnTo>
                    <a:lnTo>
                      <a:pt x="169" y="696"/>
                    </a:lnTo>
                    <a:lnTo>
                      <a:pt x="127" y="697"/>
                    </a:lnTo>
                    <a:lnTo>
                      <a:pt x="88" y="698"/>
                    </a:lnTo>
                    <a:lnTo>
                      <a:pt x="57" y="699"/>
                    </a:lnTo>
                    <a:lnTo>
                      <a:pt x="34" y="699"/>
                    </a:lnTo>
                    <a:lnTo>
                      <a:pt x="0" y="0"/>
                    </a:lnTo>
                    <a:lnTo>
                      <a:pt x="64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5" name="Freeform 135"/>
              <p:cNvSpPr>
                <a:spLocks/>
              </p:cNvSpPr>
              <p:nvPr/>
            </p:nvSpPr>
            <p:spPr bwMode="auto">
              <a:xfrm>
                <a:off x="3295" y="2647"/>
                <a:ext cx="117" cy="218"/>
              </a:xfrm>
              <a:custGeom>
                <a:avLst/>
                <a:gdLst>
                  <a:gd name="T0" fmla="*/ 137 w 233"/>
                  <a:gd name="T1" fmla="*/ 180 h 434"/>
                  <a:gd name="T2" fmla="*/ 122 w 233"/>
                  <a:gd name="T3" fmla="*/ 226 h 434"/>
                  <a:gd name="T4" fmla="*/ 92 w 233"/>
                  <a:gd name="T5" fmla="*/ 266 h 434"/>
                  <a:gd name="T6" fmla="*/ 74 w 233"/>
                  <a:gd name="T7" fmla="*/ 274 h 434"/>
                  <a:gd name="T8" fmla="*/ 52 w 233"/>
                  <a:gd name="T9" fmla="*/ 275 h 434"/>
                  <a:gd name="T10" fmla="*/ 36 w 233"/>
                  <a:gd name="T11" fmla="*/ 279 h 434"/>
                  <a:gd name="T12" fmla="*/ 52 w 233"/>
                  <a:gd name="T13" fmla="*/ 291 h 434"/>
                  <a:gd name="T14" fmla="*/ 72 w 233"/>
                  <a:gd name="T15" fmla="*/ 298 h 434"/>
                  <a:gd name="T16" fmla="*/ 97 w 233"/>
                  <a:gd name="T17" fmla="*/ 296 h 434"/>
                  <a:gd name="T18" fmla="*/ 128 w 233"/>
                  <a:gd name="T19" fmla="*/ 295 h 434"/>
                  <a:gd name="T20" fmla="*/ 146 w 233"/>
                  <a:gd name="T21" fmla="*/ 300 h 434"/>
                  <a:gd name="T22" fmla="*/ 139 w 233"/>
                  <a:gd name="T23" fmla="*/ 343 h 434"/>
                  <a:gd name="T24" fmla="*/ 112 w 233"/>
                  <a:gd name="T25" fmla="*/ 379 h 434"/>
                  <a:gd name="T26" fmla="*/ 99 w 233"/>
                  <a:gd name="T27" fmla="*/ 400 h 434"/>
                  <a:gd name="T28" fmla="*/ 129 w 233"/>
                  <a:gd name="T29" fmla="*/ 400 h 434"/>
                  <a:gd name="T30" fmla="*/ 158 w 233"/>
                  <a:gd name="T31" fmla="*/ 389 h 434"/>
                  <a:gd name="T32" fmla="*/ 180 w 233"/>
                  <a:gd name="T33" fmla="*/ 372 h 434"/>
                  <a:gd name="T34" fmla="*/ 199 w 233"/>
                  <a:gd name="T35" fmla="*/ 348 h 434"/>
                  <a:gd name="T36" fmla="*/ 224 w 233"/>
                  <a:gd name="T37" fmla="*/ 329 h 434"/>
                  <a:gd name="T38" fmla="*/ 233 w 233"/>
                  <a:gd name="T39" fmla="*/ 358 h 434"/>
                  <a:gd name="T40" fmla="*/ 207 w 233"/>
                  <a:gd name="T41" fmla="*/ 397 h 434"/>
                  <a:gd name="T42" fmla="*/ 161 w 233"/>
                  <a:gd name="T43" fmla="*/ 423 h 434"/>
                  <a:gd name="T44" fmla="*/ 109 w 233"/>
                  <a:gd name="T45" fmla="*/ 434 h 434"/>
                  <a:gd name="T46" fmla="*/ 85 w 233"/>
                  <a:gd name="T47" fmla="*/ 424 h 434"/>
                  <a:gd name="T48" fmla="*/ 60 w 233"/>
                  <a:gd name="T49" fmla="*/ 411 h 434"/>
                  <a:gd name="T50" fmla="*/ 48 w 233"/>
                  <a:gd name="T51" fmla="*/ 393 h 434"/>
                  <a:gd name="T52" fmla="*/ 61 w 233"/>
                  <a:gd name="T53" fmla="*/ 387 h 434"/>
                  <a:gd name="T54" fmla="*/ 77 w 233"/>
                  <a:gd name="T55" fmla="*/ 384 h 434"/>
                  <a:gd name="T56" fmla="*/ 104 w 233"/>
                  <a:gd name="T57" fmla="*/ 358 h 434"/>
                  <a:gd name="T58" fmla="*/ 104 w 233"/>
                  <a:gd name="T59" fmla="*/ 335 h 434"/>
                  <a:gd name="T60" fmla="*/ 68 w 233"/>
                  <a:gd name="T61" fmla="*/ 329 h 434"/>
                  <a:gd name="T62" fmla="*/ 34 w 233"/>
                  <a:gd name="T63" fmla="*/ 310 h 434"/>
                  <a:gd name="T64" fmla="*/ 2 w 233"/>
                  <a:gd name="T65" fmla="*/ 260 h 434"/>
                  <a:gd name="T66" fmla="*/ 13 w 233"/>
                  <a:gd name="T67" fmla="*/ 218 h 434"/>
                  <a:gd name="T68" fmla="*/ 21 w 233"/>
                  <a:gd name="T69" fmla="*/ 238 h 434"/>
                  <a:gd name="T70" fmla="*/ 33 w 233"/>
                  <a:gd name="T71" fmla="*/ 256 h 434"/>
                  <a:gd name="T72" fmla="*/ 53 w 233"/>
                  <a:gd name="T73" fmla="*/ 257 h 434"/>
                  <a:gd name="T74" fmla="*/ 68 w 233"/>
                  <a:gd name="T75" fmla="*/ 256 h 434"/>
                  <a:gd name="T76" fmla="*/ 82 w 233"/>
                  <a:gd name="T77" fmla="*/ 248 h 434"/>
                  <a:gd name="T78" fmla="*/ 87 w 233"/>
                  <a:gd name="T79" fmla="*/ 149 h 434"/>
                  <a:gd name="T80" fmla="*/ 66 w 233"/>
                  <a:gd name="T81" fmla="*/ 51 h 434"/>
                  <a:gd name="T82" fmla="*/ 117 w 233"/>
                  <a:gd name="T83" fmla="*/ 16 h 434"/>
                  <a:gd name="T84" fmla="*/ 133 w 233"/>
                  <a:gd name="T85" fmla="*/ 147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33" h="434">
                    <a:moveTo>
                      <a:pt x="133" y="147"/>
                    </a:moveTo>
                    <a:lnTo>
                      <a:pt x="137" y="164"/>
                    </a:lnTo>
                    <a:lnTo>
                      <a:pt x="137" y="180"/>
                    </a:lnTo>
                    <a:lnTo>
                      <a:pt x="135" y="196"/>
                    </a:lnTo>
                    <a:lnTo>
                      <a:pt x="130" y="211"/>
                    </a:lnTo>
                    <a:lnTo>
                      <a:pt x="122" y="226"/>
                    </a:lnTo>
                    <a:lnTo>
                      <a:pt x="114" y="240"/>
                    </a:lnTo>
                    <a:lnTo>
                      <a:pt x="104" y="253"/>
                    </a:lnTo>
                    <a:lnTo>
                      <a:pt x="92" y="266"/>
                    </a:lnTo>
                    <a:lnTo>
                      <a:pt x="86" y="270"/>
                    </a:lnTo>
                    <a:lnTo>
                      <a:pt x="79" y="272"/>
                    </a:lnTo>
                    <a:lnTo>
                      <a:pt x="74" y="274"/>
                    </a:lnTo>
                    <a:lnTo>
                      <a:pt x="67" y="275"/>
                    </a:lnTo>
                    <a:lnTo>
                      <a:pt x="60" y="275"/>
                    </a:lnTo>
                    <a:lnTo>
                      <a:pt x="52" y="275"/>
                    </a:lnTo>
                    <a:lnTo>
                      <a:pt x="41" y="275"/>
                    </a:lnTo>
                    <a:lnTo>
                      <a:pt x="31" y="273"/>
                    </a:lnTo>
                    <a:lnTo>
                      <a:pt x="36" y="279"/>
                    </a:lnTo>
                    <a:lnTo>
                      <a:pt x="40" y="283"/>
                    </a:lnTo>
                    <a:lnTo>
                      <a:pt x="46" y="288"/>
                    </a:lnTo>
                    <a:lnTo>
                      <a:pt x="52" y="291"/>
                    </a:lnTo>
                    <a:lnTo>
                      <a:pt x="59" y="295"/>
                    </a:lnTo>
                    <a:lnTo>
                      <a:pt x="66" y="297"/>
                    </a:lnTo>
                    <a:lnTo>
                      <a:pt x="72" y="298"/>
                    </a:lnTo>
                    <a:lnTo>
                      <a:pt x="79" y="300"/>
                    </a:lnTo>
                    <a:lnTo>
                      <a:pt x="87" y="298"/>
                    </a:lnTo>
                    <a:lnTo>
                      <a:pt x="97" y="296"/>
                    </a:lnTo>
                    <a:lnTo>
                      <a:pt x="107" y="295"/>
                    </a:lnTo>
                    <a:lnTo>
                      <a:pt x="117" y="295"/>
                    </a:lnTo>
                    <a:lnTo>
                      <a:pt x="128" y="295"/>
                    </a:lnTo>
                    <a:lnTo>
                      <a:pt x="136" y="295"/>
                    </a:lnTo>
                    <a:lnTo>
                      <a:pt x="143" y="297"/>
                    </a:lnTo>
                    <a:lnTo>
                      <a:pt x="146" y="300"/>
                    </a:lnTo>
                    <a:lnTo>
                      <a:pt x="146" y="316"/>
                    </a:lnTo>
                    <a:lnTo>
                      <a:pt x="144" y="329"/>
                    </a:lnTo>
                    <a:lnTo>
                      <a:pt x="139" y="343"/>
                    </a:lnTo>
                    <a:lnTo>
                      <a:pt x="131" y="356"/>
                    </a:lnTo>
                    <a:lnTo>
                      <a:pt x="122" y="369"/>
                    </a:lnTo>
                    <a:lnTo>
                      <a:pt x="112" y="379"/>
                    </a:lnTo>
                    <a:lnTo>
                      <a:pt x="101" y="388"/>
                    </a:lnTo>
                    <a:lnTo>
                      <a:pt x="90" y="396"/>
                    </a:lnTo>
                    <a:lnTo>
                      <a:pt x="99" y="400"/>
                    </a:lnTo>
                    <a:lnTo>
                      <a:pt x="109" y="401"/>
                    </a:lnTo>
                    <a:lnTo>
                      <a:pt x="120" y="401"/>
                    </a:lnTo>
                    <a:lnTo>
                      <a:pt x="129" y="400"/>
                    </a:lnTo>
                    <a:lnTo>
                      <a:pt x="139" y="397"/>
                    </a:lnTo>
                    <a:lnTo>
                      <a:pt x="148" y="394"/>
                    </a:lnTo>
                    <a:lnTo>
                      <a:pt x="158" y="389"/>
                    </a:lnTo>
                    <a:lnTo>
                      <a:pt x="166" y="385"/>
                    </a:lnTo>
                    <a:lnTo>
                      <a:pt x="174" y="379"/>
                    </a:lnTo>
                    <a:lnTo>
                      <a:pt x="180" y="372"/>
                    </a:lnTo>
                    <a:lnTo>
                      <a:pt x="186" y="364"/>
                    </a:lnTo>
                    <a:lnTo>
                      <a:pt x="192" y="356"/>
                    </a:lnTo>
                    <a:lnTo>
                      <a:pt x="199" y="348"/>
                    </a:lnTo>
                    <a:lnTo>
                      <a:pt x="206" y="340"/>
                    </a:lnTo>
                    <a:lnTo>
                      <a:pt x="214" y="334"/>
                    </a:lnTo>
                    <a:lnTo>
                      <a:pt x="224" y="329"/>
                    </a:lnTo>
                    <a:lnTo>
                      <a:pt x="229" y="339"/>
                    </a:lnTo>
                    <a:lnTo>
                      <a:pt x="233" y="349"/>
                    </a:lnTo>
                    <a:lnTo>
                      <a:pt x="233" y="358"/>
                    </a:lnTo>
                    <a:lnTo>
                      <a:pt x="230" y="369"/>
                    </a:lnTo>
                    <a:lnTo>
                      <a:pt x="220" y="385"/>
                    </a:lnTo>
                    <a:lnTo>
                      <a:pt x="207" y="397"/>
                    </a:lnTo>
                    <a:lnTo>
                      <a:pt x="193" y="408"/>
                    </a:lnTo>
                    <a:lnTo>
                      <a:pt x="178" y="416"/>
                    </a:lnTo>
                    <a:lnTo>
                      <a:pt x="161" y="423"/>
                    </a:lnTo>
                    <a:lnTo>
                      <a:pt x="144" y="427"/>
                    </a:lnTo>
                    <a:lnTo>
                      <a:pt x="127" y="431"/>
                    </a:lnTo>
                    <a:lnTo>
                      <a:pt x="109" y="434"/>
                    </a:lnTo>
                    <a:lnTo>
                      <a:pt x="101" y="431"/>
                    </a:lnTo>
                    <a:lnTo>
                      <a:pt x="93" y="427"/>
                    </a:lnTo>
                    <a:lnTo>
                      <a:pt x="85" y="424"/>
                    </a:lnTo>
                    <a:lnTo>
                      <a:pt x="76" y="420"/>
                    </a:lnTo>
                    <a:lnTo>
                      <a:pt x="68" y="417"/>
                    </a:lnTo>
                    <a:lnTo>
                      <a:pt x="60" y="411"/>
                    </a:lnTo>
                    <a:lnTo>
                      <a:pt x="53" y="406"/>
                    </a:lnTo>
                    <a:lnTo>
                      <a:pt x="46" y="397"/>
                    </a:lnTo>
                    <a:lnTo>
                      <a:pt x="48" y="393"/>
                    </a:lnTo>
                    <a:lnTo>
                      <a:pt x="52" y="391"/>
                    </a:lnTo>
                    <a:lnTo>
                      <a:pt x="56" y="388"/>
                    </a:lnTo>
                    <a:lnTo>
                      <a:pt x="61" y="387"/>
                    </a:lnTo>
                    <a:lnTo>
                      <a:pt x="67" y="386"/>
                    </a:lnTo>
                    <a:lnTo>
                      <a:pt x="72" y="385"/>
                    </a:lnTo>
                    <a:lnTo>
                      <a:pt x="77" y="384"/>
                    </a:lnTo>
                    <a:lnTo>
                      <a:pt x="82" y="381"/>
                    </a:lnTo>
                    <a:lnTo>
                      <a:pt x="93" y="370"/>
                    </a:lnTo>
                    <a:lnTo>
                      <a:pt x="104" y="358"/>
                    </a:lnTo>
                    <a:lnTo>
                      <a:pt x="112" y="346"/>
                    </a:lnTo>
                    <a:lnTo>
                      <a:pt x="115" y="332"/>
                    </a:lnTo>
                    <a:lnTo>
                      <a:pt x="104" y="335"/>
                    </a:lnTo>
                    <a:lnTo>
                      <a:pt x="91" y="335"/>
                    </a:lnTo>
                    <a:lnTo>
                      <a:pt x="79" y="334"/>
                    </a:lnTo>
                    <a:lnTo>
                      <a:pt x="68" y="329"/>
                    </a:lnTo>
                    <a:lnTo>
                      <a:pt x="56" y="325"/>
                    </a:lnTo>
                    <a:lnTo>
                      <a:pt x="45" y="318"/>
                    </a:lnTo>
                    <a:lnTo>
                      <a:pt x="34" y="310"/>
                    </a:lnTo>
                    <a:lnTo>
                      <a:pt x="24" y="301"/>
                    </a:lnTo>
                    <a:lnTo>
                      <a:pt x="10" y="282"/>
                    </a:lnTo>
                    <a:lnTo>
                      <a:pt x="2" y="260"/>
                    </a:lnTo>
                    <a:lnTo>
                      <a:pt x="0" y="237"/>
                    </a:lnTo>
                    <a:lnTo>
                      <a:pt x="6" y="215"/>
                    </a:lnTo>
                    <a:lnTo>
                      <a:pt x="13" y="218"/>
                    </a:lnTo>
                    <a:lnTo>
                      <a:pt x="16" y="223"/>
                    </a:lnTo>
                    <a:lnTo>
                      <a:pt x="18" y="230"/>
                    </a:lnTo>
                    <a:lnTo>
                      <a:pt x="21" y="238"/>
                    </a:lnTo>
                    <a:lnTo>
                      <a:pt x="23" y="245"/>
                    </a:lnTo>
                    <a:lnTo>
                      <a:pt x="28" y="252"/>
                    </a:lnTo>
                    <a:lnTo>
                      <a:pt x="33" y="256"/>
                    </a:lnTo>
                    <a:lnTo>
                      <a:pt x="44" y="257"/>
                    </a:lnTo>
                    <a:lnTo>
                      <a:pt x="48" y="257"/>
                    </a:lnTo>
                    <a:lnTo>
                      <a:pt x="53" y="257"/>
                    </a:lnTo>
                    <a:lnTo>
                      <a:pt x="57" y="257"/>
                    </a:lnTo>
                    <a:lnTo>
                      <a:pt x="63" y="257"/>
                    </a:lnTo>
                    <a:lnTo>
                      <a:pt x="68" y="256"/>
                    </a:lnTo>
                    <a:lnTo>
                      <a:pt x="74" y="253"/>
                    </a:lnTo>
                    <a:lnTo>
                      <a:pt x="78" y="251"/>
                    </a:lnTo>
                    <a:lnTo>
                      <a:pt x="82" y="248"/>
                    </a:lnTo>
                    <a:lnTo>
                      <a:pt x="97" y="215"/>
                    </a:lnTo>
                    <a:lnTo>
                      <a:pt x="97" y="182"/>
                    </a:lnTo>
                    <a:lnTo>
                      <a:pt x="87" y="149"/>
                    </a:lnTo>
                    <a:lnTo>
                      <a:pt x="75" y="114"/>
                    </a:lnTo>
                    <a:lnTo>
                      <a:pt x="66" y="82"/>
                    </a:lnTo>
                    <a:lnTo>
                      <a:pt x="66" y="51"/>
                    </a:lnTo>
                    <a:lnTo>
                      <a:pt x="79" y="23"/>
                    </a:lnTo>
                    <a:lnTo>
                      <a:pt x="115" y="0"/>
                    </a:lnTo>
                    <a:lnTo>
                      <a:pt x="117" y="16"/>
                    </a:lnTo>
                    <a:lnTo>
                      <a:pt x="122" y="56"/>
                    </a:lnTo>
                    <a:lnTo>
                      <a:pt x="128" y="105"/>
                    </a:lnTo>
                    <a:lnTo>
                      <a:pt x="133" y="14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6" name="Freeform 136"/>
              <p:cNvSpPr>
                <a:spLocks/>
              </p:cNvSpPr>
              <p:nvPr/>
            </p:nvSpPr>
            <p:spPr bwMode="auto">
              <a:xfrm>
                <a:off x="2603" y="2661"/>
                <a:ext cx="289" cy="328"/>
              </a:xfrm>
              <a:custGeom>
                <a:avLst/>
                <a:gdLst>
                  <a:gd name="T0" fmla="*/ 568 w 578"/>
                  <a:gd name="T1" fmla="*/ 622 h 654"/>
                  <a:gd name="T2" fmla="*/ 545 w 578"/>
                  <a:gd name="T3" fmla="*/ 624 h 654"/>
                  <a:gd name="T4" fmla="*/ 517 w 578"/>
                  <a:gd name="T5" fmla="*/ 625 h 654"/>
                  <a:gd name="T6" fmla="*/ 481 w 578"/>
                  <a:gd name="T7" fmla="*/ 629 h 654"/>
                  <a:gd name="T8" fmla="*/ 441 w 578"/>
                  <a:gd name="T9" fmla="*/ 631 h 654"/>
                  <a:gd name="T10" fmla="*/ 398 w 578"/>
                  <a:gd name="T11" fmla="*/ 633 h 654"/>
                  <a:gd name="T12" fmla="*/ 352 w 578"/>
                  <a:gd name="T13" fmla="*/ 636 h 654"/>
                  <a:gd name="T14" fmla="*/ 305 w 578"/>
                  <a:gd name="T15" fmla="*/ 639 h 654"/>
                  <a:gd name="T16" fmla="*/ 258 w 578"/>
                  <a:gd name="T17" fmla="*/ 641 h 654"/>
                  <a:gd name="T18" fmla="*/ 213 w 578"/>
                  <a:gd name="T19" fmla="*/ 644 h 654"/>
                  <a:gd name="T20" fmla="*/ 169 w 578"/>
                  <a:gd name="T21" fmla="*/ 646 h 654"/>
                  <a:gd name="T22" fmla="*/ 129 w 578"/>
                  <a:gd name="T23" fmla="*/ 648 h 654"/>
                  <a:gd name="T24" fmla="*/ 94 w 578"/>
                  <a:gd name="T25" fmla="*/ 651 h 654"/>
                  <a:gd name="T26" fmla="*/ 64 w 578"/>
                  <a:gd name="T27" fmla="*/ 652 h 654"/>
                  <a:gd name="T28" fmla="*/ 42 w 578"/>
                  <a:gd name="T29" fmla="*/ 653 h 654"/>
                  <a:gd name="T30" fmla="*/ 27 w 578"/>
                  <a:gd name="T31" fmla="*/ 654 h 654"/>
                  <a:gd name="T32" fmla="*/ 23 w 578"/>
                  <a:gd name="T33" fmla="*/ 654 h 654"/>
                  <a:gd name="T34" fmla="*/ 0 w 578"/>
                  <a:gd name="T35" fmla="*/ 0 h 654"/>
                  <a:gd name="T36" fmla="*/ 578 w 578"/>
                  <a:gd name="T37" fmla="*/ 8 h 654"/>
                  <a:gd name="T38" fmla="*/ 568 w 578"/>
                  <a:gd name="T39" fmla="*/ 622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78" h="654">
                    <a:moveTo>
                      <a:pt x="568" y="622"/>
                    </a:moveTo>
                    <a:lnTo>
                      <a:pt x="545" y="624"/>
                    </a:lnTo>
                    <a:lnTo>
                      <a:pt x="517" y="625"/>
                    </a:lnTo>
                    <a:lnTo>
                      <a:pt x="481" y="629"/>
                    </a:lnTo>
                    <a:lnTo>
                      <a:pt x="441" y="631"/>
                    </a:lnTo>
                    <a:lnTo>
                      <a:pt x="398" y="633"/>
                    </a:lnTo>
                    <a:lnTo>
                      <a:pt x="352" y="636"/>
                    </a:lnTo>
                    <a:lnTo>
                      <a:pt x="305" y="639"/>
                    </a:lnTo>
                    <a:lnTo>
                      <a:pt x="258" y="641"/>
                    </a:lnTo>
                    <a:lnTo>
                      <a:pt x="213" y="644"/>
                    </a:lnTo>
                    <a:lnTo>
                      <a:pt x="169" y="646"/>
                    </a:lnTo>
                    <a:lnTo>
                      <a:pt x="129" y="648"/>
                    </a:lnTo>
                    <a:lnTo>
                      <a:pt x="94" y="651"/>
                    </a:lnTo>
                    <a:lnTo>
                      <a:pt x="64" y="652"/>
                    </a:lnTo>
                    <a:lnTo>
                      <a:pt x="42" y="653"/>
                    </a:lnTo>
                    <a:lnTo>
                      <a:pt x="27" y="654"/>
                    </a:lnTo>
                    <a:lnTo>
                      <a:pt x="23" y="654"/>
                    </a:lnTo>
                    <a:lnTo>
                      <a:pt x="0" y="0"/>
                    </a:lnTo>
                    <a:lnTo>
                      <a:pt x="578" y="8"/>
                    </a:lnTo>
                    <a:lnTo>
                      <a:pt x="568" y="622"/>
                    </a:lnTo>
                    <a:close/>
                  </a:path>
                </a:pathLst>
              </a:custGeom>
              <a:solidFill>
                <a:srgbClr val="26AD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7" name="Freeform 137"/>
              <p:cNvSpPr>
                <a:spLocks/>
              </p:cNvSpPr>
              <p:nvPr/>
            </p:nvSpPr>
            <p:spPr bwMode="auto">
              <a:xfrm>
                <a:off x="2561" y="3027"/>
                <a:ext cx="378" cy="112"/>
              </a:xfrm>
              <a:custGeom>
                <a:avLst/>
                <a:gdLst>
                  <a:gd name="T0" fmla="*/ 754 w 756"/>
                  <a:gd name="T1" fmla="*/ 7 h 226"/>
                  <a:gd name="T2" fmla="*/ 741 w 756"/>
                  <a:gd name="T3" fmla="*/ 14 h 226"/>
                  <a:gd name="T4" fmla="*/ 716 w 756"/>
                  <a:gd name="T5" fmla="*/ 27 h 226"/>
                  <a:gd name="T6" fmla="*/ 682 w 756"/>
                  <a:gd name="T7" fmla="*/ 43 h 226"/>
                  <a:gd name="T8" fmla="*/ 643 w 756"/>
                  <a:gd name="T9" fmla="*/ 59 h 226"/>
                  <a:gd name="T10" fmla="*/ 602 w 756"/>
                  <a:gd name="T11" fmla="*/ 74 h 226"/>
                  <a:gd name="T12" fmla="*/ 559 w 756"/>
                  <a:gd name="T13" fmla="*/ 86 h 226"/>
                  <a:gd name="T14" fmla="*/ 519 w 756"/>
                  <a:gd name="T15" fmla="*/ 92 h 226"/>
                  <a:gd name="T16" fmla="*/ 486 w 756"/>
                  <a:gd name="T17" fmla="*/ 128 h 226"/>
                  <a:gd name="T18" fmla="*/ 475 w 756"/>
                  <a:gd name="T19" fmla="*/ 210 h 226"/>
                  <a:gd name="T20" fmla="*/ 458 w 756"/>
                  <a:gd name="T21" fmla="*/ 206 h 226"/>
                  <a:gd name="T22" fmla="*/ 453 w 756"/>
                  <a:gd name="T23" fmla="*/ 151 h 226"/>
                  <a:gd name="T24" fmla="*/ 460 w 756"/>
                  <a:gd name="T25" fmla="*/ 116 h 226"/>
                  <a:gd name="T26" fmla="*/ 467 w 756"/>
                  <a:gd name="T27" fmla="*/ 101 h 226"/>
                  <a:gd name="T28" fmla="*/ 476 w 756"/>
                  <a:gd name="T29" fmla="*/ 90 h 226"/>
                  <a:gd name="T30" fmla="*/ 488 w 756"/>
                  <a:gd name="T31" fmla="*/ 81 h 226"/>
                  <a:gd name="T32" fmla="*/ 505 w 756"/>
                  <a:gd name="T33" fmla="*/ 77 h 226"/>
                  <a:gd name="T34" fmla="*/ 541 w 756"/>
                  <a:gd name="T35" fmla="*/ 69 h 226"/>
                  <a:gd name="T36" fmla="*/ 590 w 756"/>
                  <a:gd name="T37" fmla="*/ 54 h 226"/>
                  <a:gd name="T38" fmla="*/ 636 w 756"/>
                  <a:gd name="T39" fmla="*/ 38 h 226"/>
                  <a:gd name="T40" fmla="*/ 636 w 756"/>
                  <a:gd name="T41" fmla="*/ 32 h 226"/>
                  <a:gd name="T42" fmla="*/ 574 w 756"/>
                  <a:gd name="T43" fmla="*/ 35 h 226"/>
                  <a:gd name="T44" fmla="*/ 483 w 756"/>
                  <a:gd name="T45" fmla="*/ 40 h 226"/>
                  <a:gd name="T46" fmla="*/ 376 w 756"/>
                  <a:gd name="T47" fmla="*/ 47 h 226"/>
                  <a:gd name="T48" fmla="*/ 264 w 756"/>
                  <a:gd name="T49" fmla="*/ 57 h 226"/>
                  <a:gd name="T50" fmla="*/ 159 w 756"/>
                  <a:gd name="T51" fmla="*/ 65 h 226"/>
                  <a:gd name="T52" fmla="*/ 72 w 756"/>
                  <a:gd name="T53" fmla="*/ 71 h 226"/>
                  <a:gd name="T54" fmla="*/ 14 w 756"/>
                  <a:gd name="T55" fmla="*/ 75 h 226"/>
                  <a:gd name="T56" fmla="*/ 2 w 756"/>
                  <a:gd name="T57" fmla="*/ 69 h 226"/>
                  <a:gd name="T58" fmla="*/ 6 w 756"/>
                  <a:gd name="T59" fmla="*/ 59 h 226"/>
                  <a:gd name="T60" fmla="*/ 13 w 756"/>
                  <a:gd name="T61" fmla="*/ 51 h 226"/>
                  <a:gd name="T62" fmla="*/ 36 w 756"/>
                  <a:gd name="T63" fmla="*/ 50 h 226"/>
                  <a:gd name="T64" fmla="*/ 71 w 756"/>
                  <a:gd name="T65" fmla="*/ 46 h 226"/>
                  <a:gd name="T66" fmla="*/ 114 w 756"/>
                  <a:gd name="T67" fmla="*/ 42 h 226"/>
                  <a:gd name="T68" fmla="*/ 167 w 756"/>
                  <a:gd name="T69" fmla="*/ 37 h 226"/>
                  <a:gd name="T70" fmla="*/ 225 w 756"/>
                  <a:gd name="T71" fmla="*/ 31 h 226"/>
                  <a:gd name="T72" fmla="*/ 288 w 756"/>
                  <a:gd name="T73" fmla="*/ 27 h 226"/>
                  <a:gd name="T74" fmla="*/ 354 w 756"/>
                  <a:gd name="T75" fmla="*/ 21 h 226"/>
                  <a:gd name="T76" fmla="*/ 420 w 756"/>
                  <a:gd name="T77" fmla="*/ 15 h 226"/>
                  <a:gd name="T78" fmla="*/ 485 w 756"/>
                  <a:gd name="T79" fmla="*/ 10 h 226"/>
                  <a:gd name="T80" fmla="*/ 548 w 756"/>
                  <a:gd name="T81" fmla="*/ 7 h 226"/>
                  <a:gd name="T82" fmla="*/ 605 w 756"/>
                  <a:gd name="T83" fmla="*/ 4 h 226"/>
                  <a:gd name="T84" fmla="*/ 656 w 756"/>
                  <a:gd name="T85" fmla="*/ 1 h 226"/>
                  <a:gd name="T86" fmla="*/ 698 w 756"/>
                  <a:gd name="T87" fmla="*/ 0 h 226"/>
                  <a:gd name="T88" fmla="*/ 731 w 756"/>
                  <a:gd name="T89" fmla="*/ 1 h 226"/>
                  <a:gd name="T90" fmla="*/ 751 w 756"/>
                  <a:gd name="T91" fmla="*/ 4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56" h="226">
                    <a:moveTo>
                      <a:pt x="756" y="6"/>
                    </a:moveTo>
                    <a:lnTo>
                      <a:pt x="754" y="7"/>
                    </a:lnTo>
                    <a:lnTo>
                      <a:pt x="749" y="9"/>
                    </a:lnTo>
                    <a:lnTo>
                      <a:pt x="741" y="14"/>
                    </a:lnTo>
                    <a:lnTo>
                      <a:pt x="729" y="20"/>
                    </a:lnTo>
                    <a:lnTo>
                      <a:pt x="716" y="27"/>
                    </a:lnTo>
                    <a:lnTo>
                      <a:pt x="700" y="35"/>
                    </a:lnTo>
                    <a:lnTo>
                      <a:pt x="682" y="43"/>
                    </a:lnTo>
                    <a:lnTo>
                      <a:pt x="664" y="51"/>
                    </a:lnTo>
                    <a:lnTo>
                      <a:pt x="643" y="59"/>
                    </a:lnTo>
                    <a:lnTo>
                      <a:pt x="622" y="67"/>
                    </a:lnTo>
                    <a:lnTo>
                      <a:pt x="602" y="74"/>
                    </a:lnTo>
                    <a:lnTo>
                      <a:pt x="580" y="81"/>
                    </a:lnTo>
                    <a:lnTo>
                      <a:pt x="559" y="86"/>
                    </a:lnTo>
                    <a:lnTo>
                      <a:pt x="538" y="90"/>
                    </a:lnTo>
                    <a:lnTo>
                      <a:pt x="519" y="92"/>
                    </a:lnTo>
                    <a:lnTo>
                      <a:pt x="500" y="92"/>
                    </a:lnTo>
                    <a:lnTo>
                      <a:pt x="486" y="128"/>
                    </a:lnTo>
                    <a:lnTo>
                      <a:pt x="478" y="173"/>
                    </a:lnTo>
                    <a:lnTo>
                      <a:pt x="475" y="210"/>
                    </a:lnTo>
                    <a:lnTo>
                      <a:pt x="475" y="226"/>
                    </a:lnTo>
                    <a:lnTo>
                      <a:pt x="458" y="206"/>
                    </a:lnTo>
                    <a:lnTo>
                      <a:pt x="452" y="180"/>
                    </a:lnTo>
                    <a:lnTo>
                      <a:pt x="453" y="151"/>
                    </a:lnTo>
                    <a:lnTo>
                      <a:pt x="458" y="123"/>
                    </a:lnTo>
                    <a:lnTo>
                      <a:pt x="460" y="116"/>
                    </a:lnTo>
                    <a:lnTo>
                      <a:pt x="463" y="108"/>
                    </a:lnTo>
                    <a:lnTo>
                      <a:pt x="467" y="101"/>
                    </a:lnTo>
                    <a:lnTo>
                      <a:pt x="470" y="96"/>
                    </a:lnTo>
                    <a:lnTo>
                      <a:pt x="476" y="90"/>
                    </a:lnTo>
                    <a:lnTo>
                      <a:pt x="482" y="84"/>
                    </a:lnTo>
                    <a:lnTo>
                      <a:pt x="488" y="81"/>
                    </a:lnTo>
                    <a:lnTo>
                      <a:pt x="496" y="77"/>
                    </a:lnTo>
                    <a:lnTo>
                      <a:pt x="505" y="77"/>
                    </a:lnTo>
                    <a:lnTo>
                      <a:pt x="520" y="75"/>
                    </a:lnTo>
                    <a:lnTo>
                      <a:pt x="541" y="69"/>
                    </a:lnTo>
                    <a:lnTo>
                      <a:pt x="565" y="62"/>
                    </a:lnTo>
                    <a:lnTo>
                      <a:pt x="590" y="54"/>
                    </a:lnTo>
                    <a:lnTo>
                      <a:pt x="614" y="46"/>
                    </a:lnTo>
                    <a:lnTo>
                      <a:pt x="636" y="38"/>
                    </a:lnTo>
                    <a:lnTo>
                      <a:pt x="653" y="33"/>
                    </a:lnTo>
                    <a:lnTo>
                      <a:pt x="636" y="32"/>
                    </a:lnTo>
                    <a:lnTo>
                      <a:pt x="609" y="33"/>
                    </a:lnTo>
                    <a:lnTo>
                      <a:pt x="574" y="35"/>
                    </a:lnTo>
                    <a:lnTo>
                      <a:pt x="531" y="37"/>
                    </a:lnTo>
                    <a:lnTo>
                      <a:pt x="483" y="40"/>
                    </a:lnTo>
                    <a:lnTo>
                      <a:pt x="431" y="44"/>
                    </a:lnTo>
                    <a:lnTo>
                      <a:pt x="376" y="47"/>
                    </a:lnTo>
                    <a:lnTo>
                      <a:pt x="321" y="52"/>
                    </a:lnTo>
                    <a:lnTo>
                      <a:pt x="264" y="57"/>
                    </a:lnTo>
                    <a:lnTo>
                      <a:pt x="210" y="60"/>
                    </a:lnTo>
                    <a:lnTo>
                      <a:pt x="159" y="65"/>
                    </a:lnTo>
                    <a:lnTo>
                      <a:pt x="113" y="68"/>
                    </a:lnTo>
                    <a:lnTo>
                      <a:pt x="72" y="71"/>
                    </a:lnTo>
                    <a:lnTo>
                      <a:pt x="40" y="73"/>
                    </a:lnTo>
                    <a:lnTo>
                      <a:pt x="14" y="75"/>
                    </a:lnTo>
                    <a:lnTo>
                      <a:pt x="0" y="75"/>
                    </a:lnTo>
                    <a:lnTo>
                      <a:pt x="2" y="69"/>
                    </a:lnTo>
                    <a:lnTo>
                      <a:pt x="4" y="63"/>
                    </a:lnTo>
                    <a:lnTo>
                      <a:pt x="6" y="59"/>
                    </a:lnTo>
                    <a:lnTo>
                      <a:pt x="7" y="52"/>
                    </a:lnTo>
                    <a:lnTo>
                      <a:pt x="13" y="51"/>
                    </a:lnTo>
                    <a:lnTo>
                      <a:pt x="23" y="51"/>
                    </a:lnTo>
                    <a:lnTo>
                      <a:pt x="36" y="50"/>
                    </a:lnTo>
                    <a:lnTo>
                      <a:pt x="52" y="47"/>
                    </a:lnTo>
                    <a:lnTo>
                      <a:pt x="71" y="46"/>
                    </a:lnTo>
                    <a:lnTo>
                      <a:pt x="91" y="44"/>
                    </a:lnTo>
                    <a:lnTo>
                      <a:pt x="114" y="42"/>
                    </a:lnTo>
                    <a:lnTo>
                      <a:pt x="140" y="39"/>
                    </a:lnTo>
                    <a:lnTo>
                      <a:pt x="167" y="37"/>
                    </a:lnTo>
                    <a:lnTo>
                      <a:pt x="195" y="35"/>
                    </a:lnTo>
                    <a:lnTo>
                      <a:pt x="225" y="31"/>
                    </a:lnTo>
                    <a:lnTo>
                      <a:pt x="256" y="29"/>
                    </a:lnTo>
                    <a:lnTo>
                      <a:pt x="288" y="27"/>
                    </a:lnTo>
                    <a:lnTo>
                      <a:pt x="321" y="23"/>
                    </a:lnTo>
                    <a:lnTo>
                      <a:pt x="354" y="21"/>
                    </a:lnTo>
                    <a:lnTo>
                      <a:pt x="387" y="18"/>
                    </a:lnTo>
                    <a:lnTo>
                      <a:pt x="420" y="15"/>
                    </a:lnTo>
                    <a:lnTo>
                      <a:pt x="453" y="13"/>
                    </a:lnTo>
                    <a:lnTo>
                      <a:pt x="485" y="10"/>
                    </a:lnTo>
                    <a:lnTo>
                      <a:pt x="516" y="8"/>
                    </a:lnTo>
                    <a:lnTo>
                      <a:pt x="548" y="7"/>
                    </a:lnTo>
                    <a:lnTo>
                      <a:pt x="576" y="5"/>
                    </a:lnTo>
                    <a:lnTo>
                      <a:pt x="605" y="4"/>
                    </a:lnTo>
                    <a:lnTo>
                      <a:pt x="632" y="2"/>
                    </a:lnTo>
                    <a:lnTo>
                      <a:pt x="656" y="1"/>
                    </a:lnTo>
                    <a:lnTo>
                      <a:pt x="678" y="1"/>
                    </a:lnTo>
                    <a:lnTo>
                      <a:pt x="698" y="0"/>
                    </a:lnTo>
                    <a:lnTo>
                      <a:pt x="716" y="1"/>
                    </a:lnTo>
                    <a:lnTo>
                      <a:pt x="731" y="1"/>
                    </a:lnTo>
                    <a:lnTo>
                      <a:pt x="742" y="2"/>
                    </a:lnTo>
                    <a:lnTo>
                      <a:pt x="751" y="4"/>
                    </a:lnTo>
                    <a:lnTo>
                      <a:pt x="75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8" name="Freeform 138"/>
              <p:cNvSpPr>
                <a:spLocks/>
              </p:cNvSpPr>
              <p:nvPr/>
            </p:nvSpPr>
            <p:spPr bwMode="auto">
              <a:xfrm>
                <a:off x="2437" y="3085"/>
                <a:ext cx="496" cy="113"/>
              </a:xfrm>
              <a:custGeom>
                <a:avLst/>
                <a:gdLst>
                  <a:gd name="T0" fmla="*/ 289 w 991"/>
                  <a:gd name="T1" fmla="*/ 222 h 225"/>
                  <a:gd name="T2" fmla="*/ 235 w 991"/>
                  <a:gd name="T3" fmla="*/ 209 h 225"/>
                  <a:gd name="T4" fmla="*/ 156 w 991"/>
                  <a:gd name="T5" fmla="*/ 190 h 225"/>
                  <a:gd name="T6" fmla="*/ 76 w 991"/>
                  <a:gd name="T7" fmla="*/ 169 h 225"/>
                  <a:gd name="T8" fmla="*/ 17 w 991"/>
                  <a:gd name="T9" fmla="*/ 151 h 225"/>
                  <a:gd name="T10" fmla="*/ 2 w 991"/>
                  <a:gd name="T11" fmla="*/ 139 h 225"/>
                  <a:gd name="T12" fmla="*/ 13 w 991"/>
                  <a:gd name="T13" fmla="*/ 127 h 225"/>
                  <a:gd name="T14" fmla="*/ 335 w 991"/>
                  <a:gd name="T15" fmla="*/ 70 h 225"/>
                  <a:gd name="T16" fmla="*/ 327 w 991"/>
                  <a:gd name="T17" fmla="*/ 24 h 225"/>
                  <a:gd name="T18" fmla="*/ 306 w 991"/>
                  <a:gd name="T19" fmla="*/ 26 h 225"/>
                  <a:gd name="T20" fmla="*/ 258 w 991"/>
                  <a:gd name="T21" fmla="*/ 31 h 225"/>
                  <a:gd name="T22" fmla="*/ 195 w 991"/>
                  <a:gd name="T23" fmla="*/ 36 h 225"/>
                  <a:gd name="T24" fmla="*/ 139 w 991"/>
                  <a:gd name="T25" fmla="*/ 42 h 225"/>
                  <a:gd name="T26" fmla="*/ 103 w 991"/>
                  <a:gd name="T27" fmla="*/ 46 h 225"/>
                  <a:gd name="T28" fmla="*/ 98 w 991"/>
                  <a:gd name="T29" fmla="*/ 40 h 225"/>
                  <a:gd name="T30" fmla="*/ 113 w 991"/>
                  <a:gd name="T31" fmla="*/ 31 h 225"/>
                  <a:gd name="T32" fmla="*/ 159 w 991"/>
                  <a:gd name="T33" fmla="*/ 24 h 225"/>
                  <a:gd name="T34" fmla="*/ 205 w 991"/>
                  <a:gd name="T35" fmla="*/ 17 h 225"/>
                  <a:gd name="T36" fmla="*/ 251 w 991"/>
                  <a:gd name="T37" fmla="*/ 12 h 225"/>
                  <a:gd name="T38" fmla="*/ 297 w 991"/>
                  <a:gd name="T39" fmla="*/ 6 h 225"/>
                  <a:gd name="T40" fmla="*/ 343 w 991"/>
                  <a:gd name="T41" fmla="*/ 0 h 225"/>
                  <a:gd name="T42" fmla="*/ 365 w 991"/>
                  <a:gd name="T43" fmla="*/ 46 h 225"/>
                  <a:gd name="T44" fmla="*/ 368 w 991"/>
                  <a:gd name="T45" fmla="*/ 96 h 225"/>
                  <a:gd name="T46" fmla="*/ 327 w 991"/>
                  <a:gd name="T47" fmla="*/ 131 h 225"/>
                  <a:gd name="T48" fmla="*/ 292 w 991"/>
                  <a:gd name="T49" fmla="*/ 115 h 225"/>
                  <a:gd name="T50" fmla="*/ 245 w 991"/>
                  <a:gd name="T51" fmla="*/ 119 h 225"/>
                  <a:gd name="T52" fmla="*/ 198 w 991"/>
                  <a:gd name="T53" fmla="*/ 126 h 225"/>
                  <a:gd name="T54" fmla="*/ 152 w 991"/>
                  <a:gd name="T55" fmla="*/ 134 h 225"/>
                  <a:gd name="T56" fmla="*/ 106 w 991"/>
                  <a:gd name="T57" fmla="*/ 141 h 225"/>
                  <a:gd name="T58" fmla="*/ 89 w 991"/>
                  <a:gd name="T59" fmla="*/ 149 h 225"/>
                  <a:gd name="T60" fmla="*/ 133 w 991"/>
                  <a:gd name="T61" fmla="*/ 159 h 225"/>
                  <a:gd name="T62" fmla="*/ 176 w 991"/>
                  <a:gd name="T63" fmla="*/ 170 h 225"/>
                  <a:gd name="T64" fmla="*/ 220 w 991"/>
                  <a:gd name="T65" fmla="*/ 180 h 225"/>
                  <a:gd name="T66" fmla="*/ 263 w 991"/>
                  <a:gd name="T67" fmla="*/ 190 h 225"/>
                  <a:gd name="T68" fmla="*/ 307 w 991"/>
                  <a:gd name="T69" fmla="*/ 199 h 225"/>
                  <a:gd name="T70" fmla="*/ 352 w 991"/>
                  <a:gd name="T71" fmla="*/ 192 h 225"/>
                  <a:gd name="T72" fmla="*/ 464 w 991"/>
                  <a:gd name="T73" fmla="*/ 175 h 225"/>
                  <a:gd name="T74" fmla="*/ 610 w 991"/>
                  <a:gd name="T75" fmla="*/ 152 h 225"/>
                  <a:gd name="T76" fmla="*/ 755 w 991"/>
                  <a:gd name="T77" fmla="*/ 129 h 225"/>
                  <a:gd name="T78" fmla="*/ 868 w 991"/>
                  <a:gd name="T79" fmla="*/ 110 h 225"/>
                  <a:gd name="T80" fmla="*/ 743 w 991"/>
                  <a:gd name="T81" fmla="*/ 84 h 225"/>
                  <a:gd name="T82" fmla="*/ 752 w 991"/>
                  <a:gd name="T83" fmla="*/ 68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991" h="225">
                    <a:moveTo>
                      <a:pt x="301" y="225"/>
                    </a:moveTo>
                    <a:lnTo>
                      <a:pt x="298" y="224"/>
                    </a:lnTo>
                    <a:lnTo>
                      <a:pt x="289" y="222"/>
                    </a:lnTo>
                    <a:lnTo>
                      <a:pt x="275" y="218"/>
                    </a:lnTo>
                    <a:lnTo>
                      <a:pt x="256" y="215"/>
                    </a:lnTo>
                    <a:lnTo>
                      <a:pt x="235" y="209"/>
                    </a:lnTo>
                    <a:lnTo>
                      <a:pt x="209" y="204"/>
                    </a:lnTo>
                    <a:lnTo>
                      <a:pt x="183" y="197"/>
                    </a:lnTo>
                    <a:lnTo>
                      <a:pt x="156" y="190"/>
                    </a:lnTo>
                    <a:lnTo>
                      <a:pt x="129" y="183"/>
                    </a:lnTo>
                    <a:lnTo>
                      <a:pt x="101" y="176"/>
                    </a:lnTo>
                    <a:lnTo>
                      <a:pt x="76" y="169"/>
                    </a:lnTo>
                    <a:lnTo>
                      <a:pt x="53" y="162"/>
                    </a:lnTo>
                    <a:lnTo>
                      <a:pt x="33" y="156"/>
                    </a:lnTo>
                    <a:lnTo>
                      <a:pt x="17" y="151"/>
                    </a:lnTo>
                    <a:lnTo>
                      <a:pt x="5" y="147"/>
                    </a:lnTo>
                    <a:lnTo>
                      <a:pt x="0" y="144"/>
                    </a:lnTo>
                    <a:lnTo>
                      <a:pt x="2" y="139"/>
                    </a:lnTo>
                    <a:lnTo>
                      <a:pt x="5" y="136"/>
                    </a:lnTo>
                    <a:lnTo>
                      <a:pt x="10" y="132"/>
                    </a:lnTo>
                    <a:lnTo>
                      <a:pt x="13" y="127"/>
                    </a:lnTo>
                    <a:lnTo>
                      <a:pt x="330" y="85"/>
                    </a:lnTo>
                    <a:lnTo>
                      <a:pt x="333" y="85"/>
                    </a:lnTo>
                    <a:lnTo>
                      <a:pt x="335" y="70"/>
                    </a:lnTo>
                    <a:lnTo>
                      <a:pt x="336" y="54"/>
                    </a:lnTo>
                    <a:lnTo>
                      <a:pt x="334" y="38"/>
                    </a:lnTo>
                    <a:lnTo>
                      <a:pt x="327" y="24"/>
                    </a:lnTo>
                    <a:lnTo>
                      <a:pt x="324" y="24"/>
                    </a:lnTo>
                    <a:lnTo>
                      <a:pt x="318" y="25"/>
                    </a:lnTo>
                    <a:lnTo>
                      <a:pt x="306" y="26"/>
                    </a:lnTo>
                    <a:lnTo>
                      <a:pt x="292" y="27"/>
                    </a:lnTo>
                    <a:lnTo>
                      <a:pt x="276" y="28"/>
                    </a:lnTo>
                    <a:lnTo>
                      <a:pt x="258" y="31"/>
                    </a:lnTo>
                    <a:lnTo>
                      <a:pt x="237" y="33"/>
                    </a:lnTo>
                    <a:lnTo>
                      <a:pt x="216" y="34"/>
                    </a:lnTo>
                    <a:lnTo>
                      <a:pt x="195" y="36"/>
                    </a:lnTo>
                    <a:lnTo>
                      <a:pt x="175" y="39"/>
                    </a:lnTo>
                    <a:lnTo>
                      <a:pt x="156" y="41"/>
                    </a:lnTo>
                    <a:lnTo>
                      <a:pt x="139" y="42"/>
                    </a:lnTo>
                    <a:lnTo>
                      <a:pt x="124" y="43"/>
                    </a:lnTo>
                    <a:lnTo>
                      <a:pt x="111" y="45"/>
                    </a:lnTo>
                    <a:lnTo>
                      <a:pt x="103" y="46"/>
                    </a:lnTo>
                    <a:lnTo>
                      <a:pt x="100" y="46"/>
                    </a:lnTo>
                    <a:lnTo>
                      <a:pt x="98" y="43"/>
                    </a:lnTo>
                    <a:lnTo>
                      <a:pt x="98" y="40"/>
                    </a:lnTo>
                    <a:lnTo>
                      <a:pt x="98" y="36"/>
                    </a:lnTo>
                    <a:lnTo>
                      <a:pt x="98" y="33"/>
                    </a:lnTo>
                    <a:lnTo>
                      <a:pt x="113" y="31"/>
                    </a:lnTo>
                    <a:lnTo>
                      <a:pt x="128" y="27"/>
                    </a:lnTo>
                    <a:lnTo>
                      <a:pt x="144" y="25"/>
                    </a:lnTo>
                    <a:lnTo>
                      <a:pt x="159" y="24"/>
                    </a:lnTo>
                    <a:lnTo>
                      <a:pt x="174" y="21"/>
                    </a:lnTo>
                    <a:lnTo>
                      <a:pt x="189" y="19"/>
                    </a:lnTo>
                    <a:lnTo>
                      <a:pt x="205" y="17"/>
                    </a:lnTo>
                    <a:lnTo>
                      <a:pt x="220" y="16"/>
                    </a:lnTo>
                    <a:lnTo>
                      <a:pt x="235" y="13"/>
                    </a:lnTo>
                    <a:lnTo>
                      <a:pt x="251" y="12"/>
                    </a:lnTo>
                    <a:lnTo>
                      <a:pt x="266" y="10"/>
                    </a:lnTo>
                    <a:lnTo>
                      <a:pt x="282" y="8"/>
                    </a:lnTo>
                    <a:lnTo>
                      <a:pt x="297" y="6"/>
                    </a:lnTo>
                    <a:lnTo>
                      <a:pt x="312" y="4"/>
                    </a:lnTo>
                    <a:lnTo>
                      <a:pt x="328" y="2"/>
                    </a:lnTo>
                    <a:lnTo>
                      <a:pt x="343" y="0"/>
                    </a:lnTo>
                    <a:lnTo>
                      <a:pt x="353" y="13"/>
                    </a:lnTo>
                    <a:lnTo>
                      <a:pt x="360" y="28"/>
                    </a:lnTo>
                    <a:lnTo>
                      <a:pt x="365" y="46"/>
                    </a:lnTo>
                    <a:lnTo>
                      <a:pt x="368" y="62"/>
                    </a:lnTo>
                    <a:lnTo>
                      <a:pt x="372" y="79"/>
                    </a:lnTo>
                    <a:lnTo>
                      <a:pt x="368" y="96"/>
                    </a:lnTo>
                    <a:lnTo>
                      <a:pt x="360" y="112"/>
                    </a:lnTo>
                    <a:lnTo>
                      <a:pt x="352" y="127"/>
                    </a:lnTo>
                    <a:lnTo>
                      <a:pt x="327" y="131"/>
                    </a:lnTo>
                    <a:lnTo>
                      <a:pt x="324" y="112"/>
                    </a:lnTo>
                    <a:lnTo>
                      <a:pt x="308" y="114"/>
                    </a:lnTo>
                    <a:lnTo>
                      <a:pt x="292" y="115"/>
                    </a:lnTo>
                    <a:lnTo>
                      <a:pt x="276" y="116"/>
                    </a:lnTo>
                    <a:lnTo>
                      <a:pt x="261" y="118"/>
                    </a:lnTo>
                    <a:lnTo>
                      <a:pt x="245" y="119"/>
                    </a:lnTo>
                    <a:lnTo>
                      <a:pt x="229" y="122"/>
                    </a:lnTo>
                    <a:lnTo>
                      <a:pt x="214" y="124"/>
                    </a:lnTo>
                    <a:lnTo>
                      <a:pt x="198" y="126"/>
                    </a:lnTo>
                    <a:lnTo>
                      <a:pt x="183" y="129"/>
                    </a:lnTo>
                    <a:lnTo>
                      <a:pt x="168" y="131"/>
                    </a:lnTo>
                    <a:lnTo>
                      <a:pt x="152" y="134"/>
                    </a:lnTo>
                    <a:lnTo>
                      <a:pt x="137" y="137"/>
                    </a:lnTo>
                    <a:lnTo>
                      <a:pt x="121" y="139"/>
                    </a:lnTo>
                    <a:lnTo>
                      <a:pt x="106" y="141"/>
                    </a:lnTo>
                    <a:lnTo>
                      <a:pt x="89" y="144"/>
                    </a:lnTo>
                    <a:lnTo>
                      <a:pt x="75" y="146"/>
                    </a:lnTo>
                    <a:lnTo>
                      <a:pt x="89" y="149"/>
                    </a:lnTo>
                    <a:lnTo>
                      <a:pt x="103" y="153"/>
                    </a:lnTo>
                    <a:lnTo>
                      <a:pt x="118" y="155"/>
                    </a:lnTo>
                    <a:lnTo>
                      <a:pt x="133" y="159"/>
                    </a:lnTo>
                    <a:lnTo>
                      <a:pt x="147" y="162"/>
                    </a:lnTo>
                    <a:lnTo>
                      <a:pt x="162" y="167"/>
                    </a:lnTo>
                    <a:lnTo>
                      <a:pt x="176" y="170"/>
                    </a:lnTo>
                    <a:lnTo>
                      <a:pt x="191" y="174"/>
                    </a:lnTo>
                    <a:lnTo>
                      <a:pt x="205" y="177"/>
                    </a:lnTo>
                    <a:lnTo>
                      <a:pt x="220" y="180"/>
                    </a:lnTo>
                    <a:lnTo>
                      <a:pt x="233" y="184"/>
                    </a:lnTo>
                    <a:lnTo>
                      <a:pt x="248" y="187"/>
                    </a:lnTo>
                    <a:lnTo>
                      <a:pt x="263" y="190"/>
                    </a:lnTo>
                    <a:lnTo>
                      <a:pt x="277" y="193"/>
                    </a:lnTo>
                    <a:lnTo>
                      <a:pt x="292" y="197"/>
                    </a:lnTo>
                    <a:lnTo>
                      <a:pt x="307" y="199"/>
                    </a:lnTo>
                    <a:lnTo>
                      <a:pt x="313" y="198"/>
                    </a:lnTo>
                    <a:lnTo>
                      <a:pt x="328" y="195"/>
                    </a:lnTo>
                    <a:lnTo>
                      <a:pt x="352" y="192"/>
                    </a:lnTo>
                    <a:lnTo>
                      <a:pt x="383" y="187"/>
                    </a:lnTo>
                    <a:lnTo>
                      <a:pt x="421" y="182"/>
                    </a:lnTo>
                    <a:lnTo>
                      <a:pt x="464" y="175"/>
                    </a:lnTo>
                    <a:lnTo>
                      <a:pt x="511" y="168"/>
                    </a:lnTo>
                    <a:lnTo>
                      <a:pt x="559" y="160"/>
                    </a:lnTo>
                    <a:lnTo>
                      <a:pt x="610" y="152"/>
                    </a:lnTo>
                    <a:lnTo>
                      <a:pt x="660" y="145"/>
                    </a:lnTo>
                    <a:lnTo>
                      <a:pt x="709" y="137"/>
                    </a:lnTo>
                    <a:lnTo>
                      <a:pt x="755" y="129"/>
                    </a:lnTo>
                    <a:lnTo>
                      <a:pt x="799" y="122"/>
                    </a:lnTo>
                    <a:lnTo>
                      <a:pt x="836" y="116"/>
                    </a:lnTo>
                    <a:lnTo>
                      <a:pt x="868" y="110"/>
                    </a:lnTo>
                    <a:lnTo>
                      <a:pt x="892" y="106"/>
                    </a:lnTo>
                    <a:lnTo>
                      <a:pt x="744" y="87"/>
                    </a:lnTo>
                    <a:lnTo>
                      <a:pt x="743" y="84"/>
                    </a:lnTo>
                    <a:lnTo>
                      <a:pt x="745" y="78"/>
                    </a:lnTo>
                    <a:lnTo>
                      <a:pt x="748" y="72"/>
                    </a:lnTo>
                    <a:lnTo>
                      <a:pt x="752" y="68"/>
                    </a:lnTo>
                    <a:lnTo>
                      <a:pt x="991" y="106"/>
                    </a:lnTo>
                    <a:lnTo>
                      <a:pt x="301" y="2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499" name="Freeform 139"/>
              <p:cNvSpPr>
                <a:spLocks/>
              </p:cNvSpPr>
              <p:nvPr/>
            </p:nvSpPr>
            <p:spPr bwMode="auto">
              <a:xfrm>
                <a:off x="2794" y="3197"/>
                <a:ext cx="25" cy="63"/>
              </a:xfrm>
              <a:custGeom>
                <a:avLst/>
                <a:gdLst>
                  <a:gd name="T0" fmla="*/ 15 w 50"/>
                  <a:gd name="T1" fmla="*/ 2 h 126"/>
                  <a:gd name="T2" fmla="*/ 20 w 50"/>
                  <a:gd name="T3" fmla="*/ 16 h 126"/>
                  <a:gd name="T4" fmla="*/ 26 w 50"/>
                  <a:gd name="T5" fmla="*/ 31 h 126"/>
                  <a:gd name="T6" fmla="*/ 31 w 50"/>
                  <a:gd name="T7" fmla="*/ 45 h 126"/>
                  <a:gd name="T8" fmla="*/ 37 w 50"/>
                  <a:gd name="T9" fmla="*/ 59 h 126"/>
                  <a:gd name="T10" fmla="*/ 41 w 50"/>
                  <a:gd name="T11" fmla="*/ 74 h 126"/>
                  <a:gd name="T12" fmla="*/ 45 w 50"/>
                  <a:gd name="T13" fmla="*/ 89 h 126"/>
                  <a:gd name="T14" fmla="*/ 48 w 50"/>
                  <a:gd name="T15" fmla="*/ 104 h 126"/>
                  <a:gd name="T16" fmla="*/ 50 w 50"/>
                  <a:gd name="T17" fmla="*/ 120 h 126"/>
                  <a:gd name="T18" fmla="*/ 38 w 50"/>
                  <a:gd name="T19" fmla="*/ 126 h 126"/>
                  <a:gd name="T20" fmla="*/ 31 w 50"/>
                  <a:gd name="T21" fmla="*/ 112 h 126"/>
                  <a:gd name="T22" fmla="*/ 29 w 50"/>
                  <a:gd name="T23" fmla="*/ 96 h 126"/>
                  <a:gd name="T24" fmla="*/ 26 w 50"/>
                  <a:gd name="T25" fmla="*/ 81 h 126"/>
                  <a:gd name="T26" fmla="*/ 22 w 50"/>
                  <a:gd name="T27" fmla="*/ 66 h 126"/>
                  <a:gd name="T28" fmla="*/ 0 w 50"/>
                  <a:gd name="T29" fmla="*/ 7 h 126"/>
                  <a:gd name="T30" fmla="*/ 2 w 50"/>
                  <a:gd name="T31" fmla="*/ 4 h 126"/>
                  <a:gd name="T32" fmla="*/ 5 w 50"/>
                  <a:gd name="T33" fmla="*/ 1 h 126"/>
                  <a:gd name="T34" fmla="*/ 10 w 50"/>
                  <a:gd name="T35" fmla="*/ 0 h 126"/>
                  <a:gd name="T36" fmla="*/ 15 w 50"/>
                  <a:gd name="T37" fmla="*/ 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" h="126">
                    <a:moveTo>
                      <a:pt x="15" y="2"/>
                    </a:moveTo>
                    <a:lnTo>
                      <a:pt x="20" y="16"/>
                    </a:lnTo>
                    <a:lnTo>
                      <a:pt x="26" y="31"/>
                    </a:lnTo>
                    <a:lnTo>
                      <a:pt x="31" y="45"/>
                    </a:lnTo>
                    <a:lnTo>
                      <a:pt x="37" y="59"/>
                    </a:lnTo>
                    <a:lnTo>
                      <a:pt x="41" y="74"/>
                    </a:lnTo>
                    <a:lnTo>
                      <a:pt x="45" y="89"/>
                    </a:lnTo>
                    <a:lnTo>
                      <a:pt x="48" y="104"/>
                    </a:lnTo>
                    <a:lnTo>
                      <a:pt x="50" y="120"/>
                    </a:lnTo>
                    <a:lnTo>
                      <a:pt x="38" y="126"/>
                    </a:lnTo>
                    <a:lnTo>
                      <a:pt x="31" y="112"/>
                    </a:lnTo>
                    <a:lnTo>
                      <a:pt x="29" y="96"/>
                    </a:lnTo>
                    <a:lnTo>
                      <a:pt x="26" y="81"/>
                    </a:lnTo>
                    <a:lnTo>
                      <a:pt x="22" y="66"/>
                    </a:lnTo>
                    <a:lnTo>
                      <a:pt x="0" y="7"/>
                    </a:lnTo>
                    <a:lnTo>
                      <a:pt x="2" y="4"/>
                    </a:lnTo>
                    <a:lnTo>
                      <a:pt x="5" y="1"/>
                    </a:lnTo>
                    <a:lnTo>
                      <a:pt x="10" y="0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0" name="Freeform 140"/>
              <p:cNvSpPr>
                <a:spLocks/>
              </p:cNvSpPr>
              <p:nvPr/>
            </p:nvSpPr>
            <p:spPr bwMode="auto">
              <a:xfrm>
                <a:off x="2772" y="3198"/>
                <a:ext cx="28" cy="55"/>
              </a:xfrm>
              <a:custGeom>
                <a:avLst/>
                <a:gdLst>
                  <a:gd name="T0" fmla="*/ 13 w 56"/>
                  <a:gd name="T1" fmla="*/ 0 h 111"/>
                  <a:gd name="T2" fmla="*/ 20 w 56"/>
                  <a:gd name="T3" fmla="*/ 13 h 111"/>
                  <a:gd name="T4" fmla="*/ 26 w 56"/>
                  <a:gd name="T5" fmla="*/ 26 h 111"/>
                  <a:gd name="T6" fmla="*/ 33 w 56"/>
                  <a:gd name="T7" fmla="*/ 38 h 111"/>
                  <a:gd name="T8" fmla="*/ 39 w 56"/>
                  <a:gd name="T9" fmla="*/ 51 h 111"/>
                  <a:gd name="T10" fmla="*/ 45 w 56"/>
                  <a:gd name="T11" fmla="*/ 64 h 111"/>
                  <a:gd name="T12" fmla="*/ 49 w 56"/>
                  <a:gd name="T13" fmla="*/ 78 h 111"/>
                  <a:gd name="T14" fmla="*/ 54 w 56"/>
                  <a:gd name="T15" fmla="*/ 91 h 111"/>
                  <a:gd name="T16" fmla="*/ 56 w 56"/>
                  <a:gd name="T17" fmla="*/ 105 h 111"/>
                  <a:gd name="T18" fmla="*/ 53 w 56"/>
                  <a:gd name="T19" fmla="*/ 106 h 111"/>
                  <a:gd name="T20" fmla="*/ 51 w 56"/>
                  <a:gd name="T21" fmla="*/ 109 h 111"/>
                  <a:gd name="T22" fmla="*/ 47 w 56"/>
                  <a:gd name="T23" fmla="*/ 111 h 111"/>
                  <a:gd name="T24" fmla="*/ 44 w 56"/>
                  <a:gd name="T25" fmla="*/ 111 h 111"/>
                  <a:gd name="T26" fmla="*/ 38 w 56"/>
                  <a:gd name="T27" fmla="*/ 98 h 111"/>
                  <a:gd name="T28" fmla="*/ 33 w 56"/>
                  <a:gd name="T29" fmla="*/ 86 h 111"/>
                  <a:gd name="T30" fmla="*/ 30 w 56"/>
                  <a:gd name="T31" fmla="*/ 72 h 111"/>
                  <a:gd name="T32" fmla="*/ 26 w 56"/>
                  <a:gd name="T33" fmla="*/ 59 h 111"/>
                  <a:gd name="T34" fmla="*/ 22 w 56"/>
                  <a:gd name="T35" fmla="*/ 45 h 111"/>
                  <a:gd name="T36" fmla="*/ 17 w 56"/>
                  <a:gd name="T37" fmla="*/ 33 h 111"/>
                  <a:gd name="T38" fmla="*/ 9 w 56"/>
                  <a:gd name="T39" fmla="*/ 21 h 111"/>
                  <a:gd name="T40" fmla="*/ 0 w 56"/>
                  <a:gd name="T41" fmla="*/ 11 h 111"/>
                  <a:gd name="T42" fmla="*/ 1 w 56"/>
                  <a:gd name="T43" fmla="*/ 7 h 111"/>
                  <a:gd name="T44" fmla="*/ 5 w 56"/>
                  <a:gd name="T45" fmla="*/ 4 h 111"/>
                  <a:gd name="T46" fmla="*/ 8 w 56"/>
                  <a:gd name="T47" fmla="*/ 0 h 111"/>
                  <a:gd name="T48" fmla="*/ 13 w 56"/>
                  <a:gd name="T49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6" h="111">
                    <a:moveTo>
                      <a:pt x="13" y="0"/>
                    </a:moveTo>
                    <a:lnTo>
                      <a:pt x="20" y="13"/>
                    </a:lnTo>
                    <a:lnTo>
                      <a:pt x="26" y="26"/>
                    </a:lnTo>
                    <a:lnTo>
                      <a:pt x="33" y="38"/>
                    </a:lnTo>
                    <a:lnTo>
                      <a:pt x="39" y="51"/>
                    </a:lnTo>
                    <a:lnTo>
                      <a:pt x="45" y="64"/>
                    </a:lnTo>
                    <a:lnTo>
                      <a:pt x="49" y="78"/>
                    </a:lnTo>
                    <a:lnTo>
                      <a:pt x="54" y="91"/>
                    </a:lnTo>
                    <a:lnTo>
                      <a:pt x="56" y="105"/>
                    </a:lnTo>
                    <a:lnTo>
                      <a:pt x="53" y="106"/>
                    </a:lnTo>
                    <a:lnTo>
                      <a:pt x="51" y="109"/>
                    </a:lnTo>
                    <a:lnTo>
                      <a:pt x="47" y="111"/>
                    </a:lnTo>
                    <a:lnTo>
                      <a:pt x="44" y="111"/>
                    </a:lnTo>
                    <a:lnTo>
                      <a:pt x="38" y="98"/>
                    </a:lnTo>
                    <a:lnTo>
                      <a:pt x="33" y="86"/>
                    </a:lnTo>
                    <a:lnTo>
                      <a:pt x="30" y="72"/>
                    </a:lnTo>
                    <a:lnTo>
                      <a:pt x="26" y="59"/>
                    </a:lnTo>
                    <a:lnTo>
                      <a:pt x="22" y="45"/>
                    </a:lnTo>
                    <a:lnTo>
                      <a:pt x="17" y="33"/>
                    </a:lnTo>
                    <a:lnTo>
                      <a:pt x="9" y="21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5" y="4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1" name="Freeform 141"/>
              <p:cNvSpPr>
                <a:spLocks/>
              </p:cNvSpPr>
              <p:nvPr/>
            </p:nvSpPr>
            <p:spPr bwMode="auto">
              <a:xfrm>
                <a:off x="2749" y="3203"/>
                <a:ext cx="33" cy="55"/>
              </a:xfrm>
              <a:custGeom>
                <a:avLst/>
                <a:gdLst>
                  <a:gd name="T0" fmla="*/ 13 w 66"/>
                  <a:gd name="T1" fmla="*/ 0 h 109"/>
                  <a:gd name="T2" fmla="*/ 24 w 66"/>
                  <a:gd name="T3" fmla="*/ 11 h 109"/>
                  <a:gd name="T4" fmla="*/ 34 w 66"/>
                  <a:gd name="T5" fmla="*/ 23 h 109"/>
                  <a:gd name="T6" fmla="*/ 44 w 66"/>
                  <a:gd name="T7" fmla="*/ 35 h 109"/>
                  <a:gd name="T8" fmla="*/ 53 w 66"/>
                  <a:gd name="T9" fmla="*/ 48 h 109"/>
                  <a:gd name="T10" fmla="*/ 59 w 66"/>
                  <a:gd name="T11" fmla="*/ 62 h 109"/>
                  <a:gd name="T12" fmla="*/ 63 w 66"/>
                  <a:gd name="T13" fmla="*/ 77 h 109"/>
                  <a:gd name="T14" fmla="*/ 66 w 66"/>
                  <a:gd name="T15" fmla="*/ 92 h 109"/>
                  <a:gd name="T16" fmla="*/ 66 w 66"/>
                  <a:gd name="T17" fmla="*/ 107 h 109"/>
                  <a:gd name="T18" fmla="*/ 63 w 66"/>
                  <a:gd name="T19" fmla="*/ 108 h 109"/>
                  <a:gd name="T20" fmla="*/ 60 w 66"/>
                  <a:gd name="T21" fmla="*/ 109 h 109"/>
                  <a:gd name="T22" fmla="*/ 56 w 66"/>
                  <a:gd name="T23" fmla="*/ 109 h 109"/>
                  <a:gd name="T24" fmla="*/ 53 w 66"/>
                  <a:gd name="T25" fmla="*/ 109 h 109"/>
                  <a:gd name="T26" fmla="*/ 47 w 66"/>
                  <a:gd name="T27" fmla="*/ 95 h 109"/>
                  <a:gd name="T28" fmla="*/ 43 w 66"/>
                  <a:gd name="T29" fmla="*/ 82 h 109"/>
                  <a:gd name="T30" fmla="*/ 39 w 66"/>
                  <a:gd name="T31" fmla="*/ 68 h 109"/>
                  <a:gd name="T32" fmla="*/ 34 w 66"/>
                  <a:gd name="T33" fmla="*/ 54 h 109"/>
                  <a:gd name="T34" fmla="*/ 29 w 66"/>
                  <a:gd name="T35" fmla="*/ 40 h 109"/>
                  <a:gd name="T36" fmla="*/ 22 w 66"/>
                  <a:gd name="T37" fmla="*/ 27 h 109"/>
                  <a:gd name="T38" fmla="*/ 13 w 66"/>
                  <a:gd name="T39" fmla="*/ 17 h 109"/>
                  <a:gd name="T40" fmla="*/ 0 w 66"/>
                  <a:gd name="T41" fmla="*/ 7 h 109"/>
                  <a:gd name="T42" fmla="*/ 0 w 66"/>
                  <a:gd name="T43" fmla="*/ 0 h 109"/>
                  <a:gd name="T44" fmla="*/ 13 w 66"/>
                  <a:gd name="T45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6" h="109">
                    <a:moveTo>
                      <a:pt x="13" y="0"/>
                    </a:moveTo>
                    <a:lnTo>
                      <a:pt x="24" y="11"/>
                    </a:lnTo>
                    <a:lnTo>
                      <a:pt x="34" y="23"/>
                    </a:lnTo>
                    <a:lnTo>
                      <a:pt x="44" y="35"/>
                    </a:lnTo>
                    <a:lnTo>
                      <a:pt x="53" y="48"/>
                    </a:lnTo>
                    <a:lnTo>
                      <a:pt x="59" y="62"/>
                    </a:lnTo>
                    <a:lnTo>
                      <a:pt x="63" y="77"/>
                    </a:lnTo>
                    <a:lnTo>
                      <a:pt x="66" y="92"/>
                    </a:lnTo>
                    <a:lnTo>
                      <a:pt x="66" y="107"/>
                    </a:lnTo>
                    <a:lnTo>
                      <a:pt x="63" y="108"/>
                    </a:lnTo>
                    <a:lnTo>
                      <a:pt x="60" y="109"/>
                    </a:lnTo>
                    <a:lnTo>
                      <a:pt x="56" y="109"/>
                    </a:lnTo>
                    <a:lnTo>
                      <a:pt x="53" y="109"/>
                    </a:lnTo>
                    <a:lnTo>
                      <a:pt x="47" y="95"/>
                    </a:lnTo>
                    <a:lnTo>
                      <a:pt x="43" y="82"/>
                    </a:lnTo>
                    <a:lnTo>
                      <a:pt x="39" y="68"/>
                    </a:lnTo>
                    <a:lnTo>
                      <a:pt x="34" y="54"/>
                    </a:lnTo>
                    <a:lnTo>
                      <a:pt x="29" y="40"/>
                    </a:lnTo>
                    <a:lnTo>
                      <a:pt x="22" y="2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2" name="Freeform 142"/>
              <p:cNvSpPr>
                <a:spLocks/>
              </p:cNvSpPr>
              <p:nvPr/>
            </p:nvSpPr>
            <p:spPr bwMode="auto">
              <a:xfrm>
                <a:off x="2526" y="3215"/>
                <a:ext cx="253" cy="120"/>
              </a:xfrm>
              <a:custGeom>
                <a:avLst/>
                <a:gdLst>
                  <a:gd name="T0" fmla="*/ 462 w 508"/>
                  <a:gd name="T1" fmla="*/ 40 h 239"/>
                  <a:gd name="T2" fmla="*/ 471 w 508"/>
                  <a:gd name="T3" fmla="*/ 63 h 239"/>
                  <a:gd name="T4" fmla="*/ 480 w 508"/>
                  <a:gd name="T5" fmla="*/ 86 h 239"/>
                  <a:gd name="T6" fmla="*/ 487 w 508"/>
                  <a:gd name="T7" fmla="*/ 110 h 239"/>
                  <a:gd name="T8" fmla="*/ 494 w 508"/>
                  <a:gd name="T9" fmla="*/ 135 h 239"/>
                  <a:gd name="T10" fmla="*/ 499 w 508"/>
                  <a:gd name="T11" fmla="*/ 159 h 239"/>
                  <a:gd name="T12" fmla="*/ 503 w 508"/>
                  <a:gd name="T13" fmla="*/ 183 h 239"/>
                  <a:gd name="T14" fmla="*/ 506 w 508"/>
                  <a:gd name="T15" fmla="*/ 208 h 239"/>
                  <a:gd name="T16" fmla="*/ 508 w 508"/>
                  <a:gd name="T17" fmla="*/ 233 h 239"/>
                  <a:gd name="T18" fmla="*/ 501 w 508"/>
                  <a:gd name="T19" fmla="*/ 237 h 239"/>
                  <a:gd name="T20" fmla="*/ 494 w 508"/>
                  <a:gd name="T21" fmla="*/ 239 h 239"/>
                  <a:gd name="T22" fmla="*/ 488 w 508"/>
                  <a:gd name="T23" fmla="*/ 239 h 239"/>
                  <a:gd name="T24" fmla="*/ 483 w 508"/>
                  <a:gd name="T25" fmla="*/ 238 h 239"/>
                  <a:gd name="T26" fmla="*/ 478 w 508"/>
                  <a:gd name="T27" fmla="*/ 235 h 239"/>
                  <a:gd name="T28" fmla="*/ 473 w 508"/>
                  <a:gd name="T29" fmla="*/ 230 h 239"/>
                  <a:gd name="T30" fmla="*/ 470 w 508"/>
                  <a:gd name="T31" fmla="*/ 224 h 239"/>
                  <a:gd name="T32" fmla="*/ 468 w 508"/>
                  <a:gd name="T33" fmla="*/ 218 h 239"/>
                  <a:gd name="T34" fmla="*/ 464 w 508"/>
                  <a:gd name="T35" fmla="*/ 211 h 239"/>
                  <a:gd name="T36" fmla="*/ 463 w 508"/>
                  <a:gd name="T37" fmla="*/ 204 h 239"/>
                  <a:gd name="T38" fmla="*/ 462 w 508"/>
                  <a:gd name="T39" fmla="*/ 197 h 239"/>
                  <a:gd name="T40" fmla="*/ 462 w 508"/>
                  <a:gd name="T41" fmla="*/ 189 h 239"/>
                  <a:gd name="T42" fmla="*/ 447 w 508"/>
                  <a:gd name="T43" fmla="*/ 190 h 239"/>
                  <a:gd name="T44" fmla="*/ 432 w 508"/>
                  <a:gd name="T45" fmla="*/ 192 h 239"/>
                  <a:gd name="T46" fmla="*/ 416 w 508"/>
                  <a:gd name="T47" fmla="*/ 196 h 239"/>
                  <a:gd name="T48" fmla="*/ 400 w 508"/>
                  <a:gd name="T49" fmla="*/ 199 h 239"/>
                  <a:gd name="T50" fmla="*/ 382 w 508"/>
                  <a:gd name="T51" fmla="*/ 203 h 239"/>
                  <a:gd name="T52" fmla="*/ 364 w 508"/>
                  <a:gd name="T53" fmla="*/ 207 h 239"/>
                  <a:gd name="T54" fmla="*/ 346 w 508"/>
                  <a:gd name="T55" fmla="*/ 212 h 239"/>
                  <a:gd name="T56" fmla="*/ 325 w 508"/>
                  <a:gd name="T57" fmla="*/ 215 h 239"/>
                  <a:gd name="T58" fmla="*/ 0 w 508"/>
                  <a:gd name="T59" fmla="*/ 80 h 239"/>
                  <a:gd name="T60" fmla="*/ 5 w 508"/>
                  <a:gd name="T61" fmla="*/ 76 h 239"/>
                  <a:gd name="T62" fmla="*/ 6 w 508"/>
                  <a:gd name="T63" fmla="*/ 69 h 239"/>
                  <a:gd name="T64" fmla="*/ 6 w 508"/>
                  <a:gd name="T65" fmla="*/ 63 h 239"/>
                  <a:gd name="T66" fmla="*/ 5 w 508"/>
                  <a:gd name="T67" fmla="*/ 59 h 239"/>
                  <a:gd name="T68" fmla="*/ 328 w 508"/>
                  <a:gd name="T69" fmla="*/ 191 h 239"/>
                  <a:gd name="T70" fmla="*/ 346 w 508"/>
                  <a:gd name="T71" fmla="*/ 186 h 239"/>
                  <a:gd name="T72" fmla="*/ 363 w 508"/>
                  <a:gd name="T73" fmla="*/ 183 h 239"/>
                  <a:gd name="T74" fmla="*/ 380 w 508"/>
                  <a:gd name="T75" fmla="*/ 180 h 239"/>
                  <a:gd name="T76" fmla="*/ 397 w 508"/>
                  <a:gd name="T77" fmla="*/ 176 h 239"/>
                  <a:gd name="T78" fmla="*/ 414 w 508"/>
                  <a:gd name="T79" fmla="*/ 171 h 239"/>
                  <a:gd name="T80" fmla="*/ 431 w 508"/>
                  <a:gd name="T81" fmla="*/ 167 h 239"/>
                  <a:gd name="T82" fmla="*/ 447 w 508"/>
                  <a:gd name="T83" fmla="*/ 162 h 239"/>
                  <a:gd name="T84" fmla="*/ 462 w 508"/>
                  <a:gd name="T85" fmla="*/ 155 h 239"/>
                  <a:gd name="T86" fmla="*/ 461 w 508"/>
                  <a:gd name="T87" fmla="*/ 133 h 239"/>
                  <a:gd name="T88" fmla="*/ 457 w 508"/>
                  <a:gd name="T89" fmla="*/ 108 h 239"/>
                  <a:gd name="T90" fmla="*/ 452 w 508"/>
                  <a:gd name="T91" fmla="*/ 83 h 239"/>
                  <a:gd name="T92" fmla="*/ 445 w 508"/>
                  <a:gd name="T93" fmla="*/ 57 h 239"/>
                  <a:gd name="T94" fmla="*/ 437 w 508"/>
                  <a:gd name="T95" fmla="*/ 34 h 239"/>
                  <a:gd name="T96" fmla="*/ 431 w 508"/>
                  <a:gd name="T97" fmla="*/ 16 h 239"/>
                  <a:gd name="T98" fmla="*/ 426 w 508"/>
                  <a:gd name="T99" fmla="*/ 4 h 239"/>
                  <a:gd name="T100" fmla="*/ 424 w 508"/>
                  <a:gd name="T101" fmla="*/ 0 h 239"/>
                  <a:gd name="T102" fmla="*/ 432 w 508"/>
                  <a:gd name="T103" fmla="*/ 1 h 239"/>
                  <a:gd name="T104" fmla="*/ 438 w 508"/>
                  <a:gd name="T105" fmla="*/ 4 h 239"/>
                  <a:gd name="T106" fmla="*/ 443 w 508"/>
                  <a:gd name="T107" fmla="*/ 9 h 239"/>
                  <a:gd name="T108" fmla="*/ 448 w 508"/>
                  <a:gd name="T109" fmla="*/ 15 h 239"/>
                  <a:gd name="T110" fmla="*/ 452 w 508"/>
                  <a:gd name="T111" fmla="*/ 21 h 239"/>
                  <a:gd name="T112" fmla="*/ 455 w 508"/>
                  <a:gd name="T113" fmla="*/ 27 h 239"/>
                  <a:gd name="T114" fmla="*/ 458 w 508"/>
                  <a:gd name="T115" fmla="*/ 34 h 239"/>
                  <a:gd name="T116" fmla="*/ 462 w 508"/>
                  <a:gd name="T117" fmla="*/ 40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08" h="239">
                    <a:moveTo>
                      <a:pt x="462" y="40"/>
                    </a:moveTo>
                    <a:lnTo>
                      <a:pt x="471" y="63"/>
                    </a:lnTo>
                    <a:lnTo>
                      <a:pt x="480" y="86"/>
                    </a:lnTo>
                    <a:lnTo>
                      <a:pt x="487" y="110"/>
                    </a:lnTo>
                    <a:lnTo>
                      <a:pt x="494" y="135"/>
                    </a:lnTo>
                    <a:lnTo>
                      <a:pt x="499" y="159"/>
                    </a:lnTo>
                    <a:lnTo>
                      <a:pt x="503" y="183"/>
                    </a:lnTo>
                    <a:lnTo>
                      <a:pt x="506" y="208"/>
                    </a:lnTo>
                    <a:lnTo>
                      <a:pt x="508" y="233"/>
                    </a:lnTo>
                    <a:lnTo>
                      <a:pt x="501" y="237"/>
                    </a:lnTo>
                    <a:lnTo>
                      <a:pt x="494" y="239"/>
                    </a:lnTo>
                    <a:lnTo>
                      <a:pt x="488" y="239"/>
                    </a:lnTo>
                    <a:lnTo>
                      <a:pt x="483" y="238"/>
                    </a:lnTo>
                    <a:lnTo>
                      <a:pt x="478" y="235"/>
                    </a:lnTo>
                    <a:lnTo>
                      <a:pt x="473" y="230"/>
                    </a:lnTo>
                    <a:lnTo>
                      <a:pt x="470" y="224"/>
                    </a:lnTo>
                    <a:lnTo>
                      <a:pt x="468" y="218"/>
                    </a:lnTo>
                    <a:lnTo>
                      <a:pt x="464" y="211"/>
                    </a:lnTo>
                    <a:lnTo>
                      <a:pt x="463" y="204"/>
                    </a:lnTo>
                    <a:lnTo>
                      <a:pt x="462" y="197"/>
                    </a:lnTo>
                    <a:lnTo>
                      <a:pt x="462" y="189"/>
                    </a:lnTo>
                    <a:lnTo>
                      <a:pt x="447" y="190"/>
                    </a:lnTo>
                    <a:lnTo>
                      <a:pt x="432" y="192"/>
                    </a:lnTo>
                    <a:lnTo>
                      <a:pt x="416" y="196"/>
                    </a:lnTo>
                    <a:lnTo>
                      <a:pt x="400" y="199"/>
                    </a:lnTo>
                    <a:lnTo>
                      <a:pt x="382" y="203"/>
                    </a:lnTo>
                    <a:lnTo>
                      <a:pt x="364" y="207"/>
                    </a:lnTo>
                    <a:lnTo>
                      <a:pt x="346" y="212"/>
                    </a:lnTo>
                    <a:lnTo>
                      <a:pt x="325" y="215"/>
                    </a:lnTo>
                    <a:lnTo>
                      <a:pt x="0" y="80"/>
                    </a:lnTo>
                    <a:lnTo>
                      <a:pt x="5" y="76"/>
                    </a:lnTo>
                    <a:lnTo>
                      <a:pt x="6" y="69"/>
                    </a:lnTo>
                    <a:lnTo>
                      <a:pt x="6" y="63"/>
                    </a:lnTo>
                    <a:lnTo>
                      <a:pt x="5" y="59"/>
                    </a:lnTo>
                    <a:lnTo>
                      <a:pt x="328" y="191"/>
                    </a:lnTo>
                    <a:lnTo>
                      <a:pt x="346" y="186"/>
                    </a:lnTo>
                    <a:lnTo>
                      <a:pt x="363" y="183"/>
                    </a:lnTo>
                    <a:lnTo>
                      <a:pt x="380" y="180"/>
                    </a:lnTo>
                    <a:lnTo>
                      <a:pt x="397" y="176"/>
                    </a:lnTo>
                    <a:lnTo>
                      <a:pt x="414" y="171"/>
                    </a:lnTo>
                    <a:lnTo>
                      <a:pt x="431" y="167"/>
                    </a:lnTo>
                    <a:lnTo>
                      <a:pt x="447" y="162"/>
                    </a:lnTo>
                    <a:lnTo>
                      <a:pt x="462" y="155"/>
                    </a:lnTo>
                    <a:lnTo>
                      <a:pt x="461" y="133"/>
                    </a:lnTo>
                    <a:lnTo>
                      <a:pt x="457" y="108"/>
                    </a:lnTo>
                    <a:lnTo>
                      <a:pt x="452" y="83"/>
                    </a:lnTo>
                    <a:lnTo>
                      <a:pt x="445" y="57"/>
                    </a:lnTo>
                    <a:lnTo>
                      <a:pt x="437" y="34"/>
                    </a:lnTo>
                    <a:lnTo>
                      <a:pt x="431" y="16"/>
                    </a:lnTo>
                    <a:lnTo>
                      <a:pt x="426" y="4"/>
                    </a:lnTo>
                    <a:lnTo>
                      <a:pt x="424" y="0"/>
                    </a:lnTo>
                    <a:lnTo>
                      <a:pt x="432" y="1"/>
                    </a:lnTo>
                    <a:lnTo>
                      <a:pt x="438" y="4"/>
                    </a:lnTo>
                    <a:lnTo>
                      <a:pt x="443" y="9"/>
                    </a:lnTo>
                    <a:lnTo>
                      <a:pt x="448" y="15"/>
                    </a:lnTo>
                    <a:lnTo>
                      <a:pt x="452" y="21"/>
                    </a:lnTo>
                    <a:lnTo>
                      <a:pt x="455" y="27"/>
                    </a:lnTo>
                    <a:lnTo>
                      <a:pt x="458" y="34"/>
                    </a:lnTo>
                    <a:lnTo>
                      <a:pt x="462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3" name="Freeform 143"/>
              <p:cNvSpPr>
                <a:spLocks/>
              </p:cNvSpPr>
              <p:nvPr/>
            </p:nvSpPr>
            <p:spPr bwMode="auto">
              <a:xfrm>
                <a:off x="2373" y="3225"/>
                <a:ext cx="871" cy="420"/>
              </a:xfrm>
              <a:custGeom>
                <a:avLst/>
                <a:gdLst>
                  <a:gd name="T0" fmla="*/ 1480 w 1740"/>
                  <a:gd name="T1" fmla="*/ 37 h 840"/>
                  <a:gd name="T2" fmla="*/ 1364 w 1740"/>
                  <a:gd name="T3" fmla="*/ 382 h 840"/>
                  <a:gd name="T4" fmla="*/ 1369 w 1740"/>
                  <a:gd name="T5" fmla="*/ 450 h 840"/>
                  <a:gd name="T6" fmla="*/ 1386 w 1740"/>
                  <a:gd name="T7" fmla="*/ 534 h 840"/>
                  <a:gd name="T8" fmla="*/ 1351 w 1740"/>
                  <a:gd name="T9" fmla="*/ 544 h 840"/>
                  <a:gd name="T10" fmla="*/ 1353 w 1740"/>
                  <a:gd name="T11" fmla="*/ 495 h 840"/>
                  <a:gd name="T12" fmla="*/ 1321 w 1740"/>
                  <a:gd name="T13" fmla="*/ 479 h 840"/>
                  <a:gd name="T14" fmla="*/ 1274 w 1740"/>
                  <a:gd name="T15" fmla="*/ 549 h 840"/>
                  <a:gd name="T16" fmla="*/ 1303 w 1740"/>
                  <a:gd name="T17" fmla="*/ 642 h 840"/>
                  <a:gd name="T18" fmla="*/ 1407 w 1740"/>
                  <a:gd name="T19" fmla="*/ 737 h 840"/>
                  <a:gd name="T20" fmla="*/ 1531 w 1740"/>
                  <a:gd name="T21" fmla="*/ 797 h 840"/>
                  <a:gd name="T22" fmla="*/ 1645 w 1740"/>
                  <a:gd name="T23" fmla="*/ 816 h 840"/>
                  <a:gd name="T24" fmla="*/ 1725 w 1740"/>
                  <a:gd name="T25" fmla="*/ 811 h 840"/>
                  <a:gd name="T26" fmla="*/ 1724 w 1740"/>
                  <a:gd name="T27" fmla="*/ 824 h 840"/>
                  <a:gd name="T28" fmla="*/ 1656 w 1740"/>
                  <a:gd name="T29" fmla="*/ 838 h 840"/>
                  <a:gd name="T30" fmla="*/ 1457 w 1740"/>
                  <a:gd name="T31" fmla="*/ 817 h 840"/>
                  <a:gd name="T32" fmla="*/ 1315 w 1740"/>
                  <a:gd name="T33" fmla="*/ 733 h 840"/>
                  <a:gd name="T34" fmla="*/ 1221 w 1740"/>
                  <a:gd name="T35" fmla="*/ 608 h 840"/>
                  <a:gd name="T36" fmla="*/ 1185 w 1740"/>
                  <a:gd name="T37" fmla="*/ 606 h 840"/>
                  <a:gd name="T38" fmla="*/ 1118 w 1740"/>
                  <a:gd name="T39" fmla="*/ 628 h 840"/>
                  <a:gd name="T40" fmla="*/ 1039 w 1740"/>
                  <a:gd name="T41" fmla="*/ 702 h 840"/>
                  <a:gd name="T42" fmla="*/ 1057 w 1740"/>
                  <a:gd name="T43" fmla="*/ 617 h 840"/>
                  <a:gd name="T44" fmla="*/ 949 w 1740"/>
                  <a:gd name="T45" fmla="*/ 548 h 840"/>
                  <a:gd name="T46" fmla="*/ 849 w 1740"/>
                  <a:gd name="T47" fmla="*/ 502 h 840"/>
                  <a:gd name="T48" fmla="*/ 751 w 1740"/>
                  <a:gd name="T49" fmla="*/ 541 h 840"/>
                  <a:gd name="T50" fmla="*/ 663 w 1740"/>
                  <a:gd name="T51" fmla="*/ 604 h 840"/>
                  <a:gd name="T52" fmla="*/ 595 w 1740"/>
                  <a:gd name="T53" fmla="*/ 684 h 840"/>
                  <a:gd name="T54" fmla="*/ 563 w 1740"/>
                  <a:gd name="T55" fmla="*/ 752 h 840"/>
                  <a:gd name="T56" fmla="*/ 539 w 1740"/>
                  <a:gd name="T57" fmla="*/ 755 h 840"/>
                  <a:gd name="T58" fmla="*/ 570 w 1740"/>
                  <a:gd name="T59" fmla="*/ 621 h 840"/>
                  <a:gd name="T60" fmla="*/ 678 w 1740"/>
                  <a:gd name="T61" fmla="*/ 526 h 840"/>
                  <a:gd name="T62" fmla="*/ 741 w 1740"/>
                  <a:gd name="T63" fmla="*/ 499 h 840"/>
                  <a:gd name="T64" fmla="*/ 805 w 1740"/>
                  <a:gd name="T65" fmla="*/ 479 h 840"/>
                  <a:gd name="T66" fmla="*/ 871 w 1740"/>
                  <a:gd name="T67" fmla="*/ 461 h 840"/>
                  <a:gd name="T68" fmla="*/ 837 w 1740"/>
                  <a:gd name="T69" fmla="*/ 394 h 840"/>
                  <a:gd name="T70" fmla="*/ 571 w 1740"/>
                  <a:gd name="T71" fmla="*/ 427 h 840"/>
                  <a:gd name="T72" fmla="*/ 392 w 1740"/>
                  <a:gd name="T73" fmla="*/ 362 h 840"/>
                  <a:gd name="T74" fmla="*/ 132 w 1740"/>
                  <a:gd name="T75" fmla="*/ 273 h 840"/>
                  <a:gd name="T76" fmla="*/ 0 w 1740"/>
                  <a:gd name="T77" fmla="*/ 229 h 840"/>
                  <a:gd name="T78" fmla="*/ 805 w 1740"/>
                  <a:gd name="T79" fmla="*/ 288 h 840"/>
                  <a:gd name="T80" fmla="*/ 552 w 1740"/>
                  <a:gd name="T81" fmla="*/ 337 h 840"/>
                  <a:gd name="T82" fmla="*/ 342 w 1740"/>
                  <a:gd name="T83" fmla="*/ 278 h 840"/>
                  <a:gd name="T84" fmla="*/ 97 w 1740"/>
                  <a:gd name="T85" fmla="*/ 201 h 840"/>
                  <a:gd name="T86" fmla="*/ 7 w 1740"/>
                  <a:gd name="T87" fmla="*/ 172 h 840"/>
                  <a:gd name="T88" fmla="*/ 569 w 1740"/>
                  <a:gd name="T89" fmla="*/ 315 h 840"/>
                  <a:gd name="T90" fmla="*/ 834 w 1740"/>
                  <a:gd name="T91" fmla="*/ 212 h 840"/>
                  <a:gd name="T92" fmla="*/ 891 w 1740"/>
                  <a:gd name="T93" fmla="*/ 193 h 840"/>
                  <a:gd name="T94" fmla="*/ 867 w 1740"/>
                  <a:gd name="T95" fmla="*/ 224 h 840"/>
                  <a:gd name="T96" fmla="*/ 842 w 1740"/>
                  <a:gd name="T97" fmla="*/ 284 h 840"/>
                  <a:gd name="T98" fmla="*/ 886 w 1740"/>
                  <a:gd name="T99" fmla="*/ 377 h 840"/>
                  <a:gd name="T100" fmla="*/ 966 w 1740"/>
                  <a:gd name="T101" fmla="*/ 491 h 840"/>
                  <a:gd name="T102" fmla="*/ 1055 w 1740"/>
                  <a:gd name="T103" fmla="*/ 564 h 840"/>
                  <a:gd name="T104" fmla="*/ 1131 w 1740"/>
                  <a:gd name="T105" fmla="*/ 575 h 840"/>
                  <a:gd name="T106" fmla="*/ 1229 w 1740"/>
                  <a:gd name="T107" fmla="*/ 514 h 840"/>
                  <a:gd name="T108" fmla="*/ 1422 w 1740"/>
                  <a:gd name="T109" fmla="*/ 34 h 840"/>
                  <a:gd name="T110" fmla="*/ 1463 w 1740"/>
                  <a:gd name="T111" fmla="*/ 2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740" h="840">
                    <a:moveTo>
                      <a:pt x="1494" y="6"/>
                    </a:moveTo>
                    <a:lnTo>
                      <a:pt x="1494" y="12"/>
                    </a:lnTo>
                    <a:lnTo>
                      <a:pt x="1491" y="19"/>
                    </a:lnTo>
                    <a:lnTo>
                      <a:pt x="1486" y="28"/>
                    </a:lnTo>
                    <a:lnTo>
                      <a:pt x="1480" y="37"/>
                    </a:lnTo>
                    <a:lnTo>
                      <a:pt x="1473" y="45"/>
                    </a:lnTo>
                    <a:lnTo>
                      <a:pt x="1467" y="52"/>
                    </a:lnTo>
                    <a:lnTo>
                      <a:pt x="1463" y="57"/>
                    </a:lnTo>
                    <a:lnTo>
                      <a:pt x="1462" y="59"/>
                    </a:lnTo>
                    <a:lnTo>
                      <a:pt x="1364" y="382"/>
                    </a:lnTo>
                    <a:lnTo>
                      <a:pt x="1357" y="396"/>
                    </a:lnTo>
                    <a:lnTo>
                      <a:pt x="1356" y="409"/>
                    </a:lnTo>
                    <a:lnTo>
                      <a:pt x="1358" y="422"/>
                    </a:lnTo>
                    <a:lnTo>
                      <a:pt x="1362" y="436"/>
                    </a:lnTo>
                    <a:lnTo>
                      <a:pt x="1369" y="450"/>
                    </a:lnTo>
                    <a:lnTo>
                      <a:pt x="1375" y="464"/>
                    </a:lnTo>
                    <a:lnTo>
                      <a:pt x="1381" y="477"/>
                    </a:lnTo>
                    <a:lnTo>
                      <a:pt x="1384" y="492"/>
                    </a:lnTo>
                    <a:lnTo>
                      <a:pt x="1387" y="513"/>
                    </a:lnTo>
                    <a:lnTo>
                      <a:pt x="1386" y="534"/>
                    </a:lnTo>
                    <a:lnTo>
                      <a:pt x="1377" y="552"/>
                    </a:lnTo>
                    <a:lnTo>
                      <a:pt x="1361" y="564"/>
                    </a:lnTo>
                    <a:lnTo>
                      <a:pt x="1353" y="561"/>
                    </a:lnTo>
                    <a:lnTo>
                      <a:pt x="1351" y="552"/>
                    </a:lnTo>
                    <a:lnTo>
                      <a:pt x="1351" y="544"/>
                    </a:lnTo>
                    <a:lnTo>
                      <a:pt x="1351" y="540"/>
                    </a:lnTo>
                    <a:lnTo>
                      <a:pt x="1358" y="529"/>
                    </a:lnTo>
                    <a:lnTo>
                      <a:pt x="1359" y="518"/>
                    </a:lnTo>
                    <a:lnTo>
                      <a:pt x="1358" y="506"/>
                    </a:lnTo>
                    <a:lnTo>
                      <a:pt x="1353" y="495"/>
                    </a:lnTo>
                    <a:lnTo>
                      <a:pt x="1349" y="485"/>
                    </a:lnTo>
                    <a:lnTo>
                      <a:pt x="1343" y="476"/>
                    </a:lnTo>
                    <a:lnTo>
                      <a:pt x="1336" y="469"/>
                    </a:lnTo>
                    <a:lnTo>
                      <a:pt x="1328" y="464"/>
                    </a:lnTo>
                    <a:lnTo>
                      <a:pt x="1321" y="479"/>
                    </a:lnTo>
                    <a:lnTo>
                      <a:pt x="1313" y="493"/>
                    </a:lnTo>
                    <a:lnTo>
                      <a:pt x="1304" y="507"/>
                    </a:lnTo>
                    <a:lnTo>
                      <a:pt x="1295" y="521"/>
                    </a:lnTo>
                    <a:lnTo>
                      <a:pt x="1285" y="535"/>
                    </a:lnTo>
                    <a:lnTo>
                      <a:pt x="1274" y="549"/>
                    </a:lnTo>
                    <a:lnTo>
                      <a:pt x="1263" y="561"/>
                    </a:lnTo>
                    <a:lnTo>
                      <a:pt x="1251" y="573"/>
                    </a:lnTo>
                    <a:lnTo>
                      <a:pt x="1267" y="597"/>
                    </a:lnTo>
                    <a:lnTo>
                      <a:pt x="1284" y="620"/>
                    </a:lnTo>
                    <a:lnTo>
                      <a:pt x="1303" y="642"/>
                    </a:lnTo>
                    <a:lnTo>
                      <a:pt x="1322" y="663"/>
                    </a:lnTo>
                    <a:lnTo>
                      <a:pt x="1342" y="682"/>
                    </a:lnTo>
                    <a:lnTo>
                      <a:pt x="1362" y="702"/>
                    </a:lnTo>
                    <a:lnTo>
                      <a:pt x="1384" y="719"/>
                    </a:lnTo>
                    <a:lnTo>
                      <a:pt x="1407" y="737"/>
                    </a:lnTo>
                    <a:lnTo>
                      <a:pt x="1430" y="752"/>
                    </a:lnTo>
                    <a:lnTo>
                      <a:pt x="1455" y="765"/>
                    </a:lnTo>
                    <a:lnTo>
                      <a:pt x="1480" y="777"/>
                    </a:lnTo>
                    <a:lnTo>
                      <a:pt x="1505" y="788"/>
                    </a:lnTo>
                    <a:lnTo>
                      <a:pt x="1531" y="797"/>
                    </a:lnTo>
                    <a:lnTo>
                      <a:pt x="1557" y="805"/>
                    </a:lnTo>
                    <a:lnTo>
                      <a:pt x="1585" y="810"/>
                    </a:lnTo>
                    <a:lnTo>
                      <a:pt x="1612" y="814"/>
                    </a:lnTo>
                    <a:lnTo>
                      <a:pt x="1629" y="815"/>
                    </a:lnTo>
                    <a:lnTo>
                      <a:pt x="1645" y="816"/>
                    </a:lnTo>
                    <a:lnTo>
                      <a:pt x="1661" y="816"/>
                    </a:lnTo>
                    <a:lnTo>
                      <a:pt x="1677" y="815"/>
                    </a:lnTo>
                    <a:lnTo>
                      <a:pt x="1693" y="814"/>
                    </a:lnTo>
                    <a:lnTo>
                      <a:pt x="1709" y="813"/>
                    </a:lnTo>
                    <a:lnTo>
                      <a:pt x="1725" y="811"/>
                    </a:lnTo>
                    <a:lnTo>
                      <a:pt x="1740" y="811"/>
                    </a:lnTo>
                    <a:lnTo>
                      <a:pt x="1738" y="816"/>
                    </a:lnTo>
                    <a:lnTo>
                      <a:pt x="1734" y="820"/>
                    </a:lnTo>
                    <a:lnTo>
                      <a:pt x="1730" y="822"/>
                    </a:lnTo>
                    <a:lnTo>
                      <a:pt x="1724" y="824"/>
                    </a:lnTo>
                    <a:lnTo>
                      <a:pt x="1718" y="825"/>
                    </a:lnTo>
                    <a:lnTo>
                      <a:pt x="1714" y="828"/>
                    </a:lnTo>
                    <a:lnTo>
                      <a:pt x="1708" y="830"/>
                    </a:lnTo>
                    <a:lnTo>
                      <a:pt x="1703" y="832"/>
                    </a:lnTo>
                    <a:lnTo>
                      <a:pt x="1656" y="838"/>
                    </a:lnTo>
                    <a:lnTo>
                      <a:pt x="1611" y="840"/>
                    </a:lnTo>
                    <a:lnTo>
                      <a:pt x="1569" y="839"/>
                    </a:lnTo>
                    <a:lnTo>
                      <a:pt x="1528" y="835"/>
                    </a:lnTo>
                    <a:lnTo>
                      <a:pt x="1491" y="828"/>
                    </a:lnTo>
                    <a:lnTo>
                      <a:pt x="1457" y="817"/>
                    </a:lnTo>
                    <a:lnTo>
                      <a:pt x="1425" y="806"/>
                    </a:lnTo>
                    <a:lnTo>
                      <a:pt x="1394" y="791"/>
                    </a:lnTo>
                    <a:lnTo>
                      <a:pt x="1366" y="773"/>
                    </a:lnTo>
                    <a:lnTo>
                      <a:pt x="1339" y="754"/>
                    </a:lnTo>
                    <a:lnTo>
                      <a:pt x="1315" y="733"/>
                    </a:lnTo>
                    <a:lnTo>
                      <a:pt x="1293" y="710"/>
                    </a:lnTo>
                    <a:lnTo>
                      <a:pt x="1273" y="687"/>
                    </a:lnTo>
                    <a:lnTo>
                      <a:pt x="1254" y="662"/>
                    </a:lnTo>
                    <a:lnTo>
                      <a:pt x="1237" y="635"/>
                    </a:lnTo>
                    <a:lnTo>
                      <a:pt x="1221" y="608"/>
                    </a:lnTo>
                    <a:lnTo>
                      <a:pt x="1215" y="602"/>
                    </a:lnTo>
                    <a:lnTo>
                      <a:pt x="1209" y="599"/>
                    </a:lnTo>
                    <a:lnTo>
                      <a:pt x="1201" y="599"/>
                    </a:lnTo>
                    <a:lnTo>
                      <a:pt x="1193" y="603"/>
                    </a:lnTo>
                    <a:lnTo>
                      <a:pt x="1185" y="606"/>
                    </a:lnTo>
                    <a:lnTo>
                      <a:pt x="1176" y="611"/>
                    </a:lnTo>
                    <a:lnTo>
                      <a:pt x="1168" y="614"/>
                    </a:lnTo>
                    <a:lnTo>
                      <a:pt x="1160" y="617"/>
                    </a:lnTo>
                    <a:lnTo>
                      <a:pt x="1138" y="620"/>
                    </a:lnTo>
                    <a:lnTo>
                      <a:pt x="1118" y="628"/>
                    </a:lnTo>
                    <a:lnTo>
                      <a:pt x="1099" y="639"/>
                    </a:lnTo>
                    <a:lnTo>
                      <a:pt x="1081" y="652"/>
                    </a:lnTo>
                    <a:lnTo>
                      <a:pt x="1065" y="667"/>
                    </a:lnTo>
                    <a:lnTo>
                      <a:pt x="1052" y="685"/>
                    </a:lnTo>
                    <a:lnTo>
                      <a:pt x="1039" y="702"/>
                    </a:lnTo>
                    <a:lnTo>
                      <a:pt x="1028" y="719"/>
                    </a:lnTo>
                    <a:lnTo>
                      <a:pt x="1028" y="710"/>
                    </a:lnTo>
                    <a:lnTo>
                      <a:pt x="1033" y="680"/>
                    </a:lnTo>
                    <a:lnTo>
                      <a:pt x="1042" y="646"/>
                    </a:lnTo>
                    <a:lnTo>
                      <a:pt x="1057" y="617"/>
                    </a:lnTo>
                    <a:lnTo>
                      <a:pt x="1034" y="608"/>
                    </a:lnTo>
                    <a:lnTo>
                      <a:pt x="1012" y="595"/>
                    </a:lnTo>
                    <a:lnTo>
                      <a:pt x="990" y="581"/>
                    </a:lnTo>
                    <a:lnTo>
                      <a:pt x="970" y="565"/>
                    </a:lnTo>
                    <a:lnTo>
                      <a:pt x="949" y="548"/>
                    </a:lnTo>
                    <a:lnTo>
                      <a:pt x="928" y="529"/>
                    </a:lnTo>
                    <a:lnTo>
                      <a:pt x="910" y="511"/>
                    </a:lnTo>
                    <a:lnTo>
                      <a:pt x="891" y="492"/>
                    </a:lnTo>
                    <a:lnTo>
                      <a:pt x="871" y="496"/>
                    </a:lnTo>
                    <a:lnTo>
                      <a:pt x="849" y="502"/>
                    </a:lnTo>
                    <a:lnTo>
                      <a:pt x="829" y="507"/>
                    </a:lnTo>
                    <a:lnTo>
                      <a:pt x="808" y="514"/>
                    </a:lnTo>
                    <a:lnTo>
                      <a:pt x="789" y="522"/>
                    </a:lnTo>
                    <a:lnTo>
                      <a:pt x="769" y="530"/>
                    </a:lnTo>
                    <a:lnTo>
                      <a:pt x="751" y="541"/>
                    </a:lnTo>
                    <a:lnTo>
                      <a:pt x="732" y="552"/>
                    </a:lnTo>
                    <a:lnTo>
                      <a:pt x="714" y="564"/>
                    </a:lnTo>
                    <a:lnTo>
                      <a:pt x="697" y="576"/>
                    </a:lnTo>
                    <a:lnTo>
                      <a:pt x="679" y="590"/>
                    </a:lnTo>
                    <a:lnTo>
                      <a:pt x="663" y="604"/>
                    </a:lnTo>
                    <a:lnTo>
                      <a:pt x="647" y="620"/>
                    </a:lnTo>
                    <a:lnTo>
                      <a:pt x="632" y="636"/>
                    </a:lnTo>
                    <a:lnTo>
                      <a:pt x="617" y="654"/>
                    </a:lnTo>
                    <a:lnTo>
                      <a:pt x="603" y="671"/>
                    </a:lnTo>
                    <a:lnTo>
                      <a:pt x="595" y="684"/>
                    </a:lnTo>
                    <a:lnTo>
                      <a:pt x="587" y="697"/>
                    </a:lnTo>
                    <a:lnTo>
                      <a:pt x="580" y="711"/>
                    </a:lnTo>
                    <a:lnTo>
                      <a:pt x="575" y="724"/>
                    </a:lnTo>
                    <a:lnTo>
                      <a:pt x="569" y="738"/>
                    </a:lnTo>
                    <a:lnTo>
                      <a:pt x="563" y="752"/>
                    </a:lnTo>
                    <a:lnTo>
                      <a:pt x="559" y="767"/>
                    </a:lnTo>
                    <a:lnTo>
                      <a:pt x="554" y="780"/>
                    </a:lnTo>
                    <a:lnTo>
                      <a:pt x="546" y="775"/>
                    </a:lnTo>
                    <a:lnTo>
                      <a:pt x="541" y="765"/>
                    </a:lnTo>
                    <a:lnTo>
                      <a:pt x="539" y="755"/>
                    </a:lnTo>
                    <a:lnTo>
                      <a:pt x="536" y="745"/>
                    </a:lnTo>
                    <a:lnTo>
                      <a:pt x="536" y="710"/>
                    </a:lnTo>
                    <a:lnTo>
                      <a:pt x="541" y="679"/>
                    </a:lnTo>
                    <a:lnTo>
                      <a:pt x="553" y="649"/>
                    </a:lnTo>
                    <a:lnTo>
                      <a:pt x="570" y="621"/>
                    </a:lnTo>
                    <a:lnTo>
                      <a:pt x="590" y="596"/>
                    </a:lnTo>
                    <a:lnTo>
                      <a:pt x="614" y="573"/>
                    </a:lnTo>
                    <a:lnTo>
                      <a:pt x="639" y="552"/>
                    </a:lnTo>
                    <a:lnTo>
                      <a:pt x="667" y="533"/>
                    </a:lnTo>
                    <a:lnTo>
                      <a:pt x="678" y="526"/>
                    </a:lnTo>
                    <a:lnTo>
                      <a:pt x="691" y="520"/>
                    </a:lnTo>
                    <a:lnTo>
                      <a:pt x="703" y="514"/>
                    </a:lnTo>
                    <a:lnTo>
                      <a:pt x="715" y="508"/>
                    </a:lnTo>
                    <a:lnTo>
                      <a:pt x="728" y="504"/>
                    </a:lnTo>
                    <a:lnTo>
                      <a:pt x="741" y="499"/>
                    </a:lnTo>
                    <a:lnTo>
                      <a:pt x="753" y="495"/>
                    </a:lnTo>
                    <a:lnTo>
                      <a:pt x="766" y="490"/>
                    </a:lnTo>
                    <a:lnTo>
                      <a:pt x="779" y="487"/>
                    </a:lnTo>
                    <a:lnTo>
                      <a:pt x="791" y="483"/>
                    </a:lnTo>
                    <a:lnTo>
                      <a:pt x="805" y="479"/>
                    </a:lnTo>
                    <a:lnTo>
                      <a:pt x="818" y="475"/>
                    </a:lnTo>
                    <a:lnTo>
                      <a:pt x="832" y="472"/>
                    </a:lnTo>
                    <a:lnTo>
                      <a:pt x="844" y="468"/>
                    </a:lnTo>
                    <a:lnTo>
                      <a:pt x="858" y="465"/>
                    </a:lnTo>
                    <a:lnTo>
                      <a:pt x="871" y="461"/>
                    </a:lnTo>
                    <a:lnTo>
                      <a:pt x="865" y="449"/>
                    </a:lnTo>
                    <a:lnTo>
                      <a:pt x="858" y="435"/>
                    </a:lnTo>
                    <a:lnTo>
                      <a:pt x="851" y="421"/>
                    </a:lnTo>
                    <a:lnTo>
                      <a:pt x="844" y="408"/>
                    </a:lnTo>
                    <a:lnTo>
                      <a:pt x="837" y="394"/>
                    </a:lnTo>
                    <a:lnTo>
                      <a:pt x="832" y="381"/>
                    </a:lnTo>
                    <a:lnTo>
                      <a:pt x="825" y="366"/>
                    </a:lnTo>
                    <a:lnTo>
                      <a:pt x="820" y="352"/>
                    </a:lnTo>
                    <a:lnTo>
                      <a:pt x="579" y="430"/>
                    </a:lnTo>
                    <a:lnTo>
                      <a:pt x="571" y="427"/>
                    </a:lnTo>
                    <a:lnTo>
                      <a:pt x="552" y="419"/>
                    </a:lnTo>
                    <a:lnTo>
                      <a:pt x="523" y="408"/>
                    </a:lnTo>
                    <a:lnTo>
                      <a:pt x="485" y="394"/>
                    </a:lnTo>
                    <a:lnTo>
                      <a:pt x="441" y="378"/>
                    </a:lnTo>
                    <a:lnTo>
                      <a:pt x="392" y="362"/>
                    </a:lnTo>
                    <a:lnTo>
                      <a:pt x="340" y="344"/>
                    </a:lnTo>
                    <a:lnTo>
                      <a:pt x="287" y="325"/>
                    </a:lnTo>
                    <a:lnTo>
                      <a:pt x="233" y="307"/>
                    </a:lnTo>
                    <a:lnTo>
                      <a:pt x="181" y="290"/>
                    </a:lnTo>
                    <a:lnTo>
                      <a:pt x="132" y="273"/>
                    </a:lnTo>
                    <a:lnTo>
                      <a:pt x="89" y="258"/>
                    </a:lnTo>
                    <a:lnTo>
                      <a:pt x="53" y="246"/>
                    </a:lnTo>
                    <a:lnTo>
                      <a:pt x="24" y="237"/>
                    </a:lnTo>
                    <a:lnTo>
                      <a:pt x="7" y="231"/>
                    </a:lnTo>
                    <a:lnTo>
                      <a:pt x="0" y="229"/>
                    </a:lnTo>
                    <a:lnTo>
                      <a:pt x="0" y="202"/>
                    </a:lnTo>
                    <a:lnTo>
                      <a:pt x="569" y="402"/>
                    </a:lnTo>
                    <a:lnTo>
                      <a:pt x="812" y="321"/>
                    </a:lnTo>
                    <a:lnTo>
                      <a:pt x="807" y="306"/>
                    </a:lnTo>
                    <a:lnTo>
                      <a:pt x="805" y="288"/>
                    </a:lnTo>
                    <a:lnTo>
                      <a:pt x="799" y="275"/>
                    </a:lnTo>
                    <a:lnTo>
                      <a:pt x="787" y="271"/>
                    </a:lnTo>
                    <a:lnTo>
                      <a:pt x="582" y="340"/>
                    </a:lnTo>
                    <a:lnTo>
                      <a:pt x="572" y="341"/>
                    </a:lnTo>
                    <a:lnTo>
                      <a:pt x="552" y="337"/>
                    </a:lnTo>
                    <a:lnTo>
                      <a:pt x="523" y="330"/>
                    </a:lnTo>
                    <a:lnTo>
                      <a:pt x="485" y="321"/>
                    </a:lnTo>
                    <a:lnTo>
                      <a:pt x="441" y="308"/>
                    </a:lnTo>
                    <a:lnTo>
                      <a:pt x="393" y="294"/>
                    </a:lnTo>
                    <a:lnTo>
                      <a:pt x="342" y="278"/>
                    </a:lnTo>
                    <a:lnTo>
                      <a:pt x="289" y="262"/>
                    </a:lnTo>
                    <a:lnTo>
                      <a:pt x="237" y="246"/>
                    </a:lnTo>
                    <a:lnTo>
                      <a:pt x="187" y="230"/>
                    </a:lnTo>
                    <a:lnTo>
                      <a:pt x="139" y="214"/>
                    </a:lnTo>
                    <a:lnTo>
                      <a:pt x="97" y="201"/>
                    </a:lnTo>
                    <a:lnTo>
                      <a:pt x="61" y="189"/>
                    </a:lnTo>
                    <a:lnTo>
                      <a:pt x="35" y="180"/>
                    </a:lnTo>
                    <a:lnTo>
                      <a:pt x="16" y="174"/>
                    </a:lnTo>
                    <a:lnTo>
                      <a:pt x="10" y="172"/>
                    </a:lnTo>
                    <a:lnTo>
                      <a:pt x="7" y="172"/>
                    </a:lnTo>
                    <a:lnTo>
                      <a:pt x="5" y="165"/>
                    </a:lnTo>
                    <a:lnTo>
                      <a:pt x="5" y="158"/>
                    </a:lnTo>
                    <a:lnTo>
                      <a:pt x="5" y="151"/>
                    </a:lnTo>
                    <a:lnTo>
                      <a:pt x="5" y="143"/>
                    </a:lnTo>
                    <a:lnTo>
                      <a:pt x="569" y="315"/>
                    </a:lnTo>
                    <a:lnTo>
                      <a:pt x="785" y="243"/>
                    </a:lnTo>
                    <a:lnTo>
                      <a:pt x="794" y="237"/>
                    </a:lnTo>
                    <a:lnTo>
                      <a:pt x="805" y="229"/>
                    </a:lnTo>
                    <a:lnTo>
                      <a:pt x="819" y="220"/>
                    </a:lnTo>
                    <a:lnTo>
                      <a:pt x="834" y="212"/>
                    </a:lnTo>
                    <a:lnTo>
                      <a:pt x="849" y="204"/>
                    </a:lnTo>
                    <a:lnTo>
                      <a:pt x="864" y="196"/>
                    </a:lnTo>
                    <a:lnTo>
                      <a:pt x="876" y="190"/>
                    </a:lnTo>
                    <a:lnTo>
                      <a:pt x="888" y="186"/>
                    </a:lnTo>
                    <a:lnTo>
                      <a:pt x="891" y="193"/>
                    </a:lnTo>
                    <a:lnTo>
                      <a:pt x="890" y="200"/>
                    </a:lnTo>
                    <a:lnTo>
                      <a:pt x="886" y="205"/>
                    </a:lnTo>
                    <a:lnTo>
                      <a:pt x="880" y="212"/>
                    </a:lnTo>
                    <a:lnTo>
                      <a:pt x="874" y="218"/>
                    </a:lnTo>
                    <a:lnTo>
                      <a:pt x="867" y="224"/>
                    </a:lnTo>
                    <a:lnTo>
                      <a:pt x="861" y="230"/>
                    </a:lnTo>
                    <a:lnTo>
                      <a:pt x="858" y="237"/>
                    </a:lnTo>
                    <a:lnTo>
                      <a:pt x="848" y="254"/>
                    </a:lnTo>
                    <a:lnTo>
                      <a:pt x="842" y="269"/>
                    </a:lnTo>
                    <a:lnTo>
                      <a:pt x="842" y="284"/>
                    </a:lnTo>
                    <a:lnTo>
                      <a:pt x="845" y="300"/>
                    </a:lnTo>
                    <a:lnTo>
                      <a:pt x="852" y="316"/>
                    </a:lnTo>
                    <a:lnTo>
                      <a:pt x="861" y="333"/>
                    </a:lnTo>
                    <a:lnTo>
                      <a:pt x="873" y="354"/>
                    </a:lnTo>
                    <a:lnTo>
                      <a:pt x="886" y="377"/>
                    </a:lnTo>
                    <a:lnTo>
                      <a:pt x="901" y="401"/>
                    </a:lnTo>
                    <a:lnTo>
                      <a:pt x="916" y="424"/>
                    </a:lnTo>
                    <a:lnTo>
                      <a:pt x="932" y="447"/>
                    </a:lnTo>
                    <a:lnTo>
                      <a:pt x="949" y="469"/>
                    </a:lnTo>
                    <a:lnTo>
                      <a:pt x="966" y="491"/>
                    </a:lnTo>
                    <a:lnTo>
                      <a:pt x="985" y="513"/>
                    </a:lnTo>
                    <a:lnTo>
                      <a:pt x="1005" y="533"/>
                    </a:lnTo>
                    <a:lnTo>
                      <a:pt x="1026" y="552"/>
                    </a:lnTo>
                    <a:lnTo>
                      <a:pt x="1040" y="558"/>
                    </a:lnTo>
                    <a:lnTo>
                      <a:pt x="1055" y="564"/>
                    </a:lnTo>
                    <a:lnTo>
                      <a:pt x="1069" y="568"/>
                    </a:lnTo>
                    <a:lnTo>
                      <a:pt x="1084" y="573"/>
                    </a:lnTo>
                    <a:lnTo>
                      <a:pt x="1100" y="575"/>
                    </a:lnTo>
                    <a:lnTo>
                      <a:pt x="1115" y="576"/>
                    </a:lnTo>
                    <a:lnTo>
                      <a:pt x="1131" y="575"/>
                    </a:lnTo>
                    <a:lnTo>
                      <a:pt x="1147" y="573"/>
                    </a:lnTo>
                    <a:lnTo>
                      <a:pt x="1169" y="561"/>
                    </a:lnTo>
                    <a:lnTo>
                      <a:pt x="1190" y="548"/>
                    </a:lnTo>
                    <a:lnTo>
                      <a:pt x="1209" y="533"/>
                    </a:lnTo>
                    <a:lnTo>
                      <a:pt x="1229" y="514"/>
                    </a:lnTo>
                    <a:lnTo>
                      <a:pt x="1246" y="496"/>
                    </a:lnTo>
                    <a:lnTo>
                      <a:pt x="1262" y="476"/>
                    </a:lnTo>
                    <a:lnTo>
                      <a:pt x="1276" y="454"/>
                    </a:lnTo>
                    <a:lnTo>
                      <a:pt x="1288" y="432"/>
                    </a:lnTo>
                    <a:lnTo>
                      <a:pt x="1422" y="34"/>
                    </a:lnTo>
                    <a:lnTo>
                      <a:pt x="1429" y="27"/>
                    </a:lnTo>
                    <a:lnTo>
                      <a:pt x="1437" y="19"/>
                    </a:lnTo>
                    <a:lnTo>
                      <a:pt x="1445" y="12"/>
                    </a:lnTo>
                    <a:lnTo>
                      <a:pt x="1453" y="6"/>
                    </a:lnTo>
                    <a:lnTo>
                      <a:pt x="1463" y="2"/>
                    </a:lnTo>
                    <a:lnTo>
                      <a:pt x="1473" y="0"/>
                    </a:lnTo>
                    <a:lnTo>
                      <a:pt x="1483" y="2"/>
                    </a:lnTo>
                    <a:lnTo>
                      <a:pt x="1494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4" name="Freeform 144"/>
              <p:cNvSpPr>
                <a:spLocks/>
              </p:cNvSpPr>
              <p:nvPr/>
            </p:nvSpPr>
            <p:spPr bwMode="auto">
              <a:xfrm>
                <a:off x="3106" y="3227"/>
                <a:ext cx="361" cy="452"/>
              </a:xfrm>
              <a:custGeom>
                <a:avLst/>
                <a:gdLst>
                  <a:gd name="T0" fmla="*/ 341 w 722"/>
                  <a:gd name="T1" fmla="*/ 809 h 903"/>
                  <a:gd name="T2" fmla="*/ 409 w 722"/>
                  <a:gd name="T3" fmla="*/ 362 h 903"/>
                  <a:gd name="T4" fmla="*/ 485 w 722"/>
                  <a:gd name="T5" fmla="*/ 199 h 903"/>
                  <a:gd name="T6" fmla="*/ 574 w 722"/>
                  <a:gd name="T7" fmla="*/ 189 h 903"/>
                  <a:gd name="T8" fmla="*/ 575 w 722"/>
                  <a:gd name="T9" fmla="*/ 555 h 903"/>
                  <a:gd name="T10" fmla="*/ 644 w 722"/>
                  <a:gd name="T11" fmla="*/ 513 h 903"/>
                  <a:gd name="T12" fmla="*/ 679 w 722"/>
                  <a:gd name="T13" fmla="*/ 431 h 903"/>
                  <a:gd name="T14" fmla="*/ 698 w 722"/>
                  <a:gd name="T15" fmla="*/ 180 h 903"/>
                  <a:gd name="T16" fmla="*/ 677 w 722"/>
                  <a:gd name="T17" fmla="*/ 98 h 903"/>
                  <a:gd name="T18" fmla="*/ 609 w 722"/>
                  <a:gd name="T19" fmla="*/ 38 h 903"/>
                  <a:gd name="T20" fmla="*/ 498 w 722"/>
                  <a:gd name="T21" fmla="*/ 30 h 903"/>
                  <a:gd name="T22" fmla="*/ 387 w 722"/>
                  <a:gd name="T23" fmla="*/ 44 h 903"/>
                  <a:gd name="T24" fmla="*/ 281 w 722"/>
                  <a:gd name="T25" fmla="*/ 75 h 903"/>
                  <a:gd name="T26" fmla="*/ 170 w 722"/>
                  <a:gd name="T27" fmla="*/ 126 h 903"/>
                  <a:gd name="T28" fmla="*/ 99 w 722"/>
                  <a:gd name="T29" fmla="*/ 211 h 903"/>
                  <a:gd name="T30" fmla="*/ 45 w 722"/>
                  <a:gd name="T31" fmla="*/ 465 h 903"/>
                  <a:gd name="T32" fmla="*/ 56 w 722"/>
                  <a:gd name="T33" fmla="*/ 566 h 903"/>
                  <a:gd name="T34" fmla="*/ 111 w 722"/>
                  <a:gd name="T35" fmla="*/ 641 h 903"/>
                  <a:gd name="T36" fmla="*/ 174 w 722"/>
                  <a:gd name="T37" fmla="*/ 661 h 903"/>
                  <a:gd name="T38" fmla="*/ 227 w 722"/>
                  <a:gd name="T39" fmla="*/ 668 h 903"/>
                  <a:gd name="T40" fmla="*/ 275 w 722"/>
                  <a:gd name="T41" fmla="*/ 665 h 903"/>
                  <a:gd name="T42" fmla="*/ 329 w 722"/>
                  <a:gd name="T43" fmla="*/ 652 h 903"/>
                  <a:gd name="T44" fmla="*/ 329 w 722"/>
                  <a:gd name="T45" fmla="*/ 677 h 903"/>
                  <a:gd name="T46" fmla="*/ 276 w 722"/>
                  <a:gd name="T47" fmla="*/ 692 h 903"/>
                  <a:gd name="T48" fmla="*/ 226 w 722"/>
                  <a:gd name="T49" fmla="*/ 699 h 903"/>
                  <a:gd name="T50" fmla="*/ 176 w 722"/>
                  <a:gd name="T51" fmla="*/ 698 h 903"/>
                  <a:gd name="T52" fmla="*/ 123 w 722"/>
                  <a:gd name="T53" fmla="*/ 687 h 903"/>
                  <a:gd name="T54" fmla="*/ 55 w 722"/>
                  <a:gd name="T55" fmla="*/ 650 h 903"/>
                  <a:gd name="T56" fmla="*/ 10 w 722"/>
                  <a:gd name="T57" fmla="*/ 586 h 903"/>
                  <a:gd name="T58" fmla="*/ 7 w 722"/>
                  <a:gd name="T59" fmla="*/ 365 h 903"/>
                  <a:gd name="T60" fmla="*/ 62 w 722"/>
                  <a:gd name="T61" fmla="*/ 157 h 903"/>
                  <a:gd name="T62" fmla="*/ 99 w 722"/>
                  <a:gd name="T63" fmla="*/ 107 h 903"/>
                  <a:gd name="T64" fmla="*/ 143 w 722"/>
                  <a:gd name="T65" fmla="*/ 78 h 903"/>
                  <a:gd name="T66" fmla="*/ 199 w 722"/>
                  <a:gd name="T67" fmla="*/ 59 h 903"/>
                  <a:gd name="T68" fmla="*/ 273 w 722"/>
                  <a:gd name="T69" fmla="*/ 39 h 903"/>
                  <a:gd name="T70" fmla="*/ 303 w 722"/>
                  <a:gd name="T71" fmla="*/ 33 h 903"/>
                  <a:gd name="T72" fmla="*/ 375 w 722"/>
                  <a:gd name="T73" fmla="*/ 20 h 903"/>
                  <a:gd name="T74" fmla="*/ 461 w 722"/>
                  <a:gd name="T75" fmla="*/ 6 h 903"/>
                  <a:gd name="T76" fmla="*/ 531 w 722"/>
                  <a:gd name="T77" fmla="*/ 0 h 903"/>
                  <a:gd name="T78" fmla="*/ 629 w 722"/>
                  <a:gd name="T79" fmla="*/ 13 h 903"/>
                  <a:gd name="T80" fmla="*/ 699 w 722"/>
                  <a:gd name="T81" fmla="*/ 69 h 903"/>
                  <a:gd name="T82" fmla="*/ 722 w 722"/>
                  <a:gd name="T83" fmla="*/ 209 h 903"/>
                  <a:gd name="T84" fmla="*/ 719 w 722"/>
                  <a:gd name="T85" fmla="*/ 362 h 903"/>
                  <a:gd name="T86" fmla="*/ 708 w 722"/>
                  <a:gd name="T87" fmla="*/ 470 h 903"/>
                  <a:gd name="T88" fmla="*/ 650 w 722"/>
                  <a:gd name="T89" fmla="*/ 555 h 903"/>
                  <a:gd name="T90" fmla="*/ 602 w 722"/>
                  <a:gd name="T91" fmla="*/ 584 h 903"/>
                  <a:gd name="T92" fmla="*/ 553 w 722"/>
                  <a:gd name="T93" fmla="*/ 609 h 903"/>
                  <a:gd name="T94" fmla="*/ 577 w 722"/>
                  <a:gd name="T95" fmla="*/ 213 h 903"/>
                  <a:gd name="T96" fmla="*/ 500 w 722"/>
                  <a:gd name="T97" fmla="*/ 225 h 903"/>
                  <a:gd name="T98" fmla="*/ 356 w 722"/>
                  <a:gd name="T99" fmla="*/ 903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722" h="903">
                    <a:moveTo>
                      <a:pt x="356" y="903"/>
                    </a:moveTo>
                    <a:lnTo>
                      <a:pt x="328" y="903"/>
                    </a:lnTo>
                    <a:lnTo>
                      <a:pt x="332" y="878"/>
                    </a:lnTo>
                    <a:lnTo>
                      <a:pt x="341" y="809"/>
                    </a:lnTo>
                    <a:lnTo>
                      <a:pt x="354" y="710"/>
                    </a:lnTo>
                    <a:lnTo>
                      <a:pt x="371" y="593"/>
                    </a:lnTo>
                    <a:lnTo>
                      <a:pt x="389" y="474"/>
                    </a:lnTo>
                    <a:lnTo>
                      <a:pt x="409" y="362"/>
                    </a:lnTo>
                    <a:lnTo>
                      <a:pt x="428" y="272"/>
                    </a:lnTo>
                    <a:lnTo>
                      <a:pt x="446" y="215"/>
                    </a:lnTo>
                    <a:lnTo>
                      <a:pt x="464" y="207"/>
                    </a:lnTo>
                    <a:lnTo>
                      <a:pt x="485" y="199"/>
                    </a:lnTo>
                    <a:lnTo>
                      <a:pt x="507" y="194"/>
                    </a:lnTo>
                    <a:lnTo>
                      <a:pt x="529" y="189"/>
                    </a:lnTo>
                    <a:lnTo>
                      <a:pt x="551" y="188"/>
                    </a:lnTo>
                    <a:lnTo>
                      <a:pt x="574" y="189"/>
                    </a:lnTo>
                    <a:lnTo>
                      <a:pt x="594" y="194"/>
                    </a:lnTo>
                    <a:lnTo>
                      <a:pt x="615" y="203"/>
                    </a:lnTo>
                    <a:lnTo>
                      <a:pt x="559" y="561"/>
                    </a:lnTo>
                    <a:lnTo>
                      <a:pt x="575" y="555"/>
                    </a:lnTo>
                    <a:lnTo>
                      <a:pt x="592" y="547"/>
                    </a:lnTo>
                    <a:lnTo>
                      <a:pt x="609" y="538"/>
                    </a:lnTo>
                    <a:lnTo>
                      <a:pt x="628" y="527"/>
                    </a:lnTo>
                    <a:lnTo>
                      <a:pt x="644" y="513"/>
                    </a:lnTo>
                    <a:lnTo>
                      <a:pt x="658" y="499"/>
                    </a:lnTo>
                    <a:lnTo>
                      <a:pt x="669" y="483"/>
                    </a:lnTo>
                    <a:lnTo>
                      <a:pt x="676" y="467"/>
                    </a:lnTo>
                    <a:lnTo>
                      <a:pt x="679" y="431"/>
                    </a:lnTo>
                    <a:lnTo>
                      <a:pt x="688" y="348"/>
                    </a:lnTo>
                    <a:lnTo>
                      <a:pt x="696" y="258"/>
                    </a:lnTo>
                    <a:lnTo>
                      <a:pt x="699" y="197"/>
                    </a:lnTo>
                    <a:lnTo>
                      <a:pt x="698" y="180"/>
                    </a:lnTo>
                    <a:lnTo>
                      <a:pt x="696" y="160"/>
                    </a:lnTo>
                    <a:lnTo>
                      <a:pt x="691" y="139"/>
                    </a:lnTo>
                    <a:lnTo>
                      <a:pt x="685" y="119"/>
                    </a:lnTo>
                    <a:lnTo>
                      <a:pt x="677" y="98"/>
                    </a:lnTo>
                    <a:lnTo>
                      <a:pt x="667" y="77"/>
                    </a:lnTo>
                    <a:lnTo>
                      <a:pt x="653" y="60"/>
                    </a:lnTo>
                    <a:lnTo>
                      <a:pt x="637" y="44"/>
                    </a:lnTo>
                    <a:lnTo>
                      <a:pt x="609" y="38"/>
                    </a:lnTo>
                    <a:lnTo>
                      <a:pt x="580" y="33"/>
                    </a:lnTo>
                    <a:lnTo>
                      <a:pt x="553" y="31"/>
                    </a:lnTo>
                    <a:lnTo>
                      <a:pt x="525" y="30"/>
                    </a:lnTo>
                    <a:lnTo>
                      <a:pt x="498" y="30"/>
                    </a:lnTo>
                    <a:lnTo>
                      <a:pt x="470" y="31"/>
                    </a:lnTo>
                    <a:lnTo>
                      <a:pt x="441" y="35"/>
                    </a:lnTo>
                    <a:lnTo>
                      <a:pt x="415" y="38"/>
                    </a:lnTo>
                    <a:lnTo>
                      <a:pt x="387" y="44"/>
                    </a:lnTo>
                    <a:lnTo>
                      <a:pt x="360" y="50"/>
                    </a:lnTo>
                    <a:lnTo>
                      <a:pt x="333" y="58"/>
                    </a:lnTo>
                    <a:lnTo>
                      <a:pt x="307" y="66"/>
                    </a:lnTo>
                    <a:lnTo>
                      <a:pt x="281" y="75"/>
                    </a:lnTo>
                    <a:lnTo>
                      <a:pt x="256" y="84"/>
                    </a:lnTo>
                    <a:lnTo>
                      <a:pt x="230" y="94"/>
                    </a:lnTo>
                    <a:lnTo>
                      <a:pt x="206" y="106"/>
                    </a:lnTo>
                    <a:lnTo>
                      <a:pt x="170" y="126"/>
                    </a:lnTo>
                    <a:lnTo>
                      <a:pt x="143" y="146"/>
                    </a:lnTo>
                    <a:lnTo>
                      <a:pt x="123" y="167"/>
                    </a:lnTo>
                    <a:lnTo>
                      <a:pt x="109" y="189"/>
                    </a:lnTo>
                    <a:lnTo>
                      <a:pt x="99" y="211"/>
                    </a:lnTo>
                    <a:lnTo>
                      <a:pt x="91" y="235"/>
                    </a:lnTo>
                    <a:lnTo>
                      <a:pt x="83" y="259"/>
                    </a:lnTo>
                    <a:lnTo>
                      <a:pt x="73" y="285"/>
                    </a:lnTo>
                    <a:lnTo>
                      <a:pt x="45" y="465"/>
                    </a:lnTo>
                    <a:lnTo>
                      <a:pt x="46" y="491"/>
                    </a:lnTo>
                    <a:lnTo>
                      <a:pt x="48" y="516"/>
                    </a:lnTo>
                    <a:lnTo>
                      <a:pt x="52" y="541"/>
                    </a:lnTo>
                    <a:lnTo>
                      <a:pt x="56" y="566"/>
                    </a:lnTo>
                    <a:lnTo>
                      <a:pt x="64" y="588"/>
                    </a:lnTo>
                    <a:lnTo>
                      <a:pt x="76" y="608"/>
                    </a:lnTo>
                    <a:lnTo>
                      <a:pt x="91" y="627"/>
                    </a:lnTo>
                    <a:lnTo>
                      <a:pt x="111" y="641"/>
                    </a:lnTo>
                    <a:lnTo>
                      <a:pt x="128" y="647"/>
                    </a:lnTo>
                    <a:lnTo>
                      <a:pt x="144" y="653"/>
                    </a:lnTo>
                    <a:lnTo>
                      <a:pt x="160" y="658"/>
                    </a:lnTo>
                    <a:lnTo>
                      <a:pt x="174" y="661"/>
                    </a:lnTo>
                    <a:lnTo>
                      <a:pt x="188" y="665"/>
                    </a:lnTo>
                    <a:lnTo>
                      <a:pt x="202" y="667"/>
                    </a:lnTo>
                    <a:lnTo>
                      <a:pt x="214" y="668"/>
                    </a:lnTo>
                    <a:lnTo>
                      <a:pt x="227" y="668"/>
                    </a:lnTo>
                    <a:lnTo>
                      <a:pt x="238" y="668"/>
                    </a:lnTo>
                    <a:lnTo>
                      <a:pt x="251" y="668"/>
                    </a:lnTo>
                    <a:lnTo>
                      <a:pt x="263" y="667"/>
                    </a:lnTo>
                    <a:lnTo>
                      <a:pt x="275" y="665"/>
                    </a:lnTo>
                    <a:lnTo>
                      <a:pt x="288" y="662"/>
                    </a:lnTo>
                    <a:lnTo>
                      <a:pt x="301" y="659"/>
                    </a:lnTo>
                    <a:lnTo>
                      <a:pt x="314" y="656"/>
                    </a:lnTo>
                    <a:lnTo>
                      <a:pt x="329" y="652"/>
                    </a:lnTo>
                    <a:lnTo>
                      <a:pt x="333" y="657"/>
                    </a:lnTo>
                    <a:lnTo>
                      <a:pt x="333" y="664"/>
                    </a:lnTo>
                    <a:lnTo>
                      <a:pt x="331" y="672"/>
                    </a:lnTo>
                    <a:lnTo>
                      <a:pt x="329" y="677"/>
                    </a:lnTo>
                    <a:lnTo>
                      <a:pt x="316" y="682"/>
                    </a:lnTo>
                    <a:lnTo>
                      <a:pt x="302" y="686"/>
                    </a:lnTo>
                    <a:lnTo>
                      <a:pt x="289" y="690"/>
                    </a:lnTo>
                    <a:lnTo>
                      <a:pt x="276" y="692"/>
                    </a:lnTo>
                    <a:lnTo>
                      <a:pt x="264" y="695"/>
                    </a:lnTo>
                    <a:lnTo>
                      <a:pt x="251" y="697"/>
                    </a:lnTo>
                    <a:lnTo>
                      <a:pt x="238" y="699"/>
                    </a:lnTo>
                    <a:lnTo>
                      <a:pt x="226" y="699"/>
                    </a:lnTo>
                    <a:lnTo>
                      <a:pt x="213" y="700"/>
                    </a:lnTo>
                    <a:lnTo>
                      <a:pt x="202" y="700"/>
                    </a:lnTo>
                    <a:lnTo>
                      <a:pt x="189" y="699"/>
                    </a:lnTo>
                    <a:lnTo>
                      <a:pt x="176" y="698"/>
                    </a:lnTo>
                    <a:lnTo>
                      <a:pt x="164" y="696"/>
                    </a:lnTo>
                    <a:lnTo>
                      <a:pt x="150" y="694"/>
                    </a:lnTo>
                    <a:lnTo>
                      <a:pt x="137" y="690"/>
                    </a:lnTo>
                    <a:lnTo>
                      <a:pt x="123" y="687"/>
                    </a:lnTo>
                    <a:lnTo>
                      <a:pt x="106" y="680"/>
                    </a:lnTo>
                    <a:lnTo>
                      <a:pt x="88" y="672"/>
                    </a:lnTo>
                    <a:lnTo>
                      <a:pt x="71" y="661"/>
                    </a:lnTo>
                    <a:lnTo>
                      <a:pt x="55" y="650"/>
                    </a:lnTo>
                    <a:lnTo>
                      <a:pt x="40" y="636"/>
                    </a:lnTo>
                    <a:lnTo>
                      <a:pt x="28" y="621"/>
                    </a:lnTo>
                    <a:lnTo>
                      <a:pt x="18" y="605"/>
                    </a:lnTo>
                    <a:lnTo>
                      <a:pt x="10" y="586"/>
                    </a:lnTo>
                    <a:lnTo>
                      <a:pt x="2" y="531"/>
                    </a:lnTo>
                    <a:lnTo>
                      <a:pt x="0" y="476"/>
                    </a:lnTo>
                    <a:lnTo>
                      <a:pt x="1" y="421"/>
                    </a:lnTo>
                    <a:lnTo>
                      <a:pt x="7" y="365"/>
                    </a:lnTo>
                    <a:lnTo>
                      <a:pt x="16" y="311"/>
                    </a:lnTo>
                    <a:lnTo>
                      <a:pt x="29" y="258"/>
                    </a:lnTo>
                    <a:lnTo>
                      <a:pt x="44" y="206"/>
                    </a:lnTo>
                    <a:lnTo>
                      <a:pt x="62" y="157"/>
                    </a:lnTo>
                    <a:lnTo>
                      <a:pt x="71" y="142"/>
                    </a:lnTo>
                    <a:lnTo>
                      <a:pt x="81" y="129"/>
                    </a:lnTo>
                    <a:lnTo>
                      <a:pt x="90" y="118"/>
                    </a:lnTo>
                    <a:lnTo>
                      <a:pt x="99" y="107"/>
                    </a:lnTo>
                    <a:lnTo>
                      <a:pt x="109" y="99"/>
                    </a:lnTo>
                    <a:lnTo>
                      <a:pt x="120" y="91"/>
                    </a:lnTo>
                    <a:lnTo>
                      <a:pt x="131" y="84"/>
                    </a:lnTo>
                    <a:lnTo>
                      <a:pt x="143" y="78"/>
                    </a:lnTo>
                    <a:lnTo>
                      <a:pt x="155" y="73"/>
                    </a:lnTo>
                    <a:lnTo>
                      <a:pt x="169" y="68"/>
                    </a:lnTo>
                    <a:lnTo>
                      <a:pt x="183" y="63"/>
                    </a:lnTo>
                    <a:lnTo>
                      <a:pt x="199" y="59"/>
                    </a:lnTo>
                    <a:lnTo>
                      <a:pt x="215" y="54"/>
                    </a:lnTo>
                    <a:lnTo>
                      <a:pt x="233" y="50"/>
                    </a:lnTo>
                    <a:lnTo>
                      <a:pt x="252" y="45"/>
                    </a:lnTo>
                    <a:lnTo>
                      <a:pt x="273" y="39"/>
                    </a:lnTo>
                    <a:lnTo>
                      <a:pt x="275" y="39"/>
                    </a:lnTo>
                    <a:lnTo>
                      <a:pt x="281" y="38"/>
                    </a:lnTo>
                    <a:lnTo>
                      <a:pt x="290" y="36"/>
                    </a:lnTo>
                    <a:lnTo>
                      <a:pt x="303" y="33"/>
                    </a:lnTo>
                    <a:lnTo>
                      <a:pt x="319" y="30"/>
                    </a:lnTo>
                    <a:lnTo>
                      <a:pt x="336" y="26"/>
                    </a:lnTo>
                    <a:lnTo>
                      <a:pt x="355" y="23"/>
                    </a:lnTo>
                    <a:lnTo>
                      <a:pt x="375" y="20"/>
                    </a:lnTo>
                    <a:lnTo>
                      <a:pt x="397" y="16"/>
                    </a:lnTo>
                    <a:lnTo>
                      <a:pt x="418" y="13"/>
                    </a:lnTo>
                    <a:lnTo>
                      <a:pt x="440" y="9"/>
                    </a:lnTo>
                    <a:lnTo>
                      <a:pt x="461" y="6"/>
                    </a:lnTo>
                    <a:lnTo>
                      <a:pt x="481" y="3"/>
                    </a:lnTo>
                    <a:lnTo>
                      <a:pt x="500" y="1"/>
                    </a:lnTo>
                    <a:lnTo>
                      <a:pt x="516" y="0"/>
                    </a:lnTo>
                    <a:lnTo>
                      <a:pt x="531" y="0"/>
                    </a:lnTo>
                    <a:lnTo>
                      <a:pt x="556" y="0"/>
                    </a:lnTo>
                    <a:lnTo>
                      <a:pt x="582" y="2"/>
                    </a:lnTo>
                    <a:lnTo>
                      <a:pt x="606" y="7"/>
                    </a:lnTo>
                    <a:lnTo>
                      <a:pt x="629" y="13"/>
                    </a:lnTo>
                    <a:lnTo>
                      <a:pt x="650" y="22"/>
                    </a:lnTo>
                    <a:lnTo>
                      <a:pt x="668" y="33"/>
                    </a:lnTo>
                    <a:lnTo>
                      <a:pt x="685" y="50"/>
                    </a:lnTo>
                    <a:lnTo>
                      <a:pt x="699" y="69"/>
                    </a:lnTo>
                    <a:lnTo>
                      <a:pt x="711" y="98"/>
                    </a:lnTo>
                    <a:lnTo>
                      <a:pt x="718" y="131"/>
                    </a:lnTo>
                    <a:lnTo>
                      <a:pt x="721" y="169"/>
                    </a:lnTo>
                    <a:lnTo>
                      <a:pt x="722" y="209"/>
                    </a:lnTo>
                    <a:lnTo>
                      <a:pt x="722" y="249"/>
                    </a:lnTo>
                    <a:lnTo>
                      <a:pt x="720" y="289"/>
                    </a:lnTo>
                    <a:lnTo>
                      <a:pt x="719" y="327"/>
                    </a:lnTo>
                    <a:lnTo>
                      <a:pt x="719" y="362"/>
                    </a:lnTo>
                    <a:lnTo>
                      <a:pt x="716" y="391"/>
                    </a:lnTo>
                    <a:lnTo>
                      <a:pt x="715" y="417"/>
                    </a:lnTo>
                    <a:lnTo>
                      <a:pt x="713" y="445"/>
                    </a:lnTo>
                    <a:lnTo>
                      <a:pt x="708" y="470"/>
                    </a:lnTo>
                    <a:lnTo>
                      <a:pt x="700" y="494"/>
                    </a:lnTo>
                    <a:lnTo>
                      <a:pt x="689" y="516"/>
                    </a:lnTo>
                    <a:lnTo>
                      <a:pt x="673" y="537"/>
                    </a:lnTo>
                    <a:lnTo>
                      <a:pt x="650" y="555"/>
                    </a:lnTo>
                    <a:lnTo>
                      <a:pt x="638" y="562"/>
                    </a:lnTo>
                    <a:lnTo>
                      <a:pt x="625" y="570"/>
                    </a:lnTo>
                    <a:lnTo>
                      <a:pt x="614" y="577"/>
                    </a:lnTo>
                    <a:lnTo>
                      <a:pt x="602" y="584"/>
                    </a:lnTo>
                    <a:lnTo>
                      <a:pt x="590" y="592"/>
                    </a:lnTo>
                    <a:lnTo>
                      <a:pt x="578" y="598"/>
                    </a:lnTo>
                    <a:lnTo>
                      <a:pt x="565" y="604"/>
                    </a:lnTo>
                    <a:lnTo>
                      <a:pt x="553" y="609"/>
                    </a:lnTo>
                    <a:lnTo>
                      <a:pt x="503" y="903"/>
                    </a:lnTo>
                    <a:lnTo>
                      <a:pt x="478" y="903"/>
                    </a:lnTo>
                    <a:lnTo>
                      <a:pt x="589" y="215"/>
                    </a:lnTo>
                    <a:lnTo>
                      <a:pt x="577" y="213"/>
                    </a:lnTo>
                    <a:lnTo>
                      <a:pt x="561" y="213"/>
                    </a:lnTo>
                    <a:lnTo>
                      <a:pt x="542" y="215"/>
                    </a:lnTo>
                    <a:lnTo>
                      <a:pt x="522" y="219"/>
                    </a:lnTo>
                    <a:lnTo>
                      <a:pt x="500" y="225"/>
                    </a:lnTo>
                    <a:lnTo>
                      <a:pt x="481" y="230"/>
                    </a:lnTo>
                    <a:lnTo>
                      <a:pt x="465" y="235"/>
                    </a:lnTo>
                    <a:lnTo>
                      <a:pt x="454" y="241"/>
                    </a:lnTo>
                    <a:lnTo>
                      <a:pt x="356" y="90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5" name="Freeform 145"/>
              <p:cNvSpPr>
                <a:spLocks/>
              </p:cNvSpPr>
              <p:nvPr/>
            </p:nvSpPr>
            <p:spPr bwMode="auto">
              <a:xfrm>
                <a:off x="3162" y="3260"/>
                <a:ext cx="214" cy="263"/>
              </a:xfrm>
              <a:custGeom>
                <a:avLst/>
                <a:gdLst>
                  <a:gd name="T0" fmla="*/ 407 w 428"/>
                  <a:gd name="T1" fmla="*/ 5 h 526"/>
                  <a:gd name="T2" fmla="*/ 368 w 428"/>
                  <a:gd name="T3" fmla="*/ 17 h 526"/>
                  <a:gd name="T4" fmla="*/ 330 w 428"/>
                  <a:gd name="T5" fmla="*/ 28 h 526"/>
                  <a:gd name="T6" fmla="*/ 295 w 428"/>
                  <a:gd name="T7" fmla="*/ 41 h 526"/>
                  <a:gd name="T8" fmla="*/ 259 w 428"/>
                  <a:gd name="T9" fmla="*/ 53 h 526"/>
                  <a:gd name="T10" fmla="*/ 225 w 428"/>
                  <a:gd name="T11" fmla="*/ 65 h 526"/>
                  <a:gd name="T12" fmla="*/ 191 w 428"/>
                  <a:gd name="T13" fmla="*/ 78 h 526"/>
                  <a:gd name="T14" fmla="*/ 157 w 428"/>
                  <a:gd name="T15" fmla="*/ 91 h 526"/>
                  <a:gd name="T16" fmla="*/ 115 w 428"/>
                  <a:gd name="T17" fmla="*/ 116 h 526"/>
                  <a:gd name="T18" fmla="*/ 78 w 428"/>
                  <a:gd name="T19" fmla="*/ 167 h 526"/>
                  <a:gd name="T20" fmla="*/ 57 w 428"/>
                  <a:gd name="T21" fmla="*/ 228 h 526"/>
                  <a:gd name="T22" fmla="*/ 45 w 428"/>
                  <a:gd name="T23" fmla="*/ 292 h 526"/>
                  <a:gd name="T24" fmla="*/ 35 w 428"/>
                  <a:gd name="T25" fmla="*/ 525 h 526"/>
                  <a:gd name="T26" fmla="*/ 27 w 428"/>
                  <a:gd name="T27" fmla="*/ 526 h 526"/>
                  <a:gd name="T28" fmla="*/ 16 w 428"/>
                  <a:gd name="T29" fmla="*/ 524 h 526"/>
                  <a:gd name="T30" fmla="*/ 5 w 428"/>
                  <a:gd name="T31" fmla="*/ 520 h 526"/>
                  <a:gd name="T32" fmla="*/ 1 w 428"/>
                  <a:gd name="T33" fmla="*/ 518 h 526"/>
                  <a:gd name="T34" fmla="*/ 0 w 428"/>
                  <a:gd name="T35" fmla="*/ 412 h 526"/>
                  <a:gd name="T36" fmla="*/ 7 w 428"/>
                  <a:gd name="T37" fmla="*/ 306 h 526"/>
                  <a:gd name="T38" fmla="*/ 30 w 428"/>
                  <a:gd name="T39" fmla="*/ 205 h 526"/>
                  <a:gd name="T40" fmla="*/ 76 w 428"/>
                  <a:gd name="T41" fmla="*/ 115 h 526"/>
                  <a:gd name="T42" fmla="*/ 109 w 428"/>
                  <a:gd name="T43" fmla="*/ 94 h 526"/>
                  <a:gd name="T44" fmla="*/ 144 w 428"/>
                  <a:gd name="T45" fmla="*/ 77 h 526"/>
                  <a:gd name="T46" fmla="*/ 179 w 428"/>
                  <a:gd name="T47" fmla="*/ 61 h 526"/>
                  <a:gd name="T48" fmla="*/ 216 w 428"/>
                  <a:gd name="T49" fmla="*/ 48 h 526"/>
                  <a:gd name="T50" fmla="*/ 253 w 428"/>
                  <a:gd name="T51" fmla="*/ 37 h 526"/>
                  <a:gd name="T52" fmla="*/ 291 w 428"/>
                  <a:gd name="T53" fmla="*/ 25 h 526"/>
                  <a:gd name="T54" fmla="*/ 329 w 428"/>
                  <a:gd name="T55" fmla="*/ 16 h 526"/>
                  <a:gd name="T56" fmla="*/ 367 w 428"/>
                  <a:gd name="T57" fmla="*/ 7 h 526"/>
                  <a:gd name="T58" fmla="*/ 382 w 428"/>
                  <a:gd name="T59" fmla="*/ 4 h 526"/>
                  <a:gd name="T60" fmla="*/ 398 w 428"/>
                  <a:gd name="T61" fmla="*/ 3 h 526"/>
                  <a:gd name="T62" fmla="*/ 413 w 428"/>
                  <a:gd name="T63" fmla="*/ 1 h 526"/>
                  <a:gd name="T64" fmla="*/ 428 w 428"/>
                  <a:gd name="T65" fmla="*/ 0 h 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28" h="526">
                    <a:moveTo>
                      <a:pt x="428" y="0"/>
                    </a:moveTo>
                    <a:lnTo>
                      <a:pt x="407" y="5"/>
                    </a:lnTo>
                    <a:lnTo>
                      <a:pt x="388" y="11"/>
                    </a:lnTo>
                    <a:lnTo>
                      <a:pt x="368" y="17"/>
                    </a:lnTo>
                    <a:lnTo>
                      <a:pt x="349" y="23"/>
                    </a:lnTo>
                    <a:lnTo>
                      <a:pt x="330" y="28"/>
                    </a:lnTo>
                    <a:lnTo>
                      <a:pt x="312" y="34"/>
                    </a:lnTo>
                    <a:lnTo>
                      <a:pt x="295" y="41"/>
                    </a:lnTo>
                    <a:lnTo>
                      <a:pt x="276" y="47"/>
                    </a:lnTo>
                    <a:lnTo>
                      <a:pt x="259" y="53"/>
                    </a:lnTo>
                    <a:lnTo>
                      <a:pt x="242" y="60"/>
                    </a:lnTo>
                    <a:lnTo>
                      <a:pt x="225" y="65"/>
                    </a:lnTo>
                    <a:lnTo>
                      <a:pt x="208" y="71"/>
                    </a:lnTo>
                    <a:lnTo>
                      <a:pt x="191" y="78"/>
                    </a:lnTo>
                    <a:lnTo>
                      <a:pt x="175" y="84"/>
                    </a:lnTo>
                    <a:lnTo>
                      <a:pt x="157" y="91"/>
                    </a:lnTo>
                    <a:lnTo>
                      <a:pt x="141" y="96"/>
                    </a:lnTo>
                    <a:lnTo>
                      <a:pt x="115" y="116"/>
                    </a:lnTo>
                    <a:lnTo>
                      <a:pt x="94" y="140"/>
                    </a:lnTo>
                    <a:lnTo>
                      <a:pt x="78" y="167"/>
                    </a:lnTo>
                    <a:lnTo>
                      <a:pt x="66" y="197"/>
                    </a:lnTo>
                    <a:lnTo>
                      <a:pt x="57" y="228"/>
                    </a:lnTo>
                    <a:lnTo>
                      <a:pt x="50" y="260"/>
                    </a:lnTo>
                    <a:lnTo>
                      <a:pt x="45" y="292"/>
                    </a:lnTo>
                    <a:lnTo>
                      <a:pt x="39" y="323"/>
                    </a:lnTo>
                    <a:lnTo>
                      <a:pt x="35" y="525"/>
                    </a:lnTo>
                    <a:lnTo>
                      <a:pt x="32" y="526"/>
                    </a:lnTo>
                    <a:lnTo>
                      <a:pt x="27" y="526"/>
                    </a:lnTo>
                    <a:lnTo>
                      <a:pt x="22" y="525"/>
                    </a:lnTo>
                    <a:lnTo>
                      <a:pt x="16" y="524"/>
                    </a:lnTo>
                    <a:lnTo>
                      <a:pt x="10" y="522"/>
                    </a:lnTo>
                    <a:lnTo>
                      <a:pt x="5" y="520"/>
                    </a:lnTo>
                    <a:lnTo>
                      <a:pt x="2" y="518"/>
                    </a:lnTo>
                    <a:lnTo>
                      <a:pt x="1" y="518"/>
                    </a:lnTo>
                    <a:lnTo>
                      <a:pt x="0" y="465"/>
                    </a:lnTo>
                    <a:lnTo>
                      <a:pt x="0" y="412"/>
                    </a:lnTo>
                    <a:lnTo>
                      <a:pt x="2" y="358"/>
                    </a:lnTo>
                    <a:lnTo>
                      <a:pt x="7" y="306"/>
                    </a:lnTo>
                    <a:lnTo>
                      <a:pt x="16" y="254"/>
                    </a:lnTo>
                    <a:lnTo>
                      <a:pt x="30" y="205"/>
                    </a:lnTo>
                    <a:lnTo>
                      <a:pt x="49" y="159"/>
                    </a:lnTo>
                    <a:lnTo>
                      <a:pt x="76" y="115"/>
                    </a:lnTo>
                    <a:lnTo>
                      <a:pt x="92" y="105"/>
                    </a:lnTo>
                    <a:lnTo>
                      <a:pt x="109" y="94"/>
                    </a:lnTo>
                    <a:lnTo>
                      <a:pt x="126" y="85"/>
                    </a:lnTo>
                    <a:lnTo>
                      <a:pt x="144" y="77"/>
                    </a:lnTo>
                    <a:lnTo>
                      <a:pt x="161" y="69"/>
                    </a:lnTo>
                    <a:lnTo>
                      <a:pt x="179" y="61"/>
                    </a:lnTo>
                    <a:lnTo>
                      <a:pt x="198" y="54"/>
                    </a:lnTo>
                    <a:lnTo>
                      <a:pt x="216" y="48"/>
                    </a:lnTo>
                    <a:lnTo>
                      <a:pt x="235" y="41"/>
                    </a:lnTo>
                    <a:lnTo>
                      <a:pt x="253" y="37"/>
                    </a:lnTo>
                    <a:lnTo>
                      <a:pt x="272" y="31"/>
                    </a:lnTo>
                    <a:lnTo>
                      <a:pt x="291" y="25"/>
                    </a:lnTo>
                    <a:lnTo>
                      <a:pt x="310" y="20"/>
                    </a:lnTo>
                    <a:lnTo>
                      <a:pt x="329" y="16"/>
                    </a:lnTo>
                    <a:lnTo>
                      <a:pt x="348" y="11"/>
                    </a:lnTo>
                    <a:lnTo>
                      <a:pt x="367" y="7"/>
                    </a:lnTo>
                    <a:lnTo>
                      <a:pt x="375" y="5"/>
                    </a:lnTo>
                    <a:lnTo>
                      <a:pt x="382" y="4"/>
                    </a:lnTo>
                    <a:lnTo>
                      <a:pt x="390" y="3"/>
                    </a:lnTo>
                    <a:lnTo>
                      <a:pt x="398" y="3"/>
                    </a:lnTo>
                    <a:lnTo>
                      <a:pt x="405" y="2"/>
                    </a:lnTo>
                    <a:lnTo>
                      <a:pt x="413" y="1"/>
                    </a:lnTo>
                    <a:lnTo>
                      <a:pt x="420" y="1"/>
                    </a:lnTo>
                    <a:lnTo>
                      <a:pt x="42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6" name="Freeform 146"/>
              <p:cNvSpPr>
                <a:spLocks/>
              </p:cNvSpPr>
              <p:nvPr/>
            </p:nvSpPr>
            <p:spPr bwMode="auto">
              <a:xfrm>
                <a:off x="3293" y="3347"/>
                <a:ext cx="64" cy="331"/>
              </a:xfrm>
              <a:custGeom>
                <a:avLst/>
                <a:gdLst>
                  <a:gd name="T0" fmla="*/ 0 w 128"/>
                  <a:gd name="T1" fmla="*/ 661 h 661"/>
                  <a:gd name="T2" fmla="*/ 74 w 128"/>
                  <a:gd name="T3" fmla="*/ 215 h 661"/>
                  <a:gd name="T4" fmla="*/ 113 w 128"/>
                  <a:gd name="T5" fmla="*/ 6 h 661"/>
                  <a:gd name="T6" fmla="*/ 114 w 128"/>
                  <a:gd name="T7" fmla="*/ 1 h 661"/>
                  <a:gd name="T8" fmla="*/ 118 w 128"/>
                  <a:gd name="T9" fmla="*/ 0 h 661"/>
                  <a:gd name="T10" fmla="*/ 124 w 128"/>
                  <a:gd name="T11" fmla="*/ 0 h 661"/>
                  <a:gd name="T12" fmla="*/ 128 w 128"/>
                  <a:gd name="T13" fmla="*/ 0 h 661"/>
                  <a:gd name="T14" fmla="*/ 92 w 128"/>
                  <a:gd name="T15" fmla="*/ 222 h 661"/>
                  <a:gd name="T16" fmla="*/ 20 w 128"/>
                  <a:gd name="T17" fmla="*/ 661 h 661"/>
                  <a:gd name="T18" fmla="*/ 0 w 128"/>
                  <a:gd name="T19" fmla="*/ 661 h 6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8" h="661">
                    <a:moveTo>
                      <a:pt x="0" y="661"/>
                    </a:moveTo>
                    <a:lnTo>
                      <a:pt x="74" y="215"/>
                    </a:lnTo>
                    <a:lnTo>
                      <a:pt x="113" y="6"/>
                    </a:lnTo>
                    <a:lnTo>
                      <a:pt x="114" y="1"/>
                    </a:lnTo>
                    <a:lnTo>
                      <a:pt x="118" y="0"/>
                    </a:lnTo>
                    <a:lnTo>
                      <a:pt x="124" y="0"/>
                    </a:lnTo>
                    <a:lnTo>
                      <a:pt x="128" y="0"/>
                    </a:lnTo>
                    <a:lnTo>
                      <a:pt x="92" y="222"/>
                    </a:lnTo>
                    <a:lnTo>
                      <a:pt x="20" y="661"/>
                    </a:lnTo>
                    <a:lnTo>
                      <a:pt x="0" y="66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7" name="Freeform 147"/>
              <p:cNvSpPr>
                <a:spLocks/>
              </p:cNvSpPr>
              <p:nvPr/>
            </p:nvSpPr>
            <p:spPr bwMode="auto">
              <a:xfrm>
                <a:off x="2649" y="2775"/>
                <a:ext cx="44" cy="198"/>
              </a:xfrm>
              <a:custGeom>
                <a:avLst/>
                <a:gdLst>
                  <a:gd name="T0" fmla="*/ 88 w 88"/>
                  <a:gd name="T1" fmla="*/ 394 h 395"/>
                  <a:gd name="T2" fmla="*/ 79 w 88"/>
                  <a:gd name="T3" fmla="*/ 0 h 395"/>
                  <a:gd name="T4" fmla="*/ 0 w 88"/>
                  <a:gd name="T5" fmla="*/ 1 h 395"/>
                  <a:gd name="T6" fmla="*/ 9 w 88"/>
                  <a:gd name="T7" fmla="*/ 395 h 395"/>
                  <a:gd name="T8" fmla="*/ 88 w 88"/>
                  <a:gd name="T9" fmla="*/ 39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395">
                    <a:moveTo>
                      <a:pt x="88" y="394"/>
                    </a:moveTo>
                    <a:lnTo>
                      <a:pt x="79" y="0"/>
                    </a:lnTo>
                    <a:lnTo>
                      <a:pt x="0" y="1"/>
                    </a:lnTo>
                    <a:lnTo>
                      <a:pt x="9" y="395"/>
                    </a:lnTo>
                    <a:lnTo>
                      <a:pt x="88" y="394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8" name="Freeform 148"/>
              <p:cNvSpPr>
                <a:spLocks/>
              </p:cNvSpPr>
              <p:nvPr/>
            </p:nvSpPr>
            <p:spPr bwMode="auto">
              <a:xfrm>
                <a:off x="2705" y="2698"/>
                <a:ext cx="45" cy="273"/>
              </a:xfrm>
              <a:custGeom>
                <a:avLst/>
                <a:gdLst>
                  <a:gd name="T0" fmla="*/ 90 w 90"/>
                  <a:gd name="T1" fmla="*/ 543 h 545"/>
                  <a:gd name="T2" fmla="*/ 80 w 90"/>
                  <a:gd name="T3" fmla="*/ 0 h 545"/>
                  <a:gd name="T4" fmla="*/ 0 w 90"/>
                  <a:gd name="T5" fmla="*/ 2 h 545"/>
                  <a:gd name="T6" fmla="*/ 9 w 90"/>
                  <a:gd name="T7" fmla="*/ 545 h 545"/>
                  <a:gd name="T8" fmla="*/ 90 w 90"/>
                  <a:gd name="T9" fmla="*/ 543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545">
                    <a:moveTo>
                      <a:pt x="90" y="543"/>
                    </a:moveTo>
                    <a:lnTo>
                      <a:pt x="80" y="0"/>
                    </a:lnTo>
                    <a:lnTo>
                      <a:pt x="0" y="2"/>
                    </a:lnTo>
                    <a:lnTo>
                      <a:pt x="9" y="545"/>
                    </a:lnTo>
                    <a:lnTo>
                      <a:pt x="90" y="543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09" name="Freeform 149"/>
              <p:cNvSpPr>
                <a:spLocks/>
              </p:cNvSpPr>
              <p:nvPr/>
            </p:nvSpPr>
            <p:spPr bwMode="auto">
              <a:xfrm>
                <a:off x="2760" y="2743"/>
                <a:ext cx="45" cy="225"/>
              </a:xfrm>
              <a:custGeom>
                <a:avLst/>
                <a:gdLst>
                  <a:gd name="T0" fmla="*/ 90 w 90"/>
                  <a:gd name="T1" fmla="*/ 448 h 450"/>
                  <a:gd name="T2" fmla="*/ 79 w 90"/>
                  <a:gd name="T3" fmla="*/ 0 h 450"/>
                  <a:gd name="T4" fmla="*/ 0 w 90"/>
                  <a:gd name="T5" fmla="*/ 3 h 450"/>
                  <a:gd name="T6" fmla="*/ 9 w 90"/>
                  <a:gd name="T7" fmla="*/ 450 h 450"/>
                  <a:gd name="T8" fmla="*/ 90 w 90"/>
                  <a:gd name="T9" fmla="*/ 448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450">
                    <a:moveTo>
                      <a:pt x="90" y="448"/>
                    </a:moveTo>
                    <a:lnTo>
                      <a:pt x="79" y="0"/>
                    </a:lnTo>
                    <a:lnTo>
                      <a:pt x="0" y="3"/>
                    </a:lnTo>
                    <a:lnTo>
                      <a:pt x="9" y="450"/>
                    </a:lnTo>
                    <a:lnTo>
                      <a:pt x="90" y="448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1510" name="Group 150"/>
            <p:cNvGrpSpPr>
              <a:grpSpLocks/>
            </p:cNvGrpSpPr>
            <p:nvPr/>
          </p:nvGrpSpPr>
          <p:grpSpPr bwMode="auto">
            <a:xfrm flipH="1">
              <a:off x="613" y="727"/>
              <a:ext cx="757" cy="737"/>
              <a:chOff x="1950" y="2534"/>
              <a:chExt cx="1547" cy="1277"/>
            </a:xfrm>
          </p:grpSpPr>
          <p:sp>
            <p:nvSpPr>
              <p:cNvPr id="271511" name="AutoShape 151"/>
              <p:cNvSpPr>
                <a:spLocks noChangeAspect="1" noChangeArrowheads="1" noTextEdit="1"/>
              </p:cNvSpPr>
              <p:nvPr/>
            </p:nvSpPr>
            <p:spPr bwMode="auto">
              <a:xfrm>
                <a:off x="1950" y="2537"/>
                <a:ext cx="1440" cy="1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12" name="AutoShape 152"/>
              <p:cNvSpPr>
                <a:spLocks noChangeAspect="1" noChangeArrowheads="1" noTextEdit="1"/>
              </p:cNvSpPr>
              <p:nvPr/>
            </p:nvSpPr>
            <p:spPr bwMode="auto">
              <a:xfrm>
                <a:off x="2366" y="2534"/>
                <a:ext cx="1131" cy="1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13" name="Freeform 153"/>
              <p:cNvSpPr>
                <a:spLocks/>
              </p:cNvSpPr>
              <p:nvPr/>
            </p:nvSpPr>
            <p:spPr bwMode="auto">
              <a:xfrm>
                <a:off x="2145" y="3062"/>
                <a:ext cx="921" cy="399"/>
              </a:xfrm>
              <a:custGeom>
                <a:avLst/>
                <a:gdLst>
                  <a:gd name="T0" fmla="*/ 0 w 921"/>
                  <a:gd name="T1" fmla="*/ 190 h 399"/>
                  <a:gd name="T2" fmla="*/ 522 w 921"/>
                  <a:gd name="T3" fmla="*/ 399 h 399"/>
                  <a:gd name="T4" fmla="*/ 913 w 921"/>
                  <a:gd name="T5" fmla="*/ 251 h 399"/>
                  <a:gd name="T6" fmla="*/ 921 w 921"/>
                  <a:gd name="T7" fmla="*/ 85 h 399"/>
                  <a:gd name="T8" fmla="*/ 680 w 921"/>
                  <a:gd name="T9" fmla="*/ 0 h 399"/>
                  <a:gd name="T10" fmla="*/ 0 w 921"/>
                  <a:gd name="T11" fmla="*/ 19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21" h="399">
                    <a:moveTo>
                      <a:pt x="0" y="190"/>
                    </a:moveTo>
                    <a:lnTo>
                      <a:pt x="522" y="399"/>
                    </a:lnTo>
                    <a:lnTo>
                      <a:pt x="913" y="251"/>
                    </a:lnTo>
                    <a:lnTo>
                      <a:pt x="921" y="85"/>
                    </a:lnTo>
                    <a:lnTo>
                      <a:pt x="680" y="0"/>
                    </a:lnTo>
                    <a:lnTo>
                      <a:pt x="0" y="19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14" name="Freeform 154"/>
              <p:cNvSpPr>
                <a:spLocks/>
              </p:cNvSpPr>
              <p:nvPr/>
            </p:nvSpPr>
            <p:spPr bwMode="auto">
              <a:xfrm>
                <a:off x="3002" y="2631"/>
                <a:ext cx="338" cy="438"/>
              </a:xfrm>
              <a:custGeom>
                <a:avLst/>
                <a:gdLst>
                  <a:gd name="T0" fmla="*/ 531 w 676"/>
                  <a:gd name="T1" fmla="*/ 433 h 876"/>
                  <a:gd name="T2" fmla="*/ 541 w 676"/>
                  <a:gd name="T3" fmla="*/ 368 h 876"/>
                  <a:gd name="T4" fmla="*/ 541 w 676"/>
                  <a:gd name="T5" fmla="*/ 300 h 876"/>
                  <a:gd name="T6" fmla="*/ 529 w 676"/>
                  <a:gd name="T7" fmla="*/ 235 h 876"/>
                  <a:gd name="T8" fmla="*/ 510 w 676"/>
                  <a:gd name="T9" fmla="*/ 175 h 876"/>
                  <a:gd name="T10" fmla="*/ 480 w 676"/>
                  <a:gd name="T11" fmla="*/ 122 h 876"/>
                  <a:gd name="T12" fmla="*/ 444 w 676"/>
                  <a:gd name="T13" fmla="*/ 76 h 876"/>
                  <a:gd name="T14" fmla="*/ 400 w 676"/>
                  <a:gd name="T15" fmla="*/ 40 h 876"/>
                  <a:gd name="T16" fmla="*/ 352 w 676"/>
                  <a:gd name="T17" fmla="*/ 15 h 876"/>
                  <a:gd name="T18" fmla="*/ 299 w 676"/>
                  <a:gd name="T19" fmla="*/ 1 h 876"/>
                  <a:gd name="T20" fmla="*/ 244 w 676"/>
                  <a:gd name="T21" fmla="*/ 1 h 876"/>
                  <a:gd name="T22" fmla="*/ 191 w 676"/>
                  <a:gd name="T23" fmla="*/ 15 h 876"/>
                  <a:gd name="T24" fmla="*/ 142 w 676"/>
                  <a:gd name="T25" fmla="*/ 40 h 876"/>
                  <a:gd name="T26" fmla="*/ 99 w 676"/>
                  <a:gd name="T27" fmla="*/ 76 h 876"/>
                  <a:gd name="T28" fmla="*/ 62 w 676"/>
                  <a:gd name="T29" fmla="*/ 122 h 876"/>
                  <a:gd name="T30" fmla="*/ 33 w 676"/>
                  <a:gd name="T31" fmla="*/ 175 h 876"/>
                  <a:gd name="T32" fmla="*/ 12 w 676"/>
                  <a:gd name="T33" fmla="*/ 235 h 876"/>
                  <a:gd name="T34" fmla="*/ 1 w 676"/>
                  <a:gd name="T35" fmla="*/ 300 h 876"/>
                  <a:gd name="T36" fmla="*/ 1 w 676"/>
                  <a:gd name="T37" fmla="*/ 369 h 876"/>
                  <a:gd name="T38" fmla="*/ 11 w 676"/>
                  <a:gd name="T39" fmla="*/ 434 h 876"/>
                  <a:gd name="T40" fmla="*/ 30 w 676"/>
                  <a:gd name="T41" fmla="*/ 494 h 876"/>
                  <a:gd name="T42" fmla="*/ 57 w 676"/>
                  <a:gd name="T43" fmla="*/ 548 h 876"/>
                  <a:gd name="T44" fmla="*/ 91 w 676"/>
                  <a:gd name="T45" fmla="*/ 593 h 876"/>
                  <a:gd name="T46" fmla="*/ 132 w 676"/>
                  <a:gd name="T47" fmla="*/ 630 h 876"/>
                  <a:gd name="T48" fmla="*/ 179 w 676"/>
                  <a:gd name="T49" fmla="*/ 655 h 876"/>
                  <a:gd name="T50" fmla="*/ 231 w 676"/>
                  <a:gd name="T51" fmla="*/ 668 h 876"/>
                  <a:gd name="T52" fmla="*/ 265 w 676"/>
                  <a:gd name="T53" fmla="*/ 670 h 876"/>
                  <a:gd name="T54" fmla="*/ 277 w 676"/>
                  <a:gd name="T55" fmla="*/ 669 h 876"/>
                  <a:gd name="T56" fmla="*/ 290 w 676"/>
                  <a:gd name="T57" fmla="*/ 667 h 876"/>
                  <a:gd name="T58" fmla="*/ 301 w 676"/>
                  <a:gd name="T59" fmla="*/ 664 h 876"/>
                  <a:gd name="T60" fmla="*/ 276 w 676"/>
                  <a:gd name="T61" fmla="*/ 778 h 876"/>
                  <a:gd name="T62" fmla="*/ 285 w 676"/>
                  <a:gd name="T63" fmla="*/ 786 h 876"/>
                  <a:gd name="T64" fmla="*/ 313 w 676"/>
                  <a:gd name="T65" fmla="*/ 808 h 876"/>
                  <a:gd name="T66" fmla="*/ 356 w 676"/>
                  <a:gd name="T67" fmla="*/ 837 h 876"/>
                  <a:gd name="T68" fmla="*/ 410 w 676"/>
                  <a:gd name="T69" fmla="*/ 866 h 876"/>
                  <a:gd name="T70" fmla="*/ 440 w 676"/>
                  <a:gd name="T71" fmla="*/ 875 h 876"/>
                  <a:gd name="T72" fmla="*/ 471 w 676"/>
                  <a:gd name="T73" fmla="*/ 875 h 876"/>
                  <a:gd name="T74" fmla="*/ 502 w 676"/>
                  <a:gd name="T75" fmla="*/ 869 h 876"/>
                  <a:gd name="T76" fmla="*/ 531 w 676"/>
                  <a:gd name="T77" fmla="*/ 859 h 876"/>
                  <a:gd name="T78" fmla="*/ 558 w 676"/>
                  <a:gd name="T79" fmla="*/ 846 h 876"/>
                  <a:gd name="T80" fmla="*/ 582 w 676"/>
                  <a:gd name="T81" fmla="*/ 834 h 876"/>
                  <a:gd name="T82" fmla="*/ 602 w 676"/>
                  <a:gd name="T83" fmla="*/ 823 h 876"/>
                  <a:gd name="T84" fmla="*/ 617 w 676"/>
                  <a:gd name="T85" fmla="*/ 816 h 876"/>
                  <a:gd name="T86" fmla="*/ 640 w 676"/>
                  <a:gd name="T87" fmla="*/ 799 h 876"/>
                  <a:gd name="T88" fmla="*/ 658 w 676"/>
                  <a:gd name="T89" fmla="*/ 770 h 876"/>
                  <a:gd name="T90" fmla="*/ 671 w 676"/>
                  <a:gd name="T91" fmla="*/ 743 h 876"/>
                  <a:gd name="T92" fmla="*/ 676 w 676"/>
                  <a:gd name="T93" fmla="*/ 731 h 8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76" h="876">
                    <a:moveTo>
                      <a:pt x="521" y="464"/>
                    </a:moveTo>
                    <a:lnTo>
                      <a:pt x="531" y="433"/>
                    </a:lnTo>
                    <a:lnTo>
                      <a:pt x="538" y="402"/>
                    </a:lnTo>
                    <a:lnTo>
                      <a:pt x="541" y="368"/>
                    </a:lnTo>
                    <a:lnTo>
                      <a:pt x="542" y="335"/>
                    </a:lnTo>
                    <a:lnTo>
                      <a:pt x="541" y="300"/>
                    </a:lnTo>
                    <a:lnTo>
                      <a:pt x="536" y="267"/>
                    </a:lnTo>
                    <a:lnTo>
                      <a:pt x="529" y="235"/>
                    </a:lnTo>
                    <a:lnTo>
                      <a:pt x="521" y="205"/>
                    </a:lnTo>
                    <a:lnTo>
                      <a:pt x="510" y="175"/>
                    </a:lnTo>
                    <a:lnTo>
                      <a:pt x="496" y="147"/>
                    </a:lnTo>
                    <a:lnTo>
                      <a:pt x="480" y="122"/>
                    </a:lnTo>
                    <a:lnTo>
                      <a:pt x="463" y="97"/>
                    </a:lnTo>
                    <a:lnTo>
                      <a:pt x="444" y="76"/>
                    </a:lnTo>
                    <a:lnTo>
                      <a:pt x="422" y="57"/>
                    </a:lnTo>
                    <a:lnTo>
                      <a:pt x="400" y="40"/>
                    </a:lnTo>
                    <a:lnTo>
                      <a:pt x="377" y="26"/>
                    </a:lnTo>
                    <a:lnTo>
                      <a:pt x="352" y="15"/>
                    </a:lnTo>
                    <a:lnTo>
                      <a:pt x="326" y="6"/>
                    </a:lnTo>
                    <a:lnTo>
                      <a:pt x="299" y="1"/>
                    </a:lnTo>
                    <a:lnTo>
                      <a:pt x="271" y="0"/>
                    </a:lnTo>
                    <a:lnTo>
                      <a:pt x="244" y="1"/>
                    </a:lnTo>
                    <a:lnTo>
                      <a:pt x="217" y="6"/>
                    </a:lnTo>
                    <a:lnTo>
                      <a:pt x="191" y="15"/>
                    </a:lnTo>
                    <a:lnTo>
                      <a:pt x="166" y="26"/>
                    </a:lnTo>
                    <a:lnTo>
                      <a:pt x="142" y="40"/>
                    </a:lnTo>
                    <a:lnTo>
                      <a:pt x="119" y="57"/>
                    </a:lnTo>
                    <a:lnTo>
                      <a:pt x="99" y="76"/>
                    </a:lnTo>
                    <a:lnTo>
                      <a:pt x="79" y="97"/>
                    </a:lnTo>
                    <a:lnTo>
                      <a:pt x="62" y="122"/>
                    </a:lnTo>
                    <a:lnTo>
                      <a:pt x="46" y="147"/>
                    </a:lnTo>
                    <a:lnTo>
                      <a:pt x="33" y="175"/>
                    </a:lnTo>
                    <a:lnTo>
                      <a:pt x="22" y="205"/>
                    </a:lnTo>
                    <a:lnTo>
                      <a:pt x="12" y="235"/>
                    </a:lnTo>
                    <a:lnTo>
                      <a:pt x="5" y="267"/>
                    </a:lnTo>
                    <a:lnTo>
                      <a:pt x="1" y="300"/>
                    </a:lnTo>
                    <a:lnTo>
                      <a:pt x="0" y="335"/>
                    </a:lnTo>
                    <a:lnTo>
                      <a:pt x="1" y="369"/>
                    </a:lnTo>
                    <a:lnTo>
                      <a:pt x="4" y="402"/>
                    </a:lnTo>
                    <a:lnTo>
                      <a:pt x="11" y="434"/>
                    </a:lnTo>
                    <a:lnTo>
                      <a:pt x="19" y="465"/>
                    </a:lnTo>
                    <a:lnTo>
                      <a:pt x="30" y="494"/>
                    </a:lnTo>
                    <a:lnTo>
                      <a:pt x="42" y="521"/>
                    </a:lnTo>
                    <a:lnTo>
                      <a:pt x="57" y="548"/>
                    </a:lnTo>
                    <a:lnTo>
                      <a:pt x="73" y="571"/>
                    </a:lnTo>
                    <a:lnTo>
                      <a:pt x="91" y="593"/>
                    </a:lnTo>
                    <a:lnTo>
                      <a:pt x="111" y="612"/>
                    </a:lnTo>
                    <a:lnTo>
                      <a:pt x="132" y="630"/>
                    </a:lnTo>
                    <a:lnTo>
                      <a:pt x="155" y="644"/>
                    </a:lnTo>
                    <a:lnTo>
                      <a:pt x="179" y="655"/>
                    </a:lnTo>
                    <a:lnTo>
                      <a:pt x="205" y="663"/>
                    </a:lnTo>
                    <a:lnTo>
                      <a:pt x="231" y="668"/>
                    </a:lnTo>
                    <a:lnTo>
                      <a:pt x="259" y="670"/>
                    </a:lnTo>
                    <a:lnTo>
                      <a:pt x="265" y="670"/>
                    </a:lnTo>
                    <a:lnTo>
                      <a:pt x="270" y="669"/>
                    </a:lnTo>
                    <a:lnTo>
                      <a:pt x="277" y="669"/>
                    </a:lnTo>
                    <a:lnTo>
                      <a:pt x="283" y="668"/>
                    </a:lnTo>
                    <a:lnTo>
                      <a:pt x="290" y="667"/>
                    </a:lnTo>
                    <a:lnTo>
                      <a:pt x="296" y="665"/>
                    </a:lnTo>
                    <a:lnTo>
                      <a:pt x="301" y="664"/>
                    </a:lnTo>
                    <a:lnTo>
                      <a:pt x="307" y="663"/>
                    </a:lnTo>
                    <a:lnTo>
                      <a:pt x="276" y="778"/>
                    </a:lnTo>
                    <a:lnTo>
                      <a:pt x="278" y="781"/>
                    </a:lnTo>
                    <a:lnTo>
                      <a:pt x="285" y="786"/>
                    </a:lnTo>
                    <a:lnTo>
                      <a:pt x="298" y="797"/>
                    </a:lnTo>
                    <a:lnTo>
                      <a:pt x="313" y="808"/>
                    </a:lnTo>
                    <a:lnTo>
                      <a:pt x="333" y="822"/>
                    </a:lnTo>
                    <a:lnTo>
                      <a:pt x="356" y="837"/>
                    </a:lnTo>
                    <a:lnTo>
                      <a:pt x="381" y="852"/>
                    </a:lnTo>
                    <a:lnTo>
                      <a:pt x="410" y="866"/>
                    </a:lnTo>
                    <a:lnTo>
                      <a:pt x="425" y="872"/>
                    </a:lnTo>
                    <a:lnTo>
                      <a:pt x="440" y="875"/>
                    </a:lnTo>
                    <a:lnTo>
                      <a:pt x="456" y="876"/>
                    </a:lnTo>
                    <a:lnTo>
                      <a:pt x="471" y="875"/>
                    </a:lnTo>
                    <a:lnTo>
                      <a:pt x="487" y="873"/>
                    </a:lnTo>
                    <a:lnTo>
                      <a:pt x="502" y="869"/>
                    </a:lnTo>
                    <a:lnTo>
                      <a:pt x="517" y="865"/>
                    </a:lnTo>
                    <a:lnTo>
                      <a:pt x="531" y="859"/>
                    </a:lnTo>
                    <a:lnTo>
                      <a:pt x="544" y="853"/>
                    </a:lnTo>
                    <a:lnTo>
                      <a:pt x="558" y="846"/>
                    </a:lnTo>
                    <a:lnTo>
                      <a:pt x="571" y="839"/>
                    </a:lnTo>
                    <a:lnTo>
                      <a:pt x="582" y="834"/>
                    </a:lnTo>
                    <a:lnTo>
                      <a:pt x="593" y="828"/>
                    </a:lnTo>
                    <a:lnTo>
                      <a:pt x="602" y="823"/>
                    </a:lnTo>
                    <a:lnTo>
                      <a:pt x="610" y="819"/>
                    </a:lnTo>
                    <a:lnTo>
                      <a:pt x="617" y="816"/>
                    </a:lnTo>
                    <a:lnTo>
                      <a:pt x="629" y="809"/>
                    </a:lnTo>
                    <a:lnTo>
                      <a:pt x="640" y="799"/>
                    </a:lnTo>
                    <a:lnTo>
                      <a:pt x="649" y="785"/>
                    </a:lnTo>
                    <a:lnTo>
                      <a:pt x="658" y="770"/>
                    </a:lnTo>
                    <a:lnTo>
                      <a:pt x="665" y="755"/>
                    </a:lnTo>
                    <a:lnTo>
                      <a:pt x="671" y="743"/>
                    </a:lnTo>
                    <a:lnTo>
                      <a:pt x="675" y="735"/>
                    </a:lnTo>
                    <a:lnTo>
                      <a:pt x="676" y="731"/>
                    </a:lnTo>
                    <a:lnTo>
                      <a:pt x="521" y="464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15" name="Freeform 155"/>
              <p:cNvSpPr>
                <a:spLocks/>
              </p:cNvSpPr>
              <p:nvPr/>
            </p:nvSpPr>
            <p:spPr bwMode="auto">
              <a:xfrm>
                <a:off x="3005" y="2536"/>
                <a:ext cx="491" cy="398"/>
              </a:xfrm>
              <a:custGeom>
                <a:avLst/>
                <a:gdLst>
                  <a:gd name="T0" fmla="*/ 977 w 983"/>
                  <a:gd name="T1" fmla="*/ 361 h 798"/>
                  <a:gd name="T2" fmla="*/ 962 w 983"/>
                  <a:gd name="T3" fmla="*/ 303 h 798"/>
                  <a:gd name="T4" fmla="*/ 940 w 983"/>
                  <a:gd name="T5" fmla="*/ 259 h 798"/>
                  <a:gd name="T6" fmla="*/ 900 w 983"/>
                  <a:gd name="T7" fmla="*/ 200 h 798"/>
                  <a:gd name="T8" fmla="*/ 850 w 983"/>
                  <a:gd name="T9" fmla="*/ 159 h 798"/>
                  <a:gd name="T10" fmla="*/ 782 w 983"/>
                  <a:gd name="T11" fmla="*/ 143 h 798"/>
                  <a:gd name="T12" fmla="*/ 720 w 983"/>
                  <a:gd name="T13" fmla="*/ 150 h 798"/>
                  <a:gd name="T14" fmla="*/ 665 w 983"/>
                  <a:gd name="T15" fmla="*/ 162 h 798"/>
                  <a:gd name="T16" fmla="*/ 622 w 983"/>
                  <a:gd name="T17" fmla="*/ 125 h 798"/>
                  <a:gd name="T18" fmla="*/ 564 w 983"/>
                  <a:gd name="T19" fmla="*/ 70 h 798"/>
                  <a:gd name="T20" fmla="*/ 486 w 983"/>
                  <a:gd name="T21" fmla="*/ 26 h 798"/>
                  <a:gd name="T22" fmla="*/ 432 w 983"/>
                  <a:gd name="T23" fmla="*/ 9 h 798"/>
                  <a:gd name="T24" fmla="*/ 376 w 983"/>
                  <a:gd name="T25" fmla="*/ 0 h 798"/>
                  <a:gd name="T26" fmla="*/ 317 w 983"/>
                  <a:gd name="T27" fmla="*/ 3 h 798"/>
                  <a:gd name="T28" fmla="*/ 265 w 983"/>
                  <a:gd name="T29" fmla="*/ 10 h 798"/>
                  <a:gd name="T30" fmla="*/ 218 w 983"/>
                  <a:gd name="T31" fmla="*/ 17 h 798"/>
                  <a:gd name="T32" fmla="*/ 175 w 983"/>
                  <a:gd name="T33" fmla="*/ 27 h 798"/>
                  <a:gd name="T34" fmla="*/ 139 w 983"/>
                  <a:gd name="T35" fmla="*/ 37 h 798"/>
                  <a:gd name="T36" fmla="*/ 106 w 983"/>
                  <a:gd name="T37" fmla="*/ 51 h 798"/>
                  <a:gd name="T38" fmla="*/ 41 w 983"/>
                  <a:gd name="T39" fmla="*/ 97 h 798"/>
                  <a:gd name="T40" fmla="*/ 6 w 983"/>
                  <a:gd name="T41" fmla="*/ 159 h 798"/>
                  <a:gd name="T42" fmla="*/ 2 w 983"/>
                  <a:gd name="T43" fmla="*/ 231 h 798"/>
                  <a:gd name="T44" fmla="*/ 23 w 983"/>
                  <a:gd name="T45" fmla="*/ 288 h 798"/>
                  <a:gd name="T46" fmla="*/ 68 w 983"/>
                  <a:gd name="T47" fmla="*/ 332 h 798"/>
                  <a:gd name="T48" fmla="*/ 134 w 983"/>
                  <a:gd name="T49" fmla="*/ 365 h 798"/>
                  <a:gd name="T50" fmla="*/ 219 w 983"/>
                  <a:gd name="T51" fmla="*/ 389 h 798"/>
                  <a:gd name="T52" fmla="*/ 319 w 983"/>
                  <a:gd name="T53" fmla="*/ 406 h 798"/>
                  <a:gd name="T54" fmla="*/ 359 w 983"/>
                  <a:gd name="T55" fmla="*/ 419 h 798"/>
                  <a:gd name="T56" fmla="*/ 398 w 983"/>
                  <a:gd name="T57" fmla="*/ 445 h 798"/>
                  <a:gd name="T58" fmla="*/ 421 w 983"/>
                  <a:gd name="T59" fmla="*/ 603 h 798"/>
                  <a:gd name="T60" fmla="*/ 433 w 983"/>
                  <a:gd name="T61" fmla="*/ 634 h 798"/>
                  <a:gd name="T62" fmla="*/ 474 w 983"/>
                  <a:gd name="T63" fmla="*/ 702 h 798"/>
                  <a:gd name="T64" fmla="*/ 539 w 983"/>
                  <a:gd name="T65" fmla="*/ 765 h 798"/>
                  <a:gd name="T66" fmla="*/ 597 w 983"/>
                  <a:gd name="T67" fmla="*/ 797 h 798"/>
                  <a:gd name="T68" fmla="*/ 648 w 983"/>
                  <a:gd name="T69" fmla="*/ 787 h 798"/>
                  <a:gd name="T70" fmla="*/ 689 w 983"/>
                  <a:gd name="T71" fmla="*/ 738 h 798"/>
                  <a:gd name="T72" fmla="*/ 695 w 983"/>
                  <a:gd name="T73" fmla="*/ 684 h 798"/>
                  <a:gd name="T74" fmla="*/ 690 w 983"/>
                  <a:gd name="T75" fmla="*/ 658 h 798"/>
                  <a:gd name="T76" fmla="*/ 710 w 983"/>
                  <a:gd name="T77" fmla="*/ 673 h 798"/>
                  <a:gd name="T78" fmla="*/ 756 w 983"/>
                  <a:gd name="T79" fmla="*/ 696 h 798"/>
                  <a:gd name="T80" fmla="*/ 810 w 983"/>
                  <a:gd name="T81" fmla="*/ 699 h 798"/>
                  <a:gd name="T82" fmla="*/ 886 w 983"/>
                  <a:gd name="T83" fmla="*/ 661 h 798"/>
                  <a:gd name="T84" fmla="*/ 954 w 983"/>
                  <a:gd name="T85" fmla="*/ 583 h 798"/>
                  <a:gd name="T86" fmla="*/ 981 w 983"/>
                  <a:gd name="T87" fmla="*/ 474 h 7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3" h="798">
                    <a:moveTo>
                      <a:pt x="982" y="406"/>
                    </a:moveTo>
                    <a:lnTo>
                      <a:pt x="979" y="383"/>
                    </a:lnTo>
                    <a:lnTo>
                      <a:pt x="977" y="361"/>
                    </a:lnTo>
                    <a:lnTo>
                      <a:pt x="972" y="341"/>
                    </a:lnTo>
                    <a:lnTo>
                      <a:pt x="968" y="322"/>
                    </a:lnTo>
                    <a:lnTo>
                      <a:pt x="962" y="303"/>
                    </a:lnTo>
                    <a:lnTo>
                      <a:pt x="955" y="287"/>
                    </a:lnTo>
                    <a:lnTo>
                      <a:pt x="948" y="272"/>
                    </a:lnTo>
                    <a:lnTo>
                      <a:pt x="940" y="259"/>
                    </a:lnTo>
                    <a:lnTo>
                      <a:pt x="926" y="238"/>
                    </a:lnTo>
                    <a:lnTo>
                      <a:pt x="914" y="218"/>
                    </a:lnTo>
                    <a:lnTo>
                      <a:pt x="900" y="200"/>
                    </a:lnTo>
                    <a:lnTo>
                      <a:pt x="886" y="184"/>
                    </a:lnTo>
                    <a:lnTo>
                      <a:pt x="870" y="171"/>
                    </a:lnTo>
                    <a:lnTo>
                      <a:pt x="850" y="159"/>
                    </a:lnTo>
                    <a:lnTo>
                      <a:pt x="829" y="150"/>
                    </a:lnTo>
                    <a:lnTo>
                      <a:pt x="803" y="144"/>
                    </a:lnTo>
                    <a:lnTo>
                      <a:pt x="782" y="143"/>
                    </a:lnTo>
                    <a:lnTo>
                      <a:pt x="762" y="144"/>
                    </a:lnTo>
                    <a:lnTo>
                      <a:pt x="741" y="147"/>
                    </a:lnTo>
                    <a:lnTo>
                      <a:pt x="720" y="150"/>
                    </a:lnTo>
                    <a:lnTo>
                      <a:pt x="701" y="155"/>
                    </a:lnTo>
                    <a:lnTo>
                      <a:pt x="682" y="158"/>
                    </a:lnTo>
                    <a:lnTo>
                      <a:pt x="665" y="162"/>
                    </a:lnTo>
                    <a:lnTo>
                      <a:pt x="651" y="164"/>
                    </a:lnTo>
                    <a:lnTo>
                      <a:pt x="638" y="144"/>
                    </a:lnTo>
                    <a:lnTo>
                      <a:pt x="622" y="125"/>
                    </a:lnTo>
                    <a:lnTo>
                      <a:pt x="605" y="105"/>
                    </a:lnTo>
                    <a:lnTo>
                      <a:pt x="586" y="87"/>
                    </a:lnTo>
                    <a:lnTo>
                      <a:pt x="564" y="70"/>
                    </a:lnTo>
                    <a:lnTo>
                      <a:pt x="539" y="53"/>
                    </a:lnTo>
                    <a:lnTo>
                      <a:pt x="514" y="38"/>
                    </a:lnTo>
                    <a:lnTo>
                      <a:pt x="486" y="26"/>
                    </a:lnTo>
                    <a:lnTo>
                      <a:pt x="469" y="19"/>
                    </a:lnTo>
                    <a:lnTo>
                      <a:pt x="451" y="13"/>
                    </a:lnTo>
                    <a:lnTo>
                      <a:pt x="432" y="9"/>
                    </a:lnTo>
                    <a:lnTo>
                      <a:pt x="414" y="5"/>
                    </a:lnTo>
                    <a:lnTo>
                      <a:pt x="395" y="2"/>
                    </a:lnTo>
                    <a:lnTo>
                      <a:pt x="376" y="0"/>
                    </a:lnTo>
                    <a:lnTo>
                      <a:pt x="355" y="0"/>
                    </a:lnTo>
                    <a:lnTo>
                      <a:pt x="336" y="2"/>
                    </a:lnTo>
                    <a:lnTo>
                      <a:pt x="317" y="3"/>
                    </a:lnTo>
                    <a:lnTo>
                      <a:pt x="299" y="5"/>
                    </a:lnTo>
                    <a:lnTo>
                      <a:pt x="281" y="7"/>
                    </a:lnTo>
                    <a:lnTo>
                      <a:pt x="265" y="10"/>
                    </a:lnTo>
                    <a:lnTo>
                      <a:pt x="249" y="12"/>
                    </a:lnTo>
                    <a:lnTo>
                      <a:pt x="233" y="14"/>
                    </a:lnTo>
                    <a:lnTo>
                      <a:pt x="218" y="17"/>
                    </a:lnTo>
                    <a:lnTo>
                      <a:pt x="203" y="20"/>
                    </a:lnTo>
                    <a:lnTo>
                      <a:pt x="189" y="23"/>
                    </a:lnTo>
                    <a:lnTo>
                      <a:pt x="175" y="27"/>
                    </a:lnTo>
                    <a:lnTo>
                      <a:pt x="163" y="30"/>
                    </a:lnTo>
                    <a:lnTo>
                      <a:pt x="150" y="34"/>
                    </a:lnTo>
                    <a:lnTo>
                      <a:pt x="139" y="37"/>
                    </a:lnTo>
                    <a:lnTo>
                      <a:pt x="127" y="42"/>
                    </a:lnTo>
                    <a:lnTo>
                      <a:pt x="117" y="47"/>
                    </a:lnTo>
                    <a:lnTo>
                      <a:pt x="106" y="51"/>
                    </a:lnTo>
                    <a:lnTo>
                      <a:pt x="81" y="65"/>
                    </a:lnTo>
                    <a:lnTo>
                      <a:pt x="59" y="80"/>
                    </a:lnTo>
                    <a:lnTo>
                      <a:pt x="41" y="97"/>
                    </a:lnTo>
                    <a:lnTo>
                      <a:pt x="26" y="116"/>
                    </a:lnTo>
                    <a:lnTo>
                      <a:pt x="14" y="136"/>
                    </a:lnTo>
                    <a:lnTo>
                      <a:pt x="6" y="159"/>
                    </a:lnTo>
                    <a:lnTo>
                      <a:pt x="2" y="184"/>
                    </a:lnTo>
                    <a:lnTo>
                      <a:pt x="0" y="209"/>
                    </a:lnTo>
                    <a:lnTo>
                      <a:pt x="2" y="231"/>
                    </a:lnTo>
                    <a:lnTo>
                      <a:pt x="6" y="252"/>
                    </a:lnTo>
                    <a:lnTo>
                      <a:pt x="13" y="271"/>
                    </a:lnTo>
                    <a:lnTo>
                      <a:pt x="23" y="288"/>
                    </a:lnTo>
                    <a:lnTo>
                      <a:pt x="36" y="305"/>
                    </a:lnTo>
                    <a:lnTo>
                      <a:pt x="51" y="320"/>
                    </a:lnTo>
                    <a:lnTo>
                      <a:pt x="68" y="332"/>
                    </a:lnTo>
                    <a:lnTo>
                      <a:pt x="88" y="344"/>
                    </a:lnTo>
                    <a:lnTo>
                      <a:pt x="110" y="355"/>
                    </a:lnTo>
                    <a:lnTo>
                      <a:pt x="134" y="365"/>
                    </a:lnTo>
                    <a:lnTo>
                      <a:pt x="161" y="374"/>
                    </a:lnTo>
                    <a:lnTo>
                      <a:pt x="189" y="382"/>
                    </a:lnTo>
                    <a:lnTo>
                      <a:pt x="219" y="389"/>
                    </a:lnTo>
                    <a:lnTo>
                      <a:pt x="250" y="394"/>
                    </a:lnTo>
                    <a:lnTo>
                      <a:pt x="285" y="400"/>
                    </a:lnTo>
                    <a:lnTo>
                      <a:pt x="319" y="406"/>
                    </a:lnTo>
                    <a:lnTo>
                      <a:pt x="330" y="408"/>
                    </a:lnTo>
                    <a:lnTo>
                      <a:pt x="344" y="413"/>
                    </a:lnTo>
                    <a:lnTo>
                      <a:pt x="359" y="419"/>
                    </a:lnTo>
                    <a:lnTo>
                      <a:pt x="374" y="427"/>
                    </a:lnTo>
                    <a:lnTo>
                      <a:pt x="386" y="436"/>
                    </a:lnTo>
                    <a:lnTo>
                      <a:pt x="398" y="445"/>
                    </a:lnTo>
                    <a:lnTo>
                      <a:pt x="405" y="456"/>
                    </a:lnTo>
                    <a:lnTo>
                      <a:pt x="407" y="467"/>
                    </a:lnTo>
                    <a:lnTo>
                      <a:pt x="421" y="603"/>
                    </a:lnTo>
                    <a:lnTo>
                      <a:pt x="422" y="606"/>
                    </a:lnTo>
                    <a:lnTo>
                      <a:pt x="427" y="618"/>
                    </a:lnTo>
                    <a:lnTo>
                      <a:pt x="433" y="634"/>
                    </a:lnTo>
                    <a:lnTo>
                      <a:pt x="445" y="655"/>
                    </a:lnTo>
                    <a:lnTo>
                      <a:pt x="458" y="678"/>
                    </a:lnTo>
                    <a:lnTo>
                      <a:pt x="474" y="702"/>
                    </a:lnTo>
                    <a:lnTo>
                      <a:pt x="493" y="725"/>
                    </a:lnTo>
                    <a:lnTo>
                      <a:pt x="516" y="747"/>
                    </a:lnTo>
                    <a:lnTo>
                      <a:pt x="539" y="765"/>
                    </a:lnTo>
                    <a:lnTo>
                      <a:pt x="560" y="779"/>
                    </a:lnTo>
                    <a:lnTo>
                      <a:pt x="579" y="790"/>
                    </a:lnTo>
                    <a:lnTo>
                      <a:pt x="597" y="797"/>
                    </a:lnTo>
                    <a:lnTo>
                      <a:pt x="614" y="798"/>
                    </a:lnTo>
                    <a:lnTo>
                      <a:pt x="630" y="794"/>
                    </a:lnTo>
                    <a:lnTo>
                      <a:pt x="648" y="787"/>
                    </a:lnTo>
                    <a:lnTo>
                      <a:pt x="665" y="774"/>
                    </a:lnTo>
                    <a:lnTo>
                      <a:pt x="680" y="756"/>
                    </a:lnTo>
                    <a:lnTo>
                      <a:pt x="689" y="738"/>
                    </a:lnTo>
                    <a:lnTo>
                      <a:pt x="694" y="718"/>
                    </a:lnTo>
                    <a:lnTo>
                      <a:pt x="696" y="700"/>
                    </a:lnTo>
                    <a:lnTo>
                      <a:pt x="695" y="684"/>
                    </a:lnTo>
                    <a:lnTo>
                      <a:pt x="693" y="670"/>
                    </a:lnTo>
                    <a:lnTo>
                      <a:pt x="691" y="662"/>
                    </a:lnTo>
                    <a:lnTo>
                      <a:pt x="690" y="658"/>
                    </a:lnTo>
                    <a:lnTo>
                      <a:pt x="693" y="661"/>
                    </a:lnTo>
                    <a:lnTo>
                      <a:pt x="700" y="665"/>
                    </a:lnTo>
                    <a:lnTo>
                      <a:pt x="710" y="673"/>
                    </a:lnTo>
                    <a:lnTo>
                      <a:pt x="724" y="681"/>
                    </a:lnTo>
                    <a:lnTo>
                      <a:pt x="739" y="689"/>
                    </a:lnTo>
                    <a:lnTo>
                      <a:pt x="756" y="696"/>
                    </a:lnTo>
                    <a:lnTo>
                      <a:pt x="773" y="701"/>
                    </a:lnTo>
                    <a:lnTo>
                      <a:pt x="791" y="702"/>
                    </a:lnTo>
                    <a:lnTo>
                      <a:pt x="810" y="699"/>
                    </a:lnTo>
                    <a:lnTo>
                      <a:pt x="834" y="689"/>
                    </a:lnTo>
                    <a:lnTo>
                      <a:pt x="860" y="677"/>
                    </a:lnTo>
                    <a:lnTo>
                      <a:pt x="886" y="661"/>
                    </a:lnTo>
                    <a:lnTo>
                      <a:pt x="911" y="639"/>
                    </a:lnTo>
                    <a:lnTo>
                      <a:pt x="934" y="613"/>
                    </a:lnTo>
                    <a:lnTo>
                      <a:pt x="954" y="583"/>
                    </a:lnTo>
                    <a:lnTo>
                      <a:pt x="967" y="550"/>
                    </a:lnTo>
                    <a:lnTo>
                      <a:pt x="975" y="512"/>
                    </a:lnTo>
                    <a:lnTo>
                      <a:pt x="981" y="474"/>
                    </a:lnTo>
                    <a:lnTo>
                      <a:pt x="983" y="439"/>
                    </a:lnTo>
                    <a:lnTo>
                      <a:pt x="982" y="406"/>
                    </a:lnTo>
                    <a:close/>
                  </a:path>
                </a:pathLst>
              </a:custGeom>
              <a:solidFill>
                <a:srgbClr val="66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16" name="Freeform 156"/>
              <p:cNvSpPr>
                <a:spLocks/>
              </p:cNvSpPr>
              <p:nvPr/>
            </p:nvSpPr>
            <p:spPr bwMode="auto">
              <a:xfrm>
                <a:off x="2615" y="3448"/>
                <a:ext cx="675" cy="230"/>
              </a:xfrm>
              <a:custGeom>
                <a:avLst/>
                <a:gdLst>
                  <a:gd name="T0" fmla="*/ 19 w 1349"/>
                  <a:gd name="T1" fmla="*/ 461 h 461"/>
                  <a:gd name="T2" fmla="*/ 1349 w 1349"/>
                  <a:gd name="T3" fmla="*/ 461 h 461"/>
                  <a:gd name="T4" fmla="*/ 1057 w 1349"/>
                  <a:gd name="T5" fmla="*/ 83 h 461"/>
                  <a:gd name="T6" fmla="*/ 1056 w 1349"/>
                  <a:gd name="T7" fmla="*/ 83 h 461"/>
                  <a:gd name="T8" fmla="*/ 1050 w 1349"/>
                  <a:gd name="T9" fmla="*/ 82 h 461"/>
                  <a:gd name="T10" fmla="*/ 1042 w 1349"/>
                  <a:gd name="T11" fmla="*/ 80 h 461"/>
                  <a:gd name="T12" fmla="*/ 1031 w 1349"/>
                  <a:gd name="T13" fmla="*/ 79 h 461"/>
                  <a:gd name="T14" fmla="*/ 1018 w 1349"/>
                  <a:gd name="T15" fmla="*/ 75 h 461"/>
                  <a:gd name="T16" fmla="*/ 1002 w 1349"/>
                  <a:gd name="T17" fmla="*/ 73 h 461"/>
                  <a:gd name="T18" fmla="*/ 984 w 1349"/>
                  <a:gd name="T19" fmla="*/ 68 h 461"/>
                  <a:gd name="T20" fmla="*/ 964 w 1349"/>
                  <a:gd name="T21" fmla="*/ 65 h 461"/>
                  <a:gd name="T22" fmla="*/ 941 w 1349"/>
                  <a:gd name="T23" fmla="*/ 61 h 461"/>
                  <a:gd name="T24" fmla="*/ 916 w 1349"/>
                  <a:gd name="T25" fmla="*/ 57 h 461"/>
                  <a:gd name="T26" fmla="*/ 891 w 1349"/>
                  <a:gd name="T27" fmla="*/ 52 h 461"/>
                  <a:gd name="T28" fmla="*/ 863 w 1349"/>
                  <a:gd name="T29" fmla="*/ 47 h 461"/>
                  <a:gd name="T30" fmla="*/ 835 w 1349"/>
                  <a:gd name="T31" fmla="*/ 43 h 461"/>
                  <a:gd name="T32" fmla="*/ 805 w 1349"/>
                  <a:gd name="T33" fmla="*/ 38 h 461"/>
                  <a:gd name="T34" fmla="*/ 775 w 1349"/>
                  <a:gd name="T35" fmla="*/ 34 h 461"/>
                  <a:gd name="T36" fmla="*/ 744 w 1349"/>
                  <a:gd name="T37" fmla="*/ 29 h 461"/>
                  <a:gd name="T38" fmla="*/ 711 w 1349"/>
                  <a:gd name="T39" fmla="*/ 24 h 461"/>
                  <a:gd name="T40" fmla="*/ 679 w 1349"/>
                  <a:gd name="T41" fmla="*/ 20 h 461"/>
                  <a:gd name="T42" fmla="*/ 647 w 1349"/>
                  <a:gd name="T43" fmla="*/ 16 h 461"/>
                  <a:gd name="T44" fmla="*/ 615 w 1349"/>
                  <a:gd name="T45" fmla="*/ 13 h 461"/>
                  <a:gd name="T46" fmla="*/ 582 w 1349"/>
                  <a:gd name="T47" fmla="*/ 9 h 461"/>
                  <a:gd name="T48" fmla="*/ 550 w 1349"/>
                  <a:gd name="T49" fmla="*/ 7 h 461"/>
                  <a:gd name="T50" fmla="*/ 519 w 1349"/>
                  <a:gd name="T51" fmla="*/ 5 h 461"/>
                  <a:gd name="T52" fmla="*/ 488 w 1349"/>
                  <a:gd name="T53" fmla="*/ 3 h 461"/>
                  <a:gd name="T54" fmla="*/ 459 w 1349"/>
                  <a:gd name="T55" fmla="*/ 1 h 461"/>
                  <a:gd name="T56" fmla="*/ 430 w 1349"/>
                  <a:gd name="T57" fmla="*/ 0 h 461"/>
                  <a:gd name="T58" fmla="*/ 403 w 1349"/>
                  <a:gd name="T59" fmla="*/ 1 h 461"/>
                  <a:gd name="T60" fmla="*/ 376 w 1349"/>
                  <a:gd name="T61" fmla="*/ 1 h 461"/>
                  <a:gd name="T62" fmla="*/ 352 w 1349"/>
                  <a:gd name="T63" fmla="*/ 4 h 461"/>
                  <a:gd name="T64" fmla="*/ 329 w 1349"/>
                  <a:gd name="T65" fmla="*/ 6 h 461"/>
                  <a:gd name="T66" fmla="*/ 308 w 1349"/>
                  <a:gd name="T67" fmla="*/ 9 h 461"/>
                  <a:gd name="T68" fmla="*/ 290 w 1349"/>
                  <a:gd name="T69" fmla="*/ 14 h 461"/>
                  <a:gd name="T70" fmla="*/ 276 w 1349"/>
                  <a:gd name="T71" fmla="*/ 19 h 461"/>
                  <a:gd name="T72" fmla="*/ 262 w 1349"/>
                  <a:gd name="T73" fmla="*/ 23 h 461"/>
                  <a:gd name="T74" fmla="*/ 247 w 1349"/>
                  <a:gd name="T75" fmla="*/ 29 h 461"/>
                  <a:gd name="T76" fmla="*/ 231 w 1349"/>
                  <a:gd name="T77" fmla="*/ 35 h 461"/>
                  <a:gd name="T78" fmla="*/ 215 w 1349"/>
                  <a:gd name="T79" fmla="*/ 43 h 461"/>
                  <a:gd name="T80" fmla="*/ 198 w 1349"/>
                  <a:gd name="T81" fmla="*/ 51 h 461"/>
                  <a:gd name="T82" fmla="*/ 182 w 1349"/>
                  <a:gd name="T83" fmla="*/ 60 h 461"/>
                  <a:gd name="T84" fmla="*/ 164 w 1349"/>
                  <a:gd name="T85" fmla="*/ 69 h 461"/>
                  <a:gd name="T86" fmla="*/ 147 w 1349"/>
                  <a:gd name="T87" fmla="*/ 80 h 461"/>
                  <a:gd name="T88" fmla="*/ 131 w 1349"/>
                  <a:gd name="T89" fmla="*/ 91 h 461"/>
                  <a:gd name="T90" fmla="*/ 115 w 1349"/>
                  <a:gd name="T91" fmla="*/ 103 h 461"/>
                  <a:gd name="T92" fmla="*/ 99 w 1349"/>
                  <a:gd name="T93" fmla="*/ 115 h 461"/>
                  <a:gd name="T94" fmla="*/ 84 w 1349"/>
                  <a:gd name="T95" fmla="*/ 129 h 461"/>
                  <a:gd name="T96" fmla="*/ 70 w 1349"/>
                  <a:gd name="T97" fmla="*/ 143 h 461"/>
                  <a:gd name="T98" fmla="*/ 57 w 1349"/>
                  <a:gd name="T99" fmla="*/ 158 h 461"/>
                  <a:gd name="T100" fmla="*/ 46 w 1349"/>
                  <a:gd name="T101" fmla="*/ 174 h 461"/>
                  <a:gd name="T102" fmla="*/ 19 w 1349"/>
                  <a:gd name="T103" fmla="*/ 223 h 461"/>
                  <a:gd name="T104" fmla="*/ 5 w 1349"/>
                  <a:gd name="T105" fmla="*/ 271 h 461"/>
                  <a:gd name="T106" fmla="*/ 0 w 1349"/>
                  <a:gd name="T107" fmla="*/ 319 h 461"/>
                  <a:gd name="T108" fmla="*/ 0 w 1349"/>
                  <a:gd name="T109" fmla="*/ 364 h 461"/>
                  <a:gd name="T110" fmla="*/ 5 w 1349"/>
                  <a:gd name="T111" fmla="*/ 404 h 461"/>
                  <a:gd name="T112" fmla="*/ 11 w 1349"/>
                  <a:gd name="T113" fmla="*/ 433 h 461"/>
                  <a:gd name="T114" fmla="*/ 17 w 1349"/>
                  <a:gd name="T115" fmla="*/ 454 h 461"/>
                  <a:gd name="T116" fmla="*/ 19 w 1349"/>
                  <a:gd name="T117" fmla="*/ 461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349" h="461">
                    <a:moveTo>
                      <a:pt x="19" y="461"/>
                    </a:moveTo>
                    <a:lnTo>
                      <a:pt x="1349" y="461"/>
                    </a:lnTo>
                    <a:lnTo>
                      <a:pt x="1057" y="83"/>
                    </a:lnTo>
                    <a:lnTo>
                      <a:pt x="1056" y="83"/>
                    </a:lnTo>
                    <a:lnTo>
                      <a:pt x="1050" y="82"/>
                    </a:lnTo>
                    <a:lnTo>
                      <a:pt x="1042" y="80"/>
                    </a:lnTo>
                    <a:lnTo>
                      <a:pt x="1031" y="79"/>
                    </a:lnTo>
                    <a:lnTo>
                      <a:pt x="1018" y="75"/>
                    </a:lnTo>
                    <a:lnTo>
                      <a:pt x="1002" y="73"/>
                    </a:lnTo>
                    <a:lnTo>
                      <a:pt x="984" y="68"/>
                    </a:lnTo>
                    <a:lnTo>
                      <a:pt x="964" y="65"/>
                    </a:lnTo>
                    <a:lnTo>
                      <a:pt x="941" y="61"/>
                    </a:lnTo>
                    <a:lnTo>
                      <a:pt x="916" y="57"/>
                    </a:lnTo>
                    <a:lnTo>
                      <a:pt x="891" y="52"/>
                    </a:lnTo>
                    <a:lnTo>
                      <a:pt x="863" y="47"/>
                    </a:lnTo>
                    <a:lnTo>
                      <a:pt x="835" y="43"/>
                    </a:lnTo>
                    <a:lnTo>
                      <a:pt x="805" y="38"/>
                    </a:lnTo>
                    <a:lnTo>
                      <a:pt x="775" y="34"/>
                    </a:lnTo>
                    <a:lnTo>
                      <a:pt x="744" y="29"/>
                    </a:lnTo>
                    <a:lnTo>
                      <a:pt x="711" y="24"/>
                    </a:lnTo>
                    <a:lnTo>
                      <a:pt x="679" y="20"/>
                    </a:lnTo>
                    <a:lnTo>
                      <a:pt x="647" y="16"/>
                    </a:lnTo>
                    <a:lnTo>
                      <a:pt x="615" y="13"/>
                    </a:lnTo>
                    <a:lnTo>
                      <a:pt x="582" y="9"/>
                    </a:lnTo>
                    <a:lnTo>
                      <a:pt x="550" y="7"/>
                    </a:lnTo>
                    <a:lnTo>
                      <a:pt x="519" y="5"/>
                    </a:lnTo>
                    <a:lnTo>
                      <a:pt x="488" y="3"/>
                    </a:lnTo>
                    <a:lnTo>
                      <a:pt x="459" y="1"/>
                    </a:lnTo>
                    <a:lnTo>
                      <a:pt x="430" y="0"/>
                    </a:lnTo>
                    <a:lnTo>
                      <a:pt x="403" y="1"/>
                    </a:lnTo>
                    <a:lnTo>
                      <a:pt x="376" y="1"/>
                    </a:lnTo>
                    <a:lnTo>
                      <a:pt x="352" y="4"/>
                    </a:lnTo>
                    <a:lnTo>
                      <a:pt x="329" y="6"/>
                    </a:lnTo>
                    <a:lnTo>
                      <a:pt x="308" y="9"/>
                    </a:lnTo>
                    <a:lnTo>
                      <a:pt x="290" y="14"/>
                    </a:lnTo>
                    <a:lnTo>
                      <a:pt x="276" y="19"/>
                    </a:lnTo>
                    <a:lnTo>
                      <a:pt x="262" y="23"/>
                    </a:lnTo>
                    <a:lnTo>
                      <a:pt x="247" y="29"/>
                    </a:lnTo>
                    <a:lnTo>
                      <a:pt x="231" y="35"/>
                    </a:lnTo>
                    <a:lnTo>
                      <a:pt x="215" y="43"/>
                    </a:lnTo>
                    <a:lnTo>
                      <a:pt x="198" y="51"/>
                    </a:lnTo>
                    <a:lnTo>
                      <a:pt x="182" y="60"/>
                    </a:lnTo>
                    <a:lnTo>
                      <a:pt x="164" y="69"/>
                    </a:lnTo>
                    <a:lnTo>
                      <a:pt x="147" y="80"/>
                    </a:lnTo>
                    <a:lnTo>
                      <a:pt x="131" y="91"/>
                    </a:lnTo>
                    <a:lnTo>
                      <a:pt x="115" y="103"/>
                    </a:lnTo>
                    <a:lnTo>
                      <a:pt x="99" y="115"/>
                    </a:lnTo>
                    <a:lnTo>
                      <a:pt x="84" y="129"/>
                    </a:lnTo>
                    <a:lnTo>
                      <a:pt x="70" y="143"/>
                    </a:lnTo>
                    <a:lnTo>
                      <a:pt x="57" y="158"/>
                    </a:lnTo>
                    <a:lnTo>
                      <a:pt x="46" y="174"/>
                    </a:lnTo>
                    <a:lnTo>
                      <a:pt x="19" y="223"/>
                    </a:lnTo>
                    <a:lnTo>
                      <a:pt x="5" y="271"/>
                    </a:lnTo>
                    <a:lnTo>
                      <a:pt x="0" y="319"/>
                    </a:lnTo>
                    <a:lnTo>
                      <a:pt x="0" y="364"/>
                    </a:lnTo>
                    <a:lnTo>
                      <a:pt x="5" y="404"/>
                    </a:lnTo>
                    <a:lnTo>
                      <a:pt x="11" y="433"/>
                    </a:lnTo>
                    <a:lnTo>
                      <a:pt x="17" y="454"/>
                    </a:lnTo>
                    <a:lnTo>
                      <a:pt x="19" y="461"/>
                    </a:lnTo>
                    <a:close/>
                  </a:path>
                </a:pathLst>
              </a:custGeom>
              <a:solidFill>
                <a:srgbClr val="003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17" name="Freeform 157"/>
              <p:cNvSpPr>
                <a:spLocks/>
              </p:cNvSpPr>
              <p:nvPr/>
            </p:nvSpPr>
            <p:spPr bwMode="auto">
              <a:xfrm>
                <a:off x="2759" y="2982"/>
                <a:ext cx="688" cy="680"/>
              </a:xfrm>
              <a:custGeom>
                <a:avLst/>
                <a:gdLst>
                  <a:gd name="T0" fmla="*/ 762 w 1375"/>
                  <a:gd name="T1" fmla="*/ 45 h 1360"/>
                  <a:gd name="T2" fmla="*/ 722 w 1375"/>
                  <a:gd name="T3" fmla="*/ 56 h 1360"/>
                  <a:gd name="T4" fmla="*/ 660 w 1375"/>
                  <a:gd name="T5" fmla="*/ 76 h 1360"/>
                  <a:gd name="T6" fmla="*/ 589 w 1375"/>
                  <a:gd name="T7" fmla="*/ 111 h 1360"/>
                  <a:gd name="T8" fmla="*/ 525 w 1375"/>
                  <a:gd name="T9" fmla="*/ 162 h 1360"/>
                  <a:gd name="T10" fmla="*/ 472 w 1375"/>
                  <a:gd name="T11" fmla="*/ 240 h 1360"/>
                  <a:gd name="T12" fmla="*/ 433 w 1375"/>
                  <a:gd name="T13" fmla="*/ 338 h 1360"/>
                  <a:gd name="T14" fmla="*/ 408 w 1375"/>
                  <a:gd name="T15" fmla="*/ 460 h 1360"/>
                  <a:gd name="T16" fmla="*/ 389 w 1375"/>
                  <a:gd name="T17" fmla="*/ 626 h 1360"/>
                  <a:gd name="T18" fmla="*/ 369 w 1375"/>
                  <a:gd name="T19" fmla="*/ 760 h 1360"/>
                  <a:gd name="T20" fmla="*/ 315 w 1375"/>
                  <a:gd name="T21" fmla="*/ 823 h 1360"/>
                  <a:gd name="T22" fmla="*/ 232 w 1375"/>
                  <a:gd name="T23" fmla="*/ 777 h 1360"/>
                  <a:gd name="T24" fmla="*/ 182 w 1375"/>
                  <a:gd name="T25" fmla="*/ 685 h 1360"/>
                  <a:gd name="T26" fmla="*/ 0 w 1375"/>
                  <a:gd name="T27" fmla="*/ 747 h 1360"/>
                  <a:gd name="T28" fmla="*/ 7 w 1375"/>
                  <a:gd name="T29" fmla="*/ 776 h 1360"/>
                  <a:gd name="T30" fmla="*/ 31 w 1375"/>
                  <a:gd name="T31" fmla="*/ 852 h 1360"/>
                  <a:gd name="T32" fmla="*/ 63 w 1375"/>
                  <a:gd name="T33" fmla="*/ 937 h 1360"/>
                  <a:gd name="T34" fmla="*/ 98 w 1375"/>
                  <a:gd name="T35" fmla="*/ 992 h 1360"/>
                  <a:gd name="T36" fmla="*/ 142 w 1375"/>
                  <a:gd name="T37" fmla="*/ 1045 h 1360"/>
                  <a:gd name="T38" fmla="*/ 193 w 1375"/>
                  <a:gd name="T39" fmla="*/ 1093 h 1360"/>
                  <a:gd name="T40" fmla="*/ 241 w 1375"/>
                  <a:gd name="T41" fmla="*/ 1126 h 1360"/>
                  <a:gd name="T42" fmla="*/ 283 w 1375"/>
                  <a:gd name="T43" fmla="*/ 1142 h 1360"/>
                  <a:gd name="T44" fmla="*/ 328 w 1375"/>
                  <a:gd name="T45" fmla="*/ 1148 h 1360"/>
                  <a:gd name="T46" fmla="*/ 360 w 1375"/>
                  <a:gd name="T47" fmla="*/ 1142 h 1360"/>
                  <a:gd name="T48" fmla="*/ 418 w 1375"/>
                  <a:gd name="T49" fmla="*/ 1131 h 1360"/>
                  <a:gd name="T50" fmla="*/ 438 w 1375"/>
                  <a:gd name="T51" fmla="*/ 1143 h 1360"/>
                  <a:gd name="T52" fmla="*/ 453 w 1375"/>
                  <a:gd name="T53" fmla="*/ 1174 h 1360"/>
                  <a:gd name="T54" fmla="*/ 476 w 1375"/>
                  <a:gd name="T55" fmla="*/ 1218 h 1360"/>
                  <a:gd name="T56" fmla="*/ 521 w 1375"/>
                  <a:gd name="T57" fmla="*/ 1265 h 1360"/>
                  <a:gd name="T58" fmla="*/ 603 w 1375"/>
                  <a:gd name="T59" fmla="*/ 1313 h 1360"/>
                  <a:gd name="T60" fmla="*/ 734 w 1375"/>
                  <a:gd name="T61" fmla="*/ 1351 h 1360"/>
                  <a:gd name="T62" fmla="*/ 854 w 1375"/>
                  <a:gd name="T63" fmla="*/ 1360 h 1360"/>
                  <a:gd name="T64" fmla="*/ 956 w 1375"/>
                  <a:gd name="T65" fmla="*/ 1349 h 1360"/>
                  <a:gd name="T66" fmla="*/ 1029 w 1375"/>
                  <a:gd name="T67" fmla="*/ 1331 h 1360"/>
                  <a:gd name="T68" fmla="*/ 1071 w 1375"/>
                  <a:gd name="T69" fmla="*/ 1315 h 1360"/>
                  <a:gd name="T70" fmla="*/ 1094 w 1375"/>
                  <a:gd name="T71" fmla="*/ 1276 h 1360"/>
                  <a:gd name="T72" fmla="*/ 1151 w 1375"/>
                  <a:gd name="T73" fmla="*/ 1126 h 1360"/>
                  <a:gd name="T74" fmla="*/ 1230 w 1375"/>
                  <a:gd name="T75" fmla="*/ 911 h 1360"/>
                  <a:gd name="T76" fmla="*/ 1307 w 1375"/>
                  <a:gd name="T77" fmla="*/ 687 h 1360"/>
                  <a:gd name="T78" fmla="*/ 1361 w 1375"/>
                  <a:gd name="T79" fmla="*/ 510 h 1360"/>
                  <a:gd name="T80" fmla="*/ 1375 w 1375"/>
                  <a:gd name="T81" fmla="*/ 408 h 1360"/>
                  <a:gd name="T82" fmla="*/ 1364 w 1375"/>
                  <a:gd name="T83" fmla="*/ 292 h 1360"/>
                  <a:gd name="T84" fmla="*/ 1334 w 1375"/>
                  <a:gd name="T85" fmla="*/ 189 h 1360"/>
                  <a:gd name="T86" fmla="*/ 1287 w 1375"/>
                  <a:gd name="T87" fmla="*/ 118 h 1360"/>
                  <a:gd name="T88" fmla="*/ 1201 w 1375"/>
                  <a:gd name="T89" fmla="*/ 31 h 1360"/>
                  <a:gd name="T90" fmla="*/ 1143 w 1375"/>
                  <a:gd name="T91" fmla="*/ 3 h 1360"/>
                  <a:gd name="T92" fmla="*/ 1053 w 1375"/>
                  <a:gd name="T93" fmla="*/ 97 h 1360"/>
                  <a:gd name="T94" fmla="*/ 960 w 1375"/>
                  <a:gd name="T95" fmla="*/ 124 h 1360"/>
                  <a:gd name="T96" fmla="*/ 874 w 1375"/>
                  <a:gd name="T97" fmla="*/ 106 h 1360"/>
                  <a:gd name="T98" fmla="*/ 808 w 1375"/>
                  <a:gd name="T99" fmla="*/ 72 h 1360"/>
                  <a:gd name="T100" fmla="*/ 774 w 1375"/>
                  <a:gd name="T101" fmla="*/ 46 h 1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375" h="1360">
                    <a:moveTo>
                      <a:pt x="771" y="44"/>
                    </a:moveTo>
                    <a:lnTo>
                      <a:pt x="769" y="44"/>
                    </a:lnTo>
                    <a:lnTo>
                      <a:pt x="762" y="45"/>
                    </a:lnTo>
                    <a:lnTo>
                      <a:pt x="752" y="48"/>
                    </a:lnTo>
                    <a:lnTo>
                      <a:pt x="738" y="51"/>
                    </a:lnTo>
                    <a:lnTo>
                      <a:pt x="722" y="56"/>
                    </a:lnTo>
                    <a:lnTo>
                      <a:pt x="702" y="61"/>
                    </a:lnTo>
                    <a:lnTo>
                      <a:pt x="681" y="68"/>
                    </a:lnTo>
                    <a:lnTo>
                      <a:pt x="660" y="76"/>
                    </a:lnTo>
                    <a:lnTo>
                      <a:pt x="635" y="87"/>
                    </a:lnTo>
                    <a:lnTo>
                      <a:pt x="612" y="98"/>
                    </a:lnTo>
                    <a:lnTo>
                      <a:pt x="589" y="111"/>
                    </a:lnTo>
                    <a:lnTo>
                      <a:pt x="566" y="126"/>
                    </a:lnTo>
                    <a:lnTo>
                      <a:pt x="544" y="143"/>
                    </a:lnTo>
                    <a:lnTo>
                      <a:pt x="525" y="162"/>
                    </a:lnTo>
                    <a:lnTo>
                      <a:pt x="506" y="182"/>
                    </a:lnTo>
                    <a:lnTo>
                      <a:pt x="491" y="205"/>
                    </a:lnTo>
                    <a:lnTo>
                      <a:pt x="472" y="240"/>
                    </a:lnTo>
                    <a:lnTo>
                      <a:pt x="456" y="272"/>
                    </a:lnTo>
                    <a:lnTo>
                      <a:pt x="443" y="305"/>
                    </a:lnTo>
                    <a:lnTo>
                      <a:pt x="433" y="338"/>
                    </a:lnTo>
                    <a:lnTo>
                      <a:pt x="423" y="374"/>
                    </a:lnTo>
                    <a:lnTo>
                      <a:pt x="415" y="414"/>
                    </a:lnTo>
                    <a:lnTo>
                      <a:pt x="408" y="460"/>
                    </a:lnTo>
                    <a:lnTo>
                      <a:pt x="400" y="514"/>
                    </a:lnTo>
                    <a:lnTo>
                      <a:pt x="394" y="571"/>
                    </a:lnTo>
                    <a:lnTo>
                      <a:pt x="389" y="626"/>
                    </a:lnTo>
                    <a:lnTo>
                      <a:pt x="384" y="677"/>
                    </a:lnTo>
                    <a:lnTo>
                      <a:pt x="379" y="722"/>
                    </a:lnTo>
                    <a:lnTo>
                      <a:pt x="369" y="760"/>
                    </a:lnTo>
                    <a:lnTo>
                      <a:pt x="357" y="791"/>
                    </a:lnTo>
                    <a:lnTo>
                      <a:pt x="339" y="813"/>
                    </a:lnTo>
                    <a:lnTo>
                      <a:pt x="315" y="823"/>
                    </a:lnTo>
                    <a:lnTo>
                      <a:pt x="285" y="821"/>
                    </a:lnTo>
                    <a:lnTo>
                      <a:pt x="258" y="803"/>
                    </a:lnTo>
                    <a:lnTo>
                      <a:pt x="232" y="777"/>
                    </a:lnTo>
                    <a:lnTo>
                      <a:pt x="212" y="746"/>
                    </a:lnTo>
                    <a:lnTo>
                      <a:pt x="194" y="714"/>
                    </a:lnTo>
                    <a:lnTo>
                      <a:pt x="182" y="685"/>
                    </a:lnTo>
                    <a:lnTo>
                      <a:pt x="174" y="665"/>
                    </a:lnTo>
                    <a:lnTo>
                      <a:pt x="171" y="657"/>
                    </a:lnTo>
                    <a:lnTo>
                      <a:pt x="0" y="747"/>
                    </a:lnTo>
                    <a:lnTo>
                      <a:pt x="1" y="750"/>
                    </a:lnTo>
                    <a:lnTo>
                      <a:pt x="3" y="761"/>
                    </a:lnTo>
                    <a:lnTo>
                      <a:pt x="7" y="776"/>
                    </a:lnTo>
                    <a:lnTo>
                      <a:pt x="13" y="796"/>
                    </a:lnTo>
                    <a:lnTo>
                      <a:pt x="20" y="822"/>
                    </a:lnTo>
                    <a:lnTo>
                      <a:pt x="31" y="852"/>
                    </a:lnTo>
                    <a:lnTo>
                      <a:pt x="41" y="884"/>
                    </a:lnTo>
                    <a:lnTo>
                      <a:pt x="55" y="919"/>
                    </a:lnTo>
                    <a:lnTo>
                      <a:pt x="63" y="937"/>
                    </a:lnTo>
                    <a:lnTo>
                      <a:pt x="72" y="955"/>
                    </a:lnTo>
                    <a:lnTo>
                      <a:pt x="84" y="974"/>
                    </a:lnTo>
                    <a:lnTo>
                      <a:pt x="98" y="992"/>
                    </a:lnTo>
                    <a:lnTo>
                      <a:pt x="111" y="1011"/>
                    </a:lnTo>
                    <a:lnTo>
                      <a:pt x="126" y="1028"/>
                    </a:lnTo>
                    <a:lnTo>
                      <a:pt x="142" y="1045"/>
                    </a:lnTo>
                    <a:lnTo>
                      <a:pt x="159" y="1063"/>
                    </a:lnTo>
                    <a:lnTo>
                      <a:pt x="176" y="1078"/>
                    </a:lnTo>
                    <a:lnTo>
                      <a:pt x="193" y="1093"/>
                    </a:lnTo>
                    <a:lnTo>
                      <a:pt x="209" y="1105"/>
                    </a:lnTo>
                    <a:lnTo>
                      <a:pt x="225" y="1117"/>
                    </a:lnTo>
                    <a:lnTo>
                      <a:pt x="241" y="1126"/>
                    </a:lnTo>
                    <a:lnTo>
                      <a:pt x="256" y="1133"/>
                    </a:lnTo>
                    <a:lnTo>
                      <a:pt x="270" y="1139"/>
                    </a:lnTo>
                    <a:lnTo>
                      <a:pt x="283" y="1142"/>
                    </a:lnTo>
                    <a:lnTo>
                      <a:pt x="304" y="1146"/>
                    </a:lnTo>
                    <a:lnTo>
                      <a:pt x="318" y="1147"/>
                    </a:lnTo>
                    <a:lnTo>
                      <a:pt x="328" y="1148"/>
                    </a:lnTo>
                    <a:lnTo>
                      <a:pt x="337" y="1147"/>
                    </a:lnTo>
                    <a:lnTo>
                      <a:pt x="346" y="1144"/>
                    </a:lnTo>
                    <a:lnTo>
                      <a:pt x="360" y="1142"/>
                    </a:lnTo>
                    <a:lnTo>
                      <a:pt x="379" y="1137"/>
                    </a:lnTo>
                    <a:lnTo>
                      <a:pt x="406" y="1132"/>
                    </a:lnTo>
                    <a:lnTo>
                      <a:pt x="418" y="1131"/>
                    </a:lnTo>
                    <a:lnTo>
                      <a:pt x="426" y="1133"/>
                    </a:lnTo>
                    <a:lnTo>
                      <a:pt x="433" y="1137"/>
                    </a:lnTo>
                    <a:lnTo>
                      <a:pt x="438" y="1143"/>
                    </a:lnTo>
                    <a:lnTo>
                      <a:pt x="443" y="1152"/>
                    </a:lnTo>
                    <a:lnTo>
                      <a:pt x="448" y="1163"/>
                    </a:lnTo>
                    <a:lnTo>
                      <a:pt x="453" y="1174"/>
                    </a:lnTo>
                    <a:lnTo>
                      <a:pt x="459" y="1188"/>
                    </a:lnTo>
                    <a:lnTo>
                      <a:pt x="467" y="1202"/>
                    </a:lnTo>
                    <a:lnTo>
                      <a:pt x="476" y="1218"/>
                    </a:lnTo>
                    <a:lnTo>
                      <a:pt x="488" y="1233"/>
                    </a:lnTo>
                    <a:lnTo>
                      <a:pt x="503" y="1249"/>
                    </a:lnTo>
                    <a:lnTo>
                      <a:pt x="521" y="1265"/>
                    </a:lnTo>
                    <a:lnTo>
                      <a:pt x="543" y="1282"/>
                    </a:lnTo>
                    <a:lnTo>
                      <a:pt x="571" y="1298"/>
                    </a:lnTo>
                    <a:lnTo>
                      <a:pt x="603" y="1313"/>
                    </a:lnTo>
                    <a:lnTo>
                      <a:pt x="648" y="1330"/>
                    </a:lnTo>
                    <a:lnTo>
                      <a:pt x="692" y="1343"/>
                    </a:lnTo>
                    <a:lnTo>
                      <a:pt x="734" y="1351"/>
                    </a:lnTo>
                    <a:lnTo>
                      <a:pt x="776" y="1356"/>
                    </a:lnTo>
                    <a:lnTo>
                      <a:pt x="816" y="1360"/>
                    </a:lnTo>
                    <a:lnTo>
                      <a:pt x="854" y="1360"/>
                    </a:lnTo>
                    <a:lnTo>
                      <a:pt x="890" y="1358"/>
                    </a:lnTo>
                    <a:lnTo>
                      <a:pt x="924" y="1354"/>
                    </a:lnTo>
                    <a:lnTo>
                      <a:pt x="956" y="1349"/>
                    </a:lnTo>
                    <a:lnTo>
                      <a:pt x="983" y="1344"/>
                    </a:lnTo>
                    <a:lnTo>
                      <a:pt x="1009" y="1338"/>
                    </a:lnTo>
                    <a:lnTo>
                      <a:pt x="1029" y="1331"/>
                    </a:lnTo>
                    <a:lnTo>
                      <a:pt x="1048" y="1325"/>
                    </a:lnTo>
                    <a:lnTo>
                      <a:pt x="1062" y="1320"/>
                    </a:lnTo>
                    <a:lnTo>
                      <a:pt x="1071" y="1315"/>
                    </a:lnTo>
                    <a:lnTo>
                      <a:pt x="1077" y="1313"/>
                    </a:lnTo>
                    <a:lnTo>
                      <a:pt x="1082" y="1302"/>
                    </a:lnTo>
                    <a:lnTo>
                      <a:pt x="1094" y="1276"/>
                    </a:lnTo>
                    <a:lnTo>
                      <a:pt x="1110" y="1237"/>
                    </a:lnTo>
                    <a:lnTo>
                      <a:pt x="1129" y="1186"/>
                    </a:lnTo>
                    <a:lnTo>
                      <a:pt x="1151" y="1126"/>
                    </a:lnTo>
                    <a:lnTo>
                      <a:pt x="1177" y="1059"/>
                    </a:lnTo>
                    <a:lnTo>
                      <a:pt x="1203" y="987"/>
                    </a:lnTo>
                    <a:lnTo>
                      <a:pt x="1230" y="911"/>
                    </a:lnTo>
                    <a:lnTo>
                      <a:pt x="1256" y="834"/>
                    </a:lnTo>
                    <a:lnTo>
                      <a:pt x="1283" y="758"/>
                    </a:lnTo>
                    <a:lnTo>
                      <a:pt x="1307" y="687"/>
                    </a:lnTo>
                    <a:lnTo>
                      <a:pt x="1328" y="619"/>
                    </a:lnTo>
                    <a:lnTo>
                      <a:pt x="1346" y="560"/>
                    </a:lnTo>
                    <a:lnTo>
                      <a:pt x="1361" y="510"/>
                    </a:lnTo>
                    <a:lnTo>
                      <a:pt x="1370" y="470"/>
                    </a:lnTo>
                    <a:lnTo>
                      <a:pt x="1375" y="445"/>
                    </a:lnTo>
                    <a:lnTo>
                      <a:pt x="1375" y="408"/>
                    </a:lnTo>
                    <a:lnTo>
                      <a:pt x="1374" y="369"/>
                    </a:lnTo>
                    <a:lnTo>
                      <a:pt x="1370" y="330"/>
                    </a:lnTo>
                    <a:lnTo>
                      <a:pt x="1364" y="292"/>
                    </a:lnTo>
                    <a:lnTo>
                      <a:pt x="1356" y="255"/>
                    </a:lnTo>
                    <a:lnTo>
                      <a:pt x="1346" y="220"/>
                    </a:lnTo>
                    <a:lnTo>
                      <a:pt x="1334" y="189"/>
                    </a:lnTo>
                    <a:lnTo>
                      <a:pt x="1322" y="163"/>
                    </a:lnTo>
                    <a:lnTo>
                      <a:pt x="1308" y="144"/>
                    </a:lnTo>
                    <a:lnTo>
                      <a:pt x="1287" y="118"/>
                    </a:lnTo>
                    <a:lnTo>
                      <a:pt x="1260" y="88"/>
                    </a:lnTo>
                    <a:lnTo>
                      <a:pt x="1231" y="58"/>
                    </a:lnTo>
                    <a:lnTo>
                      <a:pt x="1201" y="31"/>
                    </a:lnTo>
                    <a:lnTo>
                      <a:pt x="1174" y="11"/>
                    </a:lnTo>
                    <a:lnTo>
                      <a:pt x="1155" y="0"/>
                    </a:lnTo>
                    <a:lnTo>
                      <a:pt x="1143" y="3"/>
                    </a:lnTo>
                    <a:lnTo>
                      <a:pt x="1115" y="43"/>
                    </a:lnTo>
                    <a:lnTo>
                      <a:pt x="1085" y="74"/>
                    </a:lnTo>
                    <a:lnTo>
                      <a:pt x="1053" y="97"/>
                    </a:lnTo>
                    <a:lnTo>
                      <a:pt x="1022" y="112"/>
                    </a:lnTo>
                    <a:lnTo>
                      <a:pt x="990" y="120"/>
                    </a:lnTo>
                    <a:lnTo>
                      <a:pt x="960" y="124"/>
                    </a:lnTo>
                    <a:lnTo>
                      <a:pt x="930" y="121"/>
                    </a:lnTo>
                    <a:lnTo>
                      <a:pt x="901" y="114"/>
                    </a:lnTo>
                    <a:lnTo>
                      <a:pt x="874" y="106"/>
                    </a:lnTo>
                    <a:lnTo>
                      <a:pt x="850" y="96"/>
                    </a:lnTo>
                    <a:lnTo>
                      <a:pt x="828" y="83"/>
                    </a:lnTo>
                    <a:lnTo>
                      <a:pt x="808" y="72"/>
                    </a:lnTo>
                    <a:lnTo>
                      <a:pt x="793" y="61"/>
                    </a:lnTo>
                    <a:lnTo>
                      <a:pt x="782" y="52"/>
                    </a:lnTo>
                    <a:lnTo>
                      <a:pt x="774" y="46"/>
                    </a:lnTo>
                    <a:lnTo>
                      <a:pt x="771" y="44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18" name="Freeform 158"/>
              <p:cNvSpPr>
                <a:spLocks/>
              </p:cNvSpPr>
              <p:nvPr/>
            </p:nvSpPr>
            <p:spPr bwMode="auto">
              <a:xfrm>
                <a:off x="2430" y="2576"/>
                <a:ext cx="541" cy="663"/>
              </a:xfrm>
              <a:custGeom>
                <a:avLst/>
                <a:gdLst>
                  <a:gd name="T0" fmla="*/ 22 w 1081"/>
                  <a:gd name="T1" fmla="*/ 187 h 1326"/>
                  <a:gd name="T2" fmla="*/ 69 w 1081"/>
                  <a:gd name="T3" fmla="*/ 1060 h 1326"/>
                  <a:gd name="T4" fmla="*/ 330 w 1081"/>
                  <a:gd name="T5" fmla="*/ 1065 h 1326"/>
                  <a:gd name="T6" fmla="*/ 330 w 1081"/>
                  <a:gd name="T7" fmla="*/ 1091 h 1326"/>
                  <a:gd name="T8" fmla="*/ 0 w 1081"/>
                  <a:gd name="T9" fmla="*/ 1123 h 1326"/>
                  <a:gd name="T10" fmla="*/ 0 w 1081"/>
                  <a:gd name="T11" fmla="*/ 1219 h 1326"/>
                  <a:gd name="T12" fmla="*/ 272 w 1081"/>
                  <a:gd name="T13" fmla="*/ 1326 h 1326"/>
                  <a:gd name="T14" fmla="*/ 1017 w 1081"/>
                  <a:gd name="T15" fmla="*/ 1166 h 1326"/>
                  <a:gd name="T16" fmla="*/ 1017 w 1081"/>
                  <a:gd name="T17" fmla="*/ 1107 h 1326"/>
                  <a:gd name="T18" fmla="*/ 783 w 1081"/>
                  <a:gd name="T19" fmla="*/ 1065 h 1326"/>
                  <a:gd name="T20" fmla="*/ 783 w 1081"/>
                  <a:gd name="T21" fmla="*/ 1017 h 1326"/>
                  <a:gd name="T22" fmla="*/ 1054 w 1081"/>
                  <a:gd name="T23" fmla="*/ 921 h 1326"/>
                  <a:gd name="T24" fmla="*/ 1081 w 1081"/>
                  <a:gd name="T25" fmla="*/ 21 h 1326"/>
                  <a:gd name="T26" fmla="*/ 192 w 1081"/>
                  <a:gd name="T27" fmla="*/ 0 h 1326"/>
                  <a:gd name="T28" fmla="*/ 22 w 1081"/>
                  <a:gd name="T29" fmla="*/ 187 h 1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81" h="1326">
                    <a:moveTo>
                      <a:pt x="22" y="187"/>
                    </a:moveTo>
                    <a:lnTo>
                      <a:pt x="69" y="1060"/>
                    </a:lnTo>
                    <a:lnTo>
                      <a:pt x="330" y="1065"/>
                    </a:lnTo>
                    <a:lnTo>
                      <a:pt x="330" y="1091"/>
                    </a:lnTo>
                    <a:lnTo>
                      <a:pt x="0" y="1123"/>
                    </a:lnTo>
                    <a:lnTo>
                      <a:pt x="0" y="1219"/>
                    </a:lnTo>
                    <a:lnTo>
                      <a:pt x="272" y="1326"/>
                    </a:lnTo>
                    <a:lnTo>
                      <a:pt x="1017" y="1166"/>
                    </a:lnTo>
                    <a:lnTo>
                      <a:pt x="1017" y="1107"/>
                    </a:lnTo>
                    <a:lnTo>
                      <a:pt x="783" y="1065"/>
                    </a:lnTo>
                    <a:lnTo>
                      <a:pt x="783" y="1017"/>
                    </a:lnTo>
                    <a:lnTo>
                      <a:pt x="1054" y="921"/>
                    </a:lnTo>
                    <a:lnTo>
                      <a:pt x="1081" y="21"/>
                    </a:lnTo>
                    <a:lnTo>
                      <a:pt x="192" y="0"/>
                    </a:lnTo>
                    <a:lnTo>
                      <a:pt x="22" y="187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19" name="Freeform 159"/>
              <p:cNvSpPr>
                <a:spLocks/>
              </p:cNvSpPr>
              <p:nvPr/>
            </p:nvSpPr>
            <p:spPr bwMode="auto">
              <a:xfrm>
                <a:off x="2513" y="3149"/>
                <a:ext cx="476" cy="189"/>
              </a:xfrm>
              <a:custGeom>
                <a:avLst/>
                <a:gdLst>
                  <a:gd name="T0" fmla="*/ 4 w 952"/>
                  <a:gd name="T1" fmla="*/ 149 h 378"/>
                  <a:gd name="T2" fmla="*/ 0 w 952"/>
                  <a:gd name="T3" fmla="*/ 224 h 378"/>
                  <a:gd name="T4" fmla="*/ 367 w 952"/>
                  <a:gd name="T5" fmla="*/ 378 h 378"/>
                  <a:gd name="T6" fmla="*/ 930 w 952"/>
                  <a:gd name="T7" fmla="*/ 212 h 378"/>
                  <a:gd name="T8" fmla="*/ 952 w 952"/>
                  <a:gd name="T9" fmla="*/ 43 h 378"/>
                  <a:gd name="T10" fmla="*/ 824 w 952"/>
                  <a:gd name="T11" fmla="*/ 0 h 378"/>
                  <a:gd name="T12" fmla="*/ 4 w 952"/>
                  <a:gd name="T13" fmla="*/ 149 h 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52" h="378">
                    <a:moveTo>
                      <a:pt x="4" y="149"/>
                    </a:moveTo>
                    <a:lnTo>
                      <a:pt x="0" y="224"/>
                    </a:lnTo>
                    <a:lnTo>
                      <a:pt x="367" y="378"/>
                    </a:lnTo>
                    <a:lnTo>
                      <a:pt x="930" y="212"/>
                    </a:lnTo>
                    <a:lnTo>
                      <a:pt x="952" y="43"/>
                    </a:lnTo>
                    <a:lnTo>
                      <a:pt x="824" y="0"/>
                    </a:lnTo>
                    <a:lnTo>
                      <a:pt x="4" y="149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0" name="Freeform 160"/>
              <p:cNvSpPr>
                <a:spLocks/>
              </p:cNvSpPr>
              <p:nvPr/>
            </p:nvSpPr>
            <p:spPr bwMode="auto">
              <a:xfrm>
                <a:off x="2897" y="3162"/>
                <a:ext cx="92" cy="125"/>
              </a:xfrm>
              <a:custGeom>
                <a:avLst/>
                <a:gdLst>
                  <a:gd name="T0" fmla="*/ 6 w 184"/>
                  <a:gd name="T1" fmla="*/ 70 h 250"/>
                  <a:gd name="T2" fmla="*/ 7 w 184"/>
                  <a:gd name="T3" fmla="*/ 76 h 250"/>
                  <a:gd name="T4" fmla="*/ 5 w 184"/>
                  <a:gd name="T5" fmla="*/ 84 h 250"/>
                  <a:gd name="T6" fmla="*/ 3 w 184"/>
                  <a:gd name="T7" fmla="*/ 93 h 250"/>
                  <a:gd name="T8" fmla="*/ 7 w 184"/>
                  <a:gd name="T9" fmla="*/ 102 h 250"/>
                  <a:gd name="T10" fmla="*/ 18 w 184"/>
                  <a:gd name="T11" fmla="*/ 115 h 250"/>
                  <a:gd name="T12" fmla="*/ 31 w 184"/>
                  <a:gd name="T13" fmla="*/ 127 h 250"/>
                  <a:gd name="T14" fmla="*/ 44 w 184"/>
                  <a:gd name="T15" fmla="*/ 138 h 250"/>
                  <a:gd name="T16" fmla="*/ 57 w 184"/>
                  <a:gd name="T17" fmla="*/ 148 h 250"/>
                  <a:gd name="T18" fmla="*/ 69 w 184"/>
                  <a:gd name="T19" fmla="*/ 158 h 250"/>
                  <a:gd name="T20" fmla="*/ 78 w 184"/>
                  <a:gd name="T21" fmla="*/ 165 h 250"/>
                  <a:gd name="T22" fmla="*/ 85 w 184"/>
                  <a:gd name="T23" fmla="*/ 169 h 250"/>
                  <a:gd name="T24" fmla="*/ 87 w 184"/>
                  <a:gd name="T25" fmla="*/ 170 h 250"/>
                  <a:gd name="T26" fmla="*/ 142 w 184"/>
                  <a:gd name="T27" fmla="*/ 250 h 250"/>
                  <a:gd name="T28" fmla="*/ 184 w 184"/>
                  <a:gd name="T29" fmla="*/ 42 h 250"/>
                  <a:gd name="T30" fmla="*/ 72 w 184"/>
                  <a:gd name="T31" fmla="*/ 0 h 250"/>
                  <a:gd name="T32" fmla="*/ 68 w 184"/>
                  <a:gd name="T33" fmla="*/ 1 h 250"/>
                  <a:gd name="T34" fmla="*/ 57 w 184"/>
                  <a:gd name="T35" fmla="*/ 4 h 250"/>
                  <a:gd name="T36" fmla="*/ 44 w 184"/>
                  <a:gd name="T37" fmla="*/ 11 h 250"/>
                  <a:gd name="T38" fmla="*/ 29 w 184"/>
                  <a:gd name="T39" fmla="*/ 19 h 250"/>
                  <a:gd name="T40" fmla="*/ 14 w 184"/>
                  <a:gd name="T41" fmla="*/ 30 h 250"/>
                  <a:gd name="T42" fmla="*/ 5 w 184"/>
                  <a:gd name="T43" fmla="*/ 41 h 250"/>
                  <a:gd name="T44" fmla="*/ 0 w 184"/>
                  <a:gd name="T45" fmla="*/ 55 h 250"/>
                  <a:gd name="T46" fmla="*/ 6 w 184"/>
                  <a:gd name="T47" fmla="*/ 7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4" h="250">
                    <a:moveTo>
                      <a:pt x="6" y="70"/>
                    </a:moveTo>
                    <a:lnTo>
                      <a:pt x="7" y="76"/>
                    </a:lnTo>
                    <a:lnTo>
                      <a:pt x="5" y="84"/>
                    </a:lnTo>
                    <a:lnTo>
                      <a:pt x="3" y="93"/>
                    </a:lnTo>
                    <a:lnTo>
                      <a:pt x="7" y="102"/>
                    </a:lnTo>
                    <a:lnTo>
                      <a:pt x="18" y="115"/>
                    </a:lnTo>
                    <a:lnTo>
                      <a:pt x="31" y="127"/>
                    </a:lnTo>
                    <a:lnTo>
                      <a:pt x="44" y="138"/>
                    </a:lnTo>
                    <a:lnTo>
                      <a:pt x="57" y="148"/>
                    </a:lnTo>
                    <a:lnTo>
                      <a:pt x="69" y="158"/>
                    </a:lnTo>
                    <a:lnTo>
                      <a:pt x="78" y="165"/>
                    </a:lnTo>
                    <a:lnTo>
                      <a:pt x="85" y="169"/>
                    </a:lnTo>
                    <a:lnTo>
                      <a:pt x="87" y="170"/>
                    </a:lnTo>
                    <a:lnTo>
                      <a:pt x="142" y="250"/>
                    </a:lnTo>
                    <a:lnTo>
                      <a:pt x="184" y="42"/>
                    </a:lnTo>
                    <a:lnTo>
                      <a:pt x="72" y="0"/>
                    </a:lnTo>
                    <a:lnTo>
                      <a:pt x="68" y="1"/>
                    </a:lnTo>
                    <a:lnTo>
                      <a:pt x="57" y="4"/>
                    </a:lnTo>
                    <a:lnTo>
                      <a:pt x="44" y="11"/>
                    </a:lnTo>
                    <a:lnTo>
                      <a:pt x="29" y="19"/>
                    </a:lnTo>
                    <a:lnTo>
                      <a:pt x="14" y="30"/>
                    </a:lnTo>
                    <a:lnTo>
                      <a:pt x="5" y="41"/>
                    </a:lnTo>
                    <a:lnTo>
                      <a:pt x="0" y="55"/>
                    </a:lnTo>
                    <a:lnTo>
                      <a:pt x="6" y="70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1" name="Freeform 161"/>
              <p:cNvSpPr>
                <a:spLocks/>
              </p:cNvSpPr>
              <p:nvPr/>
            </p:nvSpPr>
            <p:spPr bwMode="auto">
              <a:xfrm>
                <a:off x="2728" y="3190"/>
                <a:ext cx="144" cy="160"/>
              </a:xfrm>
              <a:custGeom>
                <a:avLst/>
                <a:gdLst>
                  <a:gd name="T0" fmla="*/ 12 w 288"/>
                  <a:gd name="T1" fmla="*/ 76 h 322"/>
                  <a:gd name="T2" fmla="*/ 29 w 288"/>
                  <a:gd name="T3" fmla="*/ 123 h 322"/>
                  <a:gd name="T4" fmla="*/ 32 w 288"/>
                  <a:gd name="T5" fmla="*/ 171 h 322"/>
                  <a:gd name="T6" fmla="*/ 30 w 288"/>
                  <a:gd name="T7" fmla="*/ 216 h 322"/>
                  <a:gd name="T8" fmla="*/ 33 w 288"/>
                  <a:gd name="T9" fmla="*/ 264 h 322"/>
                  <a:gd name="T10" fmla="*/ 49 w 288"/>
                  <a:gd name="T11" fmla="*/ 304 h 322"/>
                  <a:gd name="T12" fmla="*/ 85 w 288"/>
                  <a:gd name="T13" fmla="*/ 322 h 322"/>
                  <a:gd name="T14" fmla="*/ 137 w 288"/>
                  <a:gd name="T15" fmla="*/ 303 h 322"/>
                  <a:gd name="T16" fmla="*/ 190 w 288"/>
                  <a:gd name="T17" fmla="*/ 270 h 322"/>
                  <a:gd name="T18" fmla="*/ 225 w 288"/>
                  <a:gd name="T19" fmla="*/ 242 h 322"/>
                  <a:gd name="T20" fmla="*/ 232 w 288"/>
                  <a:gd name="T21" fmla="*/ 234 h 322"/>
                  <a:gd name="T22" fmla="*/ 248 w 288"/>
                  <a:gd name="T23" fmla="*/ 209 h 322"/>
                  <a:gd name="T24" fmla="*/ 269 w 288"/>
                  <a:gd name="T25" fmla="*/ 172 h 322"/>
                  <a:gd name="T26" fmla="*/ 286 w 288"/>
                  <a:gd name="T27" fmla="*/ 140 h 322"/>
                  <a:gd name="T28" fmla="*/ 288 w 288"/>
                  <a:gd name="T29" fmla="*/ 104 h 322"/>
                  <a:gd name="T30" fmla="*/ 275 w 288"/>
                  <a:gd name="T31" fmla="*/ 22 h 322"/>
                  <a:gd name="T32" fmla="*/ 246 w 288"/>
                  <a:gd name="T33" fmla="*/ 4 h 322"/>
                  <a:gd name="T34" fmla="*/ 231 w 288"/>
                  <a:gd name="T35" fmla="*/ 21 h 322"/>
                  <a:gd name="T36" fmla="*/ 222 w 288"/>
                  <a:gd name="T37" fmla="*/ 45 h 322"/>
                  <a:gd name="T38" fmla="*/ 218 w 288"/>
                  <a:gd name="T39" fmla="*/ 63 h 322"/>
                  <a:gd name="T40" fmla="*/ 217 w 288"/>
                  <a:gd name="T41" fmla="*/ 65 h 322"/>
                  <a:gd name="T42" fmla="*/ 209 w 288"/>
                  <a:gd name="T43" fmla="*/ 50 h 322"/>
                  <a:gd name="T44" fmla="*/ 197 w 288"/>
                  <a:gd name="T45" fmla="*/ 28 h 322"/>
                  <a:gd name="T46" fmla="*/ 186 w 288"/>
                  <a:gd name="T47" fmla="*/ 8 h 322"/>
                  <a:gd name="T48" fmla="*/ 178 w 288"/>
                  <a:gd name="T49" fmla="*/ 1 h 322"/>
                  <a:gd name="T50" fmla="*/ 159 w 288"/>
                  <a:gd name="T51" fmla="*/ 1 h 322"/>
                  <a:gd name="T52" fmla="*/ 132 w 288"/>
                  <a:gd name="T53" fmla="*/ 5 h 322"/>
                  <a:gd name="T54" fmla="*/ 99 w 288"/>
                  <a:gd name="T55" fmla="*/ 12 h 322"/>
                  <a:gd name="T56" fmla="*/ 65 w 288"/>
                  <a:gd name="T57" fmla="*/ 20 h 322"/>
                  <a:gd name="T58" fmla="*/ 34 w 288"/>
                  <a:gd name="T59" fmla="*/ 30 h 322"/>
                  <a:gd name="T60" fmla="*/ 11 w 288"/>
                  <a:gd name="T61" fmla="*/ 40 h 322"/>
                  <a:gd name="T62" fmla="*/ 0 w 288"/>
                  <a:gd name="T63" fmla="*/ 52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88" h="322">
                    <a:moveTo>
                      <a:pt x="0" y="57"/>
                    </a:moveTo>
                    <a:lnTo>
                      <a:pt x="12" y="76"/>
                    </a:lnTo>
                    <a:lnTo>
                      <a:pt x="22" y="98"/>
                    </a:lnTo>
                    <a:lnTo>
                      <a:pt x="29" y="123"/>
                    </a:lnTo>
                    <a:lnTo>
                      <a:pt x="33" y="152"/>
                    </a:lnTo>
                    <a:lnTo>
                      <a:pt x="32" y="171"/>
                    </a:lnTo>
                    <a:lnTo>
                      <a:pt x="30" y="193"/>
                    </a:lnTo>
                    <a:lnTo>
                      <a:pt x="30" y="216"/>
                    </a:lnTo>
                    <a:lnTo>
                      <a:pt x="30" y="241"/>
                    </a:lnTo>
                    <a:lnTo>
                      <a:pt x="33" y="264"/>
                    </a:lnTo>
                    <a:lnTo>
                      <a:pt x="38" y="286"/>
                    </a:lnTo>
                    <a:lnTo>
                      <a:pt x="49" y="304"/>
                    </a:lnTo>
                    <a:lnTo>
                      <a:pt x="64" y="317"/>
                    </a:lnTo>
                    <a:lnTo>
                      <a:pt x="85" y="322"/>
                    </a:lnTo>
                    <a:lnTo>
                      <a:pt x="110" y="316"/>
                    </a:lnTo>
                    <a:lnTo>
                      <a:pt x="137" y="303"/>
                    </a:lnTo>
                    <a:lnTo>
                      <a:pt x="165" y="287"/>
                    </a:lnTo>
                    <a:lnTo>
                      <a:pt x="190" y="270"/>
                    </a:lnTo>
                    <a:lnTo>
                      <a:pt x="210" y="254"/>
                    </a:lnTo>
                    <a:lnTo>
                      <a:pt x="225" y="242"/>
                    </a:lnTo>
                    <a:lnTo>
                      <a:pt x="230" y="237"/>
                    </a:lnTo>
                    <a:lnTo>
                      <a:pt x="232" y="234"/>
                    </a:lnTo>
                    <a:lnTo>
                      <a:pt x="239" y="224"/>
                    </a:lnTo>
                    <a:lnTo>
                      <a:pt x="248" y="209"/>
                    </a:lnTo>
                    <a:lnTo>
                      <a:pt x="258" y="190"/>
                    </a:lnTo>
                    <a:lnTo>
                      <a:pt x="269" y="172"/>
                    </a:lnTo>
                    <a:lnTo>
                      <a:pt x="279" y="154"/>
                    </a:lnTo>
                    <a:lnTo>
                      <a:pt x="286" y="140"/>
                    </a:lnTo>
                    <a:lnTo>
                      <a:pt x="288" y="130"/>
                    </a:lnTo>
                    <a:lnTo>
                      <a:pt x="288" y="104"/>
                    </a:lnTo>
                    <a:lnTo>
                      <a:pt x="285" y="62"/>
                    </a:lnTo>
                    <a:lnTo>
                      <a:pt x="275" y="22"/>
                    </a:lnTo>
                    <a:lnTo>
                      <a:pt x="256" y="2"/>
                    </a:lnTo>
                    <a:lnTo>
                      <a:pt x="246" y="4"/>
                    </a:lnTo>
                    <a:lnTo>
                      <a:pt x="237" y="10"/>
                    </a:lnTo>
                    <a:lnTo>
                      <a:pt x="231" y="21"/>
                    </a:lnTo>
                    <a:lnTo>
                      <a:pt x="225" y="32"/>
                    </a:lnTo>
                    <a:lnTo>
                      <a:pt x="222" y="45"/>
                    </a:lnTo>
                    <a:lnTo>
                      <a:pt x="219" y="57"/>
                    </a:lnTo>
                    <a:lnTo>
                      <a:pt x="218" y="63"/>
                    </a:lnTo>
                    <a:lnTo>
                      <a:pt x="218" y="67"/>
                    </a:lnTo>
                    <a:lnTo>
                      <a:pt x="217" y="65"/>
                    </a:lnTo>
                    <a:lnTo>
                      <a:pt x="214" y="59"/>
                    </a:lnTo>
                    <a:lnTo>
                      <a:pt x="209" y="50"/>
                    </a:lnTo>
                    <a:lnTo>
                      <a:pt x="203" y="39"/>
                    </a:lnTo>
                    <a:lnTo>
                      <a:pt x="197" y="28"/>
                    </a:lnTo>
                    <a:lnTo>
                      <a:pt x="192" y="17"/>
                    </a:lnTo>
                    <a:lnTo>
                      <a:pt x="186" y="8"/>
                    </a:lnTo>
                    <a:lnTo>
                      <a:pt x="181" y="2"/>
                    </a:lnTo>
                    <a:lnTo>
                      <a:pt x="178" y="1"/>
                    </a:lnTo>
                    <a:lnTo>
                      <a:pt x="170" y="0"/>
                    </a:lnTo>
                    <a:lnTo>
                      <a:pt x="159" y="1"/>
                    </a:lnTo>
                    <a:lnTo>
                      <a:pt x="147" y="2"/>
                    </a:lnTo>
                    <a:lnTo>
                      <a:pt x="132" y="5"/>
                    </a:lnTo>
                    <a:lnTo>
                      <a:pt x="116" y="8"/>
                    </a:lnTo>
                    <a:lnTo>
                      <a:pt x="99" y="12"/>
                    </a:lnTo>
                    <a:lnTo>
                      <a:pt x="82" y="15"/>
                    </a:lnTo>
                    <a:lnTo>
                      <a:pt x="65" y="20"/>
                    </a:lnTo>
                    <a:lnTo>
                      <a:pt x="49" y="25"/>
                    </a:lnTo>
                    <a:lnTo>
                      <a:pt x="34" y="30"/>
                    </a:lnTo>
                    <a:lnTo>
                      <a:pt x="21" y="36"/>
                    </a:lnTo>
                    <a:lnTo>
                      <a:pt x="11" y="40"/>
                    </a:lnTo>
                    <a:lnTo>
                      <a:pt x="4" y="46"/>
                    </a:lnTo>
                    <a:lnTo>
                      <a:pt x="0" y="52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F2CC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2" name="Freeform 162"/>
              <p:cNvSpPr>
                <a:spLocks/>
              </p:cNvSpPr>
              <p:nvPr/>
            </p:nvSpPr>
            <p:spPr bwMode="auto">
              <a:xfrm>
                <a:off x="3089" y="3216"/>
                <a:ext cx="394" cy="380"/>
              </a:xfrm>
              <a:custGeom>
                <a:avLst/>
                <a:gdLst>
                  <a:gd name="T0" fmla="*/ 115 w 787"/>
                  <a:gd name="T1" fmla="*/ 103 h 759"/>
                  <a:gd name="T2" fmla="*/ 80 w 787"/>
                  <a:gd name="T3" fmla="*/ 146 h 759"/>
                  <a:gd name="T4" fmla="*/ 50 w 787"/>
                  <a:gd name="T5" fmla="*/ 204 h 759"/>
                  <a:gd name="T6" fmla="*/ 31 w 787"/>
                  <a:gd name="T7" fmla="*/ 260 h 759"/>
                  <a:gd name="T8" fmla="*/ 16 w 787"/>
                  <a:gd name="T9" fmla="*/ 381 h 759"/>
                  <a:gd name="T10" fmla="*/ 2 w 787"/>
                  <a:gd name="T11" fmla="*/ 549 h 759"/>
                  <a:gd name="T12" fmla="*/ 1 w 787"/>
                  <a:gd name="T13" fmla="*/ 583 h 759"/>
                  <a:gd name="T14" fmla="*/ 11 w 787"/>
                  <a:gd name="T15" fmla="*/ 619 h 759"/>
                  <a:gd name="T16" fmla="*/ 36 w 787"/>
                  <a:gd name="T17" fmla="*/ 672 h 759"/>
                  <a:gd name="T18" fmla="*/ 85 w 787"/>
                  <a:gd name="T19" fmla="*/ 720 h 759"/>
                  <a:gd name="T20" fmla="*/ 145 w 787"/>
                  <a:gd name="T21" fmla="*/ 746 h 759"/>
                  <a:gd name="T22" fmla="*/ 197 w 787"/>
                  <a:gd name="T23" fmla="*/ 756 h 759"/>
                  <a:gd name="T24" fmla="*/ 243 w 787"/>
                  <a:gd name="T25" fmla="*/ 759 h 759"/>
                  <a:gd name="T26" fmla="*/ 285 w 787"/>
                  <a:gd name="T27" fmla="*/ 757 h 759"/>
                  <a:gd name="T28" fmla="*/ 320 w 787"/>
                  <a:gd name="T29" fmla="*/ 751 h 759"/>
                  <a:gd name="T30" fmla="*/ 349 w 787"/>
                  <a:gd name="T31" fmla="*/ 744 h 759"/>
                  <a:gd name="T32" fmla="*/ 368 w 787"/>
                  <a:gd name="T33" fmla="*/ 737 h 759"/>
                  <a:gd name="T34" fmla="*/ 378 w 787"/>
                  <a:gd name="T35" fmla="*/ 734 h 759"/>
                  <a:gd name="T36" fmla="*/ 383 w 787"/>
                  <a:gd name="T37" fmla="*/ 732 h 759"/>
                  <a:gd name="T38" fmla="*/ 411 w 787"/>
                  <a:gd name="T39" fmla="*/ 722 h 759"/>
                  <a:gd name="T40" fmla="*/ 457 w 787"/>
                  <a:gd name="T41" fmla="*/ 706 h 759"/>
                  <a:gd name="T42" fmla="*/ 517 w 787"/>
                  <a:gd name="T43" fmla="*/ 686 h 759"/>
                  <a:gd name="T44" fmla="*/ 580 w 787"/>
                  <a:gd name="T45" fmla="*/ 663 h 759"/>
                  <a:gd name="T46" fmla="*/ 641 w 787"/>
                  <a:gd name="T47" fmla="*/ 638 h 759"/>
                  <a:gd name="T48" fmla="*/ 692 w 787"/>
                  <a:gd name="T49" fmla="*/ 615 h 759"/>
                  <a:gd name="T50" fmla="*/ 724 w 787"/>
                  <a:gd name="T51" fmla="*/ 597 h 759"/>
                  <a:gd name="T52" fmla="*/ 749 w 787"/>
                  <a:gd name="T53" fmla="*/ 542 h 759"/>
                  <a:gd name="T54" fmla="*/ 777 w 787"/>
                  <a:gd name="T55" fmla="*/ 405 h 759"/>
                  <a:gd name="T56" fmla="*/ 787 w 787"/>
                  <a:gd name="T57" fmla="*/ 247 h 759"/>
                  <a:gd name="T58" fmla="*/ 774 w 787"/>
                  <a:gd name="T59" fmla="*/ 118 h 759"/>
                  <a:gd name="T60" fmla="*/ 732 w 787"/>
                  <a:gd name="T61" fmla="*/ 52 h 759"/>
                  <a:gd name="T62" fmla="*/ 687 w 787"/>
                  <a:gd name="T63" fmla="*/ 19 h 759"/>
                  <a:gd name="T64" fmla="*/ 651 w 787"/>
                  <a:gd name="T65" fmla="*/ 4 h 759"/>
                  <a:gd name="T66" fmla="*/ 631 w 787"/>
                  <a:gd name="T67" fmla="*/ 0 h 759"/>
                  <a:gd name="T68" fmla="*/ 626 w 787"/>
                  <a:gd name="T69" fmla="*/ 0 h 759"/>
                  <a:gd name="T70" fmla="*/ 611 w 787"/>
                  <a:gd name="T71" fmla="*/ 0 h 759"/>
                  <a:gd name="T72" fmla="*/ 582 w 787"/>
                  <a:gd name="T73" fmla="*/ 1 h 759"/>
                  <a:gd name="T74" fmla="*/ 544 w 787"/>
                  <a:gd name="T75" fmla="*/ 2 h 759"/>
                  <a:gd name="T76" fmla="*/ 497 w 787"/>
                  <a:gd name="T77" fmla="*/ 6 h 759"/>
                  <a:gd name="T78" fmla="*/ 445 w 787"/>
                  <a:gd name="T79" fmla="*/ 10 h 759"/>
                  <a:gd name="T80" fmla="*/ 391 w 787"/>
                  <a:gd name="T81" fmla="*/ 17 h 759"/>
                  <a:gd name="T82" fmla="*/ 337 w 787"/>
                  <a:gd name="T83" fmla="*/ 28 h 759"/>
                  <a:gd name="T84" fmla="*/ 277 w 787"/>
                  <a:gd name="T85" fmla="*/ 44 h 759"/>
                  <a:gd name="T86" fmla="*/ 222 w 787"/>
                  <a:gd name="T87" fmla="*/ 60 h 759"/>
                  <a:gd name="T88" fmla="*/ 179 w 787"/>
                  <a:gd name="T89" fmla="*/ 73 h 759"/>
                  <a:gd name="T90" fmla="*/ 147 w 787"/>
                  <a:gd name="T91" fmla="*/ 85 h 7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87" h="759">
                    <a:moveTo>
                      <a:pt x="132" y="91"/>
                    </a:moveTo>
                    <a:lnTo>
                      <a:pt x="115" y="103"/>
                    </a:lnTo>
                    <a:lnTo>
                      <a:pt x="97" y="121"/>
                    </a:lnTo>
                    <a:lnTo>
                      <a:pt x="80" y="146"/>
                    </a:lnTo>
                    <a:lnTo>
                      <a:pt x="64" y="174"/>
                    </a:lnTo>
                    <a:lnTo>
                      <a:pt x="50" y="204"/>
                    </a:lnTo>
                    <a:lnTo>
                      <a:pt x="39" y="234"/>
                    </a:lnTo>
                    <a:lnTo>
                      <a:pt x="31" y="260"/>
                    </a:lnTo>
                    <a:lnTo>
                      <a:pt x="26" y="282"/>
                    </a:lnTo>
                    <a:lnTo>
                      <a:pt x="16" y="381"/>
                    </a:lnTo>
                    <a:lnTo>
                      <a:pt x="8" y="477"/>
                    </a:lnTo>
                    <a:lnTo>
                      <a:pt x="2" y="549"/>
                    </a:lnTo>
                    <a:lnTo>
                      <a:pt x="0" y="577"/>
                    </a:lnTo>
                    <a:lnTo>
                      <a:pt x="1" y="583"/>
                    </a:lnTo>
                    <a:lnTo>
                      <a:pt x="4" y="597"/>
                    </a:lnTo>
                    <a:lnTo>
                      <a:pt x="11" y="619"/>
                    </a:lnTo>
                    <a:lnTo>
                      <a:pt x="21" y="644"/>
                    </a:lnTo>
                    <a:lnTo>
                      <a:pt x="36" y="672"/>
                    </a:lnTo>
                    <a:lnTo>
                      <a:pt x="57" y="698"/>
                    </a:lnTo>
                    <a:lnTo>
                      <a:pt x="85" y="720"/>
                    </a:lnTo>
                    <a:lnTo>
                      <a:pt x="118" y="737"/>
                    </a:lnTo>
                    <a:lnTo>
                      <a:pt x="145" y="746"/>
                    </a:lnTo>
                    <a:lnTo>
                      <a:pt x="171" y="752"/>
                    </a:lnTo>
                    <a:lnTo>
                      <a:pt x="197" y="756"/>
                    </a:lnTo>
                    <a:lnTo>
                      <a:pt x="221" y="758"/>
                    </a:lnTo>
                    <a:lnTo>
                      <a:pt x="243" y="759"/>
                    </a:lnTo>
                    <a:lnTo>
                      <a:pt x="264" y="759"/>
                    </a:lnTo>
                    <a:lnTo>
                      <a:pt x="285" y="757"/>
                    </a:lnTo>
                    <a:lnTo>
                      <a:pt x="304" y="755"/>
                    </a:lnTo>
                    <a:lnTo>
                      <a:pt x="320" y="751"/>
                    </a:lnTo>
                    <a:lnTo>
                      <a:pt x="335" y="748"/>
                    </a:lnTo>
                    <a:lnTo>
                      <a:pt x="349" y="744"/>
                    </a:lnTo>
                    <a:lnTo>
                      <a:pt x="359" y="741"/>
                    </a:lnTo>
                    <a:lnTo>
                      <a:pt x="368" y="737"/>
                    </a:lnTo>
                    <a:lnTo>
                      <a:pt x="374" y="735"/>
                    </a:lnTo>
                    <a:lnTo>
                      <a:pt x="378" y="734"/>
                    </a:lnTo>
                    <a:lnTo>
                      <a:pt x="380" y="733"/>
                    </a:lnTo>
                    <a:lnTo>
                      <a:pt x="383" y="732"/>
                    </a:lnTo>
                    <a:lnTo>
                      <a:pt x="393" y="728"/>
                    </a:lnTo>
                    <a:lnTo>
                      <a:pt x="411" y="722"/>
                    </a:lnTo>
                    <a:lnTo>
                      <a:pt x="431" y="716"/>
                    </a:lnTo>
                    <a:lnTo>
                      <a:pt x="457" y="706"/>
                    </a:lnTo>
                    <a:lnTo>
                      <a:pt x="486" y="697"/>
                    </a:lnTo>
                    <a:lnTo>
                      <a:pt x="517" y="686"/>
                    </a:lnTo>
                    <a:lnTo>
                      <a:pt x="548" y="674"/>
                    </a:lnTo>
                    <a:lnTo>
                      <a:pt x="580" y="663"/>
                    </a:lnTo>
                    <a:lnTo>
                      <a:pt x="611" y="650"/>
                    </a:lnTo>
                    <a:lnTo>
                      <a:pt x="641" y="638"/>
                    </a:lnTo>
                    <a:lnTo>
                      <a:pt x="668" y="627"/>
                    </a:lnTo>
                    <a:lnTo>
                      <a:pt x="692" y="615"/>
                    </a:lnTo>
                    <a:lnTo>
                      <a:pt x="710" y="605"/>
                    </a:lnTo>
                    <a:lnTo>
                      <a:pt x="724" y="597"/>
                    </a:lnTo>
                    <a:lnTo>
                      <a:pt x="731" y="589"/>
                    </a:lnTo>
                    <a:lnTo>
                      <a:pt x="749" y="542"/>
                    </a:lnTo>
                    <a:lnTo>
                      <a:pt x="764" y="478"/>
                    </a:lnTo>
                    <a:lnTo>
                      <a:pt x="777" y="405"/>
                    </a:lnTo>
                    <a:lnTo>
                      <a:pt x="785" y="325"/>
                    </a:lnTo>
                    <a:lnTo>
                      <a:pt x="787" y="247"/>
                    </a:lnTo>
                    <a:lnTo>
                      <a:pt x="784" y="175"/>
                    </a:lnTo>
                    <a:lnTo>
                      <a:pt x="774" y="118"/>
                    </a:lnTo>
                    <a:lnTo>
                      <a:pt x="756" y="78"/>
                    </a:lnTo>
                    <a:lnTo>
                      <a:pt x="732" y="52"/>
                    </a:lnTo>
                    <a:lnTo>
                      <a:pt x="709" y="32"/>
                    </a:lnTo>
                    <a:lnTo>
                      <a:pt x="687" y="19"/>
                    </a:lnTo>
                    <a:lnTo>
                      <a:pt x="669" y="9"/>
                    </a:lnTo>
                    <a:lnTo>
                      <a:pt x="651" y="4"/>
                    </a:lnTo>
                    <a:lnTo>
                      <a:pt x="639" y="1"/>
                    </a:lnTo>
                    <a:lnTo>
                      <a:pt x="631" y="0"/>
                    </a:lnTo>
                    <a:lnTo>
                      <a:pt x="628" y="0"/>
                    </a:lnTo>
                    <a:lnTo>
                      <a:pt x="626" y="0"/>
                    </a:lnTo>
                    <a:lnTo>
                      <a:pt x="620" y="0"/>
                    </a:lnTo>
                    <a:lnTo>
                      <a:pt x="611" y="0"/>
                    </a:lnTo>
                    <a:lnTo>
                      <a:pt x="598" y="0"/>
                    </a:lnTo>
                    <a:lnTo>
                      <a:pt x="582" y="1"/>
                    </a:lnTo>
                    <a:lnTo>
                      <a:pt x="564" y="1"/>
                    </a:lnTo>
                    <a:lnTo>
                      <a:pt x="544" y="2"/>
                    </a:lnTo>
                    <a:lnTo>
                      <a:pt x="521" y="4"/>
                    </a:lnTo>
                    <a:lnTo>
                      <a:pt x="497" y="6"/>
                    </a:lnTo>
                    <a:lnTo>
                      <a:pt x="472" y="7"/>
                    </a:lnTo>
                    <a:lnTo>
                      <a:pt x="445" y="10"/>
                    </a:lnTo>
                    <a:lnTo>
                      <a:pt x="419" y="14"/>
                    </a:lnTo>
                    <a:lnTo>
                      <a:pt x="391" y="17"/>
                    </a:lnTo>
                    <a:lnTo>
                      <a:pt x="364" y="23"/>
                    </a:lnTo>
                    <a:lnTo>
                      <a:pt x="337" y="28"/>
                    </a:lnTo>
                    <a:lnTo>
                      <a:pt x="311" y="35"/>
                    </a:lnTo>
                    <a:lnTo>
                      <a:pt x="277" y="44"/>
                    </a:lnTo>
                    <a:lnTo>
                      <a:pt x="247" y="52"/>
                    </a:lnTo>
                    <a:lnTo>
                      <a:pt x="222" y="60"/>
                    </a:lnTo>
                    <a:lnTo>
                      <a:pt x="199" y="67"/>
                    </a:lnTo>
                    <a:lnTo>
                      <a:pt x="179" y="73"/>
                    </a:lnTo>
                    <a:lnTo>
                      <a:pt x="162" y="80"/>
                    </a:lnTo>
                    <a:lnTo>
                      <a:pt x="147" y="85"/>
                    </a:lnTo>
                    <a:lnTo>
                      <a:pt x="132" y="91"/>
                    </a:lnTo>
                    <a:close/>
                  </a:path>
                </a:pathLst>
              </a:custGeom>
              <a:solidFill>
                <a:srgbClr val="59A3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3" name="Freeform 163"/>
              <p:cNvSpPr>
                <a:spLocks/>
              </p:cNvSpPr>
              <p:nvPr/>
            </p:nvSpPr>
            <p:spPr bwMode="auto">
              <a:xfrm>
                <a:off x="3255" y="3312"/>
                <a:ext cx="168" cy="366"/>
              </a:xfrm>
              <a:custGeom>
                <a:avLst/>
                <a:gdLst>
                  <a:gd name="T0" fmla="*/ 99 w 336"/>
                  <a:gd name="T1" fmla="*/ 49 h 733"/>
                  <a:gd name="T2" fmla="*/ 0 w 336"/>
                  <a:gd name="T3" fmla="*/ 733 h 733"/>
                  <a:gd name="T4" fmla="*/ 229 w 336"/>
                  <a:gd name="T5" fmla="*/ 733 h 733"/>
                  <a:gd name="T6" fmla="*/ 336 w 336"/>
                  <a:gd name="T7" fmla="*/ 30 h 733"/>
                  <a:gd name="T8" fmla="*/ 336 w 336"/>
                  <a:gd name="T9" fmla="*/ 29 h 733"/>
                  <a:gd name="T10" fmla="*/ 336 w 336"/>
                  <a:gd name="T11" fmla="*/ 26 h 733"/>
                  <a:gd name="T12" fmla="*/ 335 w 336"/>
                  <a:gd name="T13" fmla="*/ 22 h 733"/>
                  <a:gd name="T14" fmla="*/ 331 w 336"/>
                  <a:gd name="T15" fmla="*/ 16 h 733"/>
                  <a:gd name="T16" fmla="*/ 321 w 336"/>
                  <a:gd name="T17" fmla="*/ 12 h 733"/>
                  <a:gd name="T18" fmla="*/ 309 w 336"/>
                  <a:gd name="T19" fmla="*/ 6 h 733"/>
                  <a:gd name="T20" fmla="*/ 288 w 336"/>
                  <a:gd name="T21" fmla="*/ 3 h 733"/>
                  <a:gd name="T22" fmla="*/ 260 w 336"/>
                  <a:gd name="T23" fmla="*/ 0 h 733"/>
                  <a:gd name="T24" fmla="*/ 228 w 336"/>
                  <a:gd name="T25" fmla="*/ 2 h 733"/>
                  <a:gd name="T26" fmla="*/ 198 w 336"/>
                  <a:gd name="T27" fmla="*/ 6 h 733"/>
                  <a:gd name="T28" fmla="*/ 172 w 336"/>
                  <a:gd name="T29" fmla="*/ 14 h 733"/>
                  <a:gd name="T30" fmla="*/ 148 w 336"/>
                  <a:gd name="T31" fmla="*/ 22 h 733"/>
                  <a:gd name="T32" fmla="*/ 128 w 336"/>
                  <a:gd name="T33" fmla="*/ 33 h 733"/>
                  <a:gd name="T34" fmla="*/ 112 w 336"/>
                  <a:gd name="T35" fmla="*/ 41 h 733"/>
                  <a:gd name="T36" fmla="*/ 103 w 336"/>
                  <a:gd name="T37" fmla="*/ 46 h 733"/>
                  <a:gd name="T38" fmla="*/ 99 w 336"/>
                  <a:gd name="T39" fmla="*/ 49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6" h="733">
                    <a:moveTo>
                      <a:pt x="99" y="49"/>
                    </a:moveTo>
                    <a:lnTo>
                      <a:pt x="0" y="733"/>
                    </a:lnTo>
                    <a:lnTo>
                      <a:pt x="229" y="733"/>
                    </a:lnTo>
                    <a:lnTo>
                      <a:pt x="336" y="30"/>
                    </a:lnTo>
                    <a:lnTo>
                      <a:pt x="336" y="29"/>
                    </a:lnTo>
                    <a:lnTo>
                      <a:pt x="336" y="26"/>
                    </a:lnTo>
                    <a:lnTo>
                      <a:pt x="335" y="22"/>
                    </a:lnTo>
                    <a:lnTo>
                      <a:pt x="331" y="16"/>
                    </a:lnTo>
                    <a:lnTo>
                      <a:pt x="321" y="12"/>
                    </a:lnTo>
                    <a:lnTo>
                      <a:pt x="309" y="6"/>
                    </a:lnTo>
                    <a:lnTo>
                      <a:pt x="288" y="3"/>
                    </a:lnTo>
                    <a:lnTo>
                      <a:pt x="260" y="0"/>
                    </a:lnTo>
                    <a:lnTo>
                      <a:pt x="228" y="2"/>
                    </a:lnTo>
                    <a:lnTo>
                      <a:pt x="198" y="6"/>
                    </a:lnTo>
                    <a:lnTo>
                      <a:pt x="172" y="14"/>
                    </a:lnTo>
                    <a:lnTo>
                      <a:pt x="148" y="22"/>
                    </a:lnTo>
                    <a:lnTo>
                      <a:pt x="128" y="33"/>
                    </a:lnTo>
                    <a:lnTo>
                      <a:pt x="112" y="41"/>
                    </a:lnTo>
                    <a:lnTo>
                      <a:pt x="103" y="46"/>
                    </a:lnTo>
                    <a:lnTo>
                      <a:pt x="99" y="49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4" name="Freeform 164"/>
              <p:cNvSpPr>
                <a:spLocks/>
              </p:cNvSpPr>
              <p:nvPr/>
            </p:nvSpPr>
            <p:spPr bwMode="auto">
              <a:xfrm>
                <a:off x="2437" y="2926"/>
                <a:ext cx="989" cy="499"/>
              </a:xfrm>
              <a:custGeom>
                <a:avLst/>
                <a:gdLst>
                  <a:gd name="T0" fmla="*/ 1001 w 1977"/>
                  <a:gd name="T1" fmla="*/ 927 h 999"/>
                  <a:gd name="T2" fmla="*/ 888 w 1977"/>
                  <a:gd name="T3" fmla="*/ 913 h 999"/>
                  <a:gd name="T4" fmla="*/ 837 w 1977"/>
                  <a:gd name="T5" fmla="*/ 823 h 999"/>
                  <a:gd name="T6" fmla="*/ 935 w 1977"/>
                  <a:gd name="T7" fmla="*/ 775 h 999"/>
                  <a:gd name="T8" fmla="*/ 792 w 1977"/>
                  <a:gd name="T9" fmla="*/ 757 h 999"/>
                  <a:gd name="T10" fmla="*/ 846 w 1977"/>
                  <a:gd name="T11" fmla="*/ 919 h 999"/>
                  <a:gd name="T12" fmla="*/ 989 w 1977"/>
                  <a:gd name="T13" fmla="*/ 997 h 999"/>
                  <a:gd name="T14" fmla="*/ 1064 w 1977"/>
                  <a:gd name="T15" fmla="*/ 908 h 999"/>
                  <a:gd name="T16" fmla="*/ 1128 w 1977"/>
                  <a:gd name="T17" fmla="*/ 485 h 999"/>
                  <a:gd name="T18" fmla="*/ 1226 w 1977"/>
                  <a:gd name="T19" fmla="*/ 316 h 999"/>
                  <a:gd name="T20" fmla="*/ 1398 w 1977"/>
                  <a:gd name="T21" fmla="*/ 215 h 999"/>
                  <a:gd name="T22" fmla="*/ 1534 w 1977"/>
                  <a:gd name="T23" fmla="*/ 294 h 999"/>
                  <a:gd name="T24" fmla="*/ 1667 w 1977"/>
                  <a:gd name="T25" fmla="*/ 300 h 999"/>
                  <a:gd name="T26" fmla="*/ 1770 w 1977"/>
                  <a:gd name="T27" fmla="*/ 239 h 999"/>
                  <a:gd name="T28" fmla="*/ 1944 w 1977"/>
                  <a:gd name="T29" fmla="*/ 457 h 999"/>
                  <a:gd name="T30" fmla="*/ 1976 w 1977"/>
                  <a:gd name="T31" fmla="*/ 430 h 999"/>
                  <a:gd name="T32" fmla="*/ 1909 w 1977"/>
                  <a:gd name="T33" fmla="*/ 265 h 999"/>
                  <a:gd name="T34" fmla="*/ 1795 w 1977"/>
                  <a:gd name="T35" fmla="*/ 171 h 999"/>
                  <a:gd name="T36" fmla="*/ 1753 w 1977"/>
                  <a:gd name="T37" fmla="*/ 185 h 999"/>
                  <a:gd name="T38" fmla="*/ 1664 w 1977"/>
                  <a:gd name="T39" fmla="*/ 250 h 999"/>
                  <a:gd name="T40" fmla="*/ 1569 w 1977"/>
                  <a:gd name="T41" fmla="*/ 255 h 999"/>
                  <a:gd name="T42" fmla="*/ 1481 w 1977"/>
                  <a:gd name="T43" fmla="*/ 217 h 999"/>
                  <a:gd name="T44" fmla="*/ 1497 w 1977"/>
                  <a:gd name="T45" fmla="*/ 116 h 999"/>
                  <a:gd name="T46" fmla="*/ 1457 w 1977"/>
                  <a:gd name="T47" fmla="*/ 50 h 999"/>
                  <a:gd name="T48" fmla="*/ 1348 w 1977"/>
                  <a:gd name="T49" fmla="*/ 185 h 999"/>
                  <a:gd name="T50" fmla="*/ 1193 w 1977"/>
                  <a:gd name="T51" fmla="*/ 269 h 999"/>
                  <a:gd name="T52" fmla="*/ 1100 w 1977"/>
                  <a:gd name="T53" fmla="*/ 411 h 999"/>
                  <a:gd name="T54" fmla="*/ 1039 w 1977"/>
                  <a:gd name="T55" fmla="*/ 490 h 999"/>
                  <a:gd name="T56" fmla="*/ 882 w 1977"/>
                  <a:gd name="T57" fmla="*/ 471 h 999"/>
                  <a:gd name="T58" fmla="*/ 415 w 1977"/>
                  <a:gd name="T59" fmla="*/ 549 h 999"/>
                  <a:gd name="T60" fmla="*/ 218 w 1977"/>
                  <a:gd name="T61" fmla="*/ 558 h 999"/>
                  <a:gd name="T62" fmla="*/ 92 w 1977"/>
                  <a:gd name="T63" fmla="*/ 514 h 999"/>
                  <a:gd name="T64" fmla="*/ 10 w 1977"/>
                  <a:gd name="T65" fmla="*/ 509 h 999"/>
                  <a:gd name="T66" fmla="*/ 149 w 1977"/>
                  <a:gd name="T67" fmla="*/ 562 h 999"/>
                  <a:gd name="T68" fmla="*/ 213 w 1977"/>
                  <a:gd name="T69" fmla="*/ 588 h 999"/>
                  <a:gd name="T70" fmla="*/ 497 w 1977"/>
                  <a:gd name="T71" fmla="*/ 744 h 999"/>
                  <a:gd name="T72" fmla="*/ 385 w 1977"/>
                  <a:gd name="T73" fmla="*/ 583 h 999"/>
                  <a:gd name="T74" fmla="*/ 866 w 1977"/>
                  <a:gd name="T75" fmla="*/ 494 h 999"/>
                  <a:gd name="T76" fmla="*/ 1024 w 1977"/>
                  <a:gd name="T77" fmla="*/ 504 h 999"/>
                  <a:gd name="T78" fmla="*/ 1055 w 1977"/>
                  <a:gd name="T79" fmla="*/ 650 h 999"/>
                  <a:gd name="T80" fmla="*/ 987 w 1977"/>
                  <a:gd name="T81" fmla="*/ 583 h 999"/>
                  <a:gd name="T82" fmla="*/ 1051 w 1977"/>
                  <a:gd name="T83" fmla="*/ 601 h 999"/>
                  <a:gd name="T84" fmla="*/ 956 w 1977"/>
                  <a:gd name="T85" fmla="*/ 517 h 999"/>
                  <a:gd name="T86" fmla="*/ 1027 w 1977"/>
                  <a:gd name="T87" fmla="*/ 537 h 999"/>
                  <a:gd name="T88" fmla="*/ 1064 w 1977"/>
                  <a:gd name="T89" fmla="*/ 550 h 999"/>
                  <a:gd name="T90" fmla="*/ 979 w 1977"/>
                  <a:gd name="T91" fmla="*/ 503 h 999"/>
                  <a:gd name="T92" fmla="*/ 956 w 1977"/>
                  <a:gd name="T93" fmla="*/ 515 h 999"/>
                  <a:gd name="T94" fmla="*/ 968 w 1977"/>
                  <a:gd name="T95" fmla="*/ 543 h 999"/>
                  <a:gd name="T96" fmla="*/ 972 w 1977"/>
                  <a:gd name="T97" fmla="*/ 560 h 999"/>
                  <a:gd name="T98" fmla="*/ 969 w 1977"/>
                  <a:gd name="T99" fmla="*/ 602 h 999"/>
                  <a:gd name="T100" fmla="*/ 929 w 1977"/>
                  <a:gd name="T101" fmla="*/ 663 h 999"/>
                  <a:gd name="T102" fmla="*/ 854 w 1977"/>
                  <a:gd name="T103" fmla="*/ 573 h 999"/>
                  <a:gd name="T104" fmla="*/ 798 w 1977"/>
                  <a:gd name="T105" fmla="*/ 612 h 999"/>
                  <a:gd name="T106" fmla="*/ 778 w 1977"/>
                  <a:gd name="T107" fmla="*/ 620 h 999"/>
                  <a:gd name="T108" fmla="*/ 823 w 1977"/>
                  <a:gd name="T109" fmla="*/ 634 h 999"/>
                  <a:gd name="T110" fmla="*/ 820 w 1977"/>
                  <a:gd name="T111" fmla="*/ 689 h 999"/>
                  <a:gd name="T112" fmla="*/ 845 w 1977"/>
                  <a:gd name="T113" fmla="*/ 722 h 999"/>
                  <a:gd name="T114" fmla="*/ 1001 w 1977"/>
                  <a:gd name="T115" fmla="*/ 673 h 999"/>
                  <a:gd name="T116" fmla="*/ 951 w 1977"/>
                  <a:gd name="T117" fmla="*/ 769 h 999"/>
                  <a:gd name="T118" fmla="*/ 1035 w 1977"/>
                  <a:gd name="T119" fmla="*/ 791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977" h="999">
                    <a:moveTo>
                      <a:pt x="949" y="853"/>
                    </a:moveTo>
                    <a:lnTo>
                      <a:pt x="1027" y="827"/>
                    </a:lnTo>
                    <a:lnTo>
                      <a:pt x="1026" y="843"/>
                    </a:lnTo>
                    <a:lnTo>
                      <a:pt x="1024" y="860"/>
                    </a:lnTo>
                    <a:lnTo>
                      <a:pt x="1021" y="877"/>
                    </a:lnTo>
                    <a:lnTo>
                      <a:pt x="1017" y="894"/>
                    </a:lnTo>
                    <a:lnTo>
                      <a:pt x="1010" y="912"/>
                    </a:lnTo>
                    <a:lnTo>
                      <a:pt x="1001" y="927"/>
                    </a:lnTo>
                    <a:lnTo>
                      <a:pt x="989" y="941"/>
                    </a:lnTo>
                    <a:lnTo>
                      <a:pt x="974" y="952"/>
                    </a:lnTo>
                    <a:lnTo>
                      <a:pt x="959" y="954"/>
                    </a:lnTo>
                    <a:lnTo>
                      <a:pt x="944" y="952"/>
                    </a:lnTo>
                    <a:lnTo>
                      <a:pt x="929" y="946"/>
                    </a:lnTo>
                    <a:lnTo>
                      <a:pt x="914" y="937"/>
                    </a:lnTo>
                    <a:lnTo>
                      <a:pt x="900" y="926"/>
                    </a:lnTo>
                    <a:lnTo>
                      <a:pt x="888" y="913"/>
                    </a:lnTo>
                    <a:lnTo>
                      <a:pt x="876" y="897"/>
                    </a:lnTo>
                    <a:lnTo>
                      <a:pt x="867" y="881"/>
                    </a:lnTo>
                    <a:lnTo>
                      <a:pt x="949" y="853"/>
                    </a:lnTo>
                    <a:lnTo>
                      <a:pt x="942" y="822"/>
                    </a:lnTo>
                    <a:lnTo>
                      <a:pt x="857" y="852"/>
                    </a:lnTo>
                    <a:lnTo>
                      <a:pt x="848" y="845"/>
                    </a:lnTo>
                    <a:lnTo>
                      <a:pt x="842" y="835"/>
                    </a:lnTo>
                    <a:lnTo>
                      <a:pt x="837" y="823"/>
                    </a:lnTo>
                    <a:lnTo>
                      <a:pt x="830" y="812"/>
                    </a:lnTo>
                    <a:lnTo>
                      <a:pt x="843" y="806"/>
                    </a:lnTo>
                    <a:lnTo>
                      <a:pt x="858" y="801"/>
                    </a:lnTo>
                    <a:lnTo>
                      <a:pt x="873" y="795"/>
                    </a:lnTo>
                    <a:lnTo>
                      <a:pt x="889" y="790"/>
                    </a:lnTo>
                    <a:lnTo>
                      <a:pt x="905" y="784"/>
                    </a:lnTo>
                    <a:lnTo>
                      <a:pt x="921" y="779"/>
                    </a:lnTo>
                    <a:lnTo>
                      <a:pt x="935" y="775"/>
                    </a:lnTo>
                    <a:lnTo>
                      <a:pt x="949" y="770"/>
                    </a:lnTo>
                    <a:lnTo>
                      <a:pt x="941" y="740"/>
                    </a:lnTo>
                    <a:lnTo>
                      <a:pt x="836" y="775"/>
                    </a:lnTo>
                    <a:lnTo>
                      <a:pt x="835" y="772"/>
                    </a:lnTo>
                    <a:lnTo>
                      <a:pt x="835" y="769"/>
                    </a:lnTo>
                    <a:lnTo>
                      <a:pt x="835" y="765"/>
                    </a:lnTo>
                    <a:lnTo>
                      <a:pt x="835" y="761"/>
                    </a:lnTo>
                    <a:lnTo>
                      <a:pt x="792" y="757"/>
                    </a:lnTo>
                    <a:lnTo>
                      <a:pt x="792" y="779"/>
                    </a:lnTo>
                    <a:lnTo>
                      <a:pt x="794" y="800"/>
                    </a:lnTo>
                    <a:lnTo>
                      <a:pt x="799" y="822"/>
                    </a:lnTo>
                    <a:lnTo>
                      <a:pt x="806" y="841"/>
                    </a:lnTo>
                    <a:lnTo>
                      <a:pt x="814" y="862"/>
                    </a:lnTo>
                    <a:lnTo>
                      <a:pt x="823" y="882"/>
                    </a:lnTo>
                    <a:lnTo>
                      <a:pt x="835" y="900"/>
                    </a:lnTo>
                    <a:lnTo>
                      <a:pt x="846" y="919"/>
                    </a:lnTo>
                    <a:lnTo>
                      <a:pt x="860" y="936"/>
                    </a:lnTo>
                    <a:lnTo>
                      <a:pt x="875" y="953"/>
                    </a:lnTo>
                    <a:lnTo>
                      <a:pt x="891" y="968"/>
                    </a:lnTo>
                    <a:lnTo>
                      <a:pt x="908" y="980"/>
                    </a:lnTo>
                    <a:lnTo>
                      <a:pt x="927" y="990"/>
                    </a:lnTo>
                    <a:lnTo>
                      <a:pt x="946" y="996"/>
                    </a:lnTo>
                    <a:lnTo>
                      <a:pt x="967" y="999"/>
                    </a:lnTo>
                    <a:lnTo>
                      <a:pt x="989" y="997"/>
                    </a:lnTo>
                    <a:lnTo>
                      <a:pt x="1005" y="992"/>
                    </a:lnTo>
                    <a:lnTo>
                      <a:pt x="1019" y="986"/>
                    </a:lnTo>
                    <a:lnTo>
                      <a:pt x="1030" y="976"/>
                    </a:lnTo>
                    <a:lnTo>
                      <a:pt x="1041" y="965"/>
                    </a:lnTo>
                    <a:lnTo>
                      <a:pt x="1048" y="952"/>
                    </a:lnTo>
                    <a:lnTo>
                      <a:pt x="1055" y="938"/>
                    </a:lnTo>
                    <a:lnTo>
                      <a:pt x="1060" y="923"/>
                    </a:lnTo>
                    <a:lnTo>
                      <a:pt x="1064" y="908"/>
                    </a:lnTo>
                    <a:lnTo>
                      <a:pt x="1098" y="629"/>
                    </a:lnTo>
                    <a:lnTo>
                      <a:pt x="1101" y="609"/>
                    </a:lnTo>
                    <a:lnTo>
                      <a:pt x="1104" y="587"/>
                    </a:lnTo>
                    <a:lnTo>
                      <a:pt x="1108" y="566"/>
                    </a:lnTo>
                    <a:lnTo>
                      <a:pt x="1112" y="545"/>
                    </a:lnTo>
                    <a:lnTo>
                      <a:pt x="1117" y="525"/>
                    </a:lnTo>
                    <a:lnTo>
                      <a:pt x="1121" y="505"/>
                    </a:lnTo>
                    <a:lnTo>
                      <a:pt x="1128" y="485"/>
                    </a:lnTo>
                    <a:lnTo>
                      <a:pt x="1135" y="466"/>
                    </a:lnTo>
                    <a:lnTo>
                      <a:pt x="1143" y="443"/>
                    </a:lnTo>
                    <a:lnTo>
                      <a:pt x="1154" y="420"/>
                    </a:lnTo>
                    <a:lnTo>
                      <a:pt x="1165" y="398"/>
                    </a:lnTo>
                    <a:lnTo>
                      <a:pt x="1179" y="376"/>
                    </a:lnTo>
                    <a:lnTo>
                      <a:pt x="1194" y="355"/>
                    </a:lnTo>
                    <a:lnTo>
                      <a:pt x="1209" y="335"/>
                    </a:lnTo>
                    <a:lnTo>
                      <a:pt x="1226" y="316"/>
                    </a:lnTo>
                    <a:lnTo>
                      <a:pt x="1245" y="298"/>
                    </a:lnTo>
                    <a:lnTo>
                      <a:pt x="1264" y="282"/>
                    </a:lnTo>
                    <a:lnTo>
                      <a:pt x="1284" y="265"/>
                    </a:lnTo>
                    <a:lnTo>
                      <a:pt x="1306" y="252"/>
                    </a:lnTo>
                    <a:lnTo>
                      <a:pt x="1328" y="240"/>
                    </a:lnTo>
                    <a:lnTo>
                      <a:pt x="1351" y="230"/>
                    </a:lnTo>
                    <a:lnTo>
                      <a:pt x="1374" y="220"/>
                    </a:lnTo>
                    <a:lnTo>
                      <a:pt x="1398" y="215"/>
                    </a:lnTo>
                    <a:lnTo>
                      <a:pt x="1423" y="210"/>
                    </a:lnTo>
                    <a:lnTo>
                      <a:pt x="1437" y="226"/>
                    </a:lnTo>
                    <a:lnTo>
                      <a:pt x="1450" y="240"/>
                    </a:lnTo>
                    <a:lnTo>
                      <a:pt x="1462" y="254"/>
                    </a:lnTo>
                    <a:lnTo>
                      <a:pt x="1476" y="265"/>
                    </a:lnTo>
                    <a:lnTo>
                      <a:pt x="1492" y="276"/>
                    </a:lnTo>
                    <a:lnTo>
                      <a:pt x="1511" y="285"/>
                    </a:lnTo>
                    <a:lnTo>
                      <a:pt x="1534" y="294"/>
                    </a:lnTo>
                    <a:lnTo>
                      <a:pt x="1561" y="302"/>
                    </a:lnTo>
                    <a:lnTo>
                      <a:pt x="1578" y="306"/>
                    </a:lnTo>
                    <a:lnTo>
                      <a:pt x="1593" y="307"/>
                    </a:lnTo>
                    <a:lnTo>
                      <a:pt x="1609" y="308"/>
                    </a:lnTo>
                    <a:lnTo>
                      <a:pt x="1624" y="308"/>
                    </a:lnTo>
                    <a:lnTo>
                      <a:pt x="1639" y="306"/>
                    </a:lnTo>
                    <a:lnTo>
                      <a:pt x="1652" y="303"/>
                    </a:lnTo>
                    <a:lnTo>
                      <a:pt x="1667" y="300"/>
                    </a:lnTo>
                    <a:lnTo>
                      <a:pt x="1681" y="294"/>
                    </a:lnTo>
                    <a:lnTo>
                      <a:pt x="1695" y="290"/>
                    </a:lnTo>
                    <a:lnTo>
                      <a:pt x="1708" y="283"/>
                    </a:lnTo>
                    <a:lnTo>
                      <a:pt x="1722" y="276"/>
                    </a:lnTo>
                    <a:lnTo>
                      <a:pt x="1734" y="268"/>
                    </a:lnTo>
                    <a:lnTo>
                      <a:pt x="1746" y="259"/>
                    </a:lnTo>
                    <a:lnTo>
                      <a:pt x="1758" y="249"/>
                    </a:lnTo>
                    <a:lnTo>
                      <a:pt x="1770" y="239"/>
                    </a:lnTo>
                    <a:lnTo>
                      <a:pt x="1781" y="229"/>
                    </a:lnTo>
                    <a:lnTo>
                      <a:pt x="1818" y="249"/>
                    </a:lnTo>
                    <a:lnTo>
                      <a:pt x="1850" y="275"/>
                    </a:lnTo>
                    <a:lnTo>
                      <a:pt x="1878" y="305"/>
                    </a:lnTo>
                    <a:lnTo>
                      <a:pt x="1902" y="339"/>
                    </a:lnTo>
                    <a:lnTo>
                      <a:pt x="1921" y="376"/>
                    </a:lnTo>
                    <a:lnTo>
                      <a:pt x="1936" y="416"/>
                    </a:lnTo>
                    <a:lnTo>
                      <a:pt x="1944" y="457"/>
                    </a:lnTo>
                    <a:lnTo>
                      <a:pt x="1947" y="499"/>
                    </a:lnTo>
                    <a:lnTo>
                      <a:pt x="1950" y="528"/>
                    </a:lnTo>
                    <a:lnTo>
                      <a:pt x="1953" y="560"/>
                    </a:lnTo>
                    <a:lnTo>
                      <a:pt x="1956" y="585"/>
                    </a:lnTo>
                    <a:lnTo>
                      <a:pt x="1960" y="591"/>
                    </a:lnTo>
                    <a:lnTo>
                      <a:pt x="1973" y="540"/>
                    </a:lnTo>
                    <a:lnTo>
                      <a:pt x="1977" y="485"/>
                    </a:lnTo>
                    <a:lnTo>
                      <a:pt x="1976" y="430"/>
                    </a:lnTo>
                    <a:lnTo>
                      <a:pt x="1967" y="378"/>
                    </a:lnTo>
                    <a:lnTo>
                      <a:pt x="1962" y="361"/>
                    </a:lnTo>
                    <a:lnTo>
                      <a:pt x="1956" y="344"/>
                    </a:lnTo>
                    <a:lnTo>
                      <a:pt x="1950" y="326"/>
                    </a:lnTo>
                    <a:lnTo>
                      <a:pt x="1940" y="310"/>
                    </a:lnTo>
                    <a:lnTo>
                      <a:pt x="1931" y="295"/>
                    </a:lnTo>
                    <a:lnTo>
                      <a:pt x="1921" y="280"/>
                    </a:lnTo>
                    <a:lnTo>
                      <a:pt x="1909" y="265"/>
                    </a:lnTo>
                    <a:lnTo>
                      <a:pt x="1897" y="252"/>
                    </a:lnTo>
                    <a:lnTo>
                      <a:pt x="1884" y="239"/>
                    </a:lnTo>
                    <a:lnTo>
                      <a:pt x="1870" y="226"/>
                    </a:lnTo>
                    <a:lnTo>
                      <a:pt x="1856" y="214"/>
                    </a:lnTo>
                    <a:lnTo>
                      <a:pt x="1841" y="202"/>
                    </a:lnTo>
                    <a:lnTo>
                      <a:pt x="1826" y="191"/>
                    </a:lnTo>
                    <a:lnTo>
                      <a:pt x="1810" y="180"/>
                    </a:lnTo>
                    <a:lnTo>
                      <a:pt x="1795" y="171"/>
                    </a:lnTo>
                    <a:lnTo>
                      <a:pt x="1779" y="162"/>
                    </a:lnTo>
                    <a:lnTo>
                      <a:pt x="1776" y="163"/>
                    </a:lnTo>
                    <a:lnTo>
                      <a:pt x="1773" y="164"/>
                    </a:lnTo>
                    <a:lnTo>
                      <a:pt x="1771" y="165"/>
                    </a:lnTo>
                    <a:lnTo>
                      <a:pt x="1769" y="167"/>
                    </a:lnTo>
                    <a:lnTo>
                      <a:pt x="1765" y="171"/>
                    </a:lnTo>
                    <a:lnTo>
                      <a:pt x="1761" y="177"/>
                    </a:lnTo>
                    <a:lnTo>
                      <a:pt x="1753" y="185"/>
                    </a:lnTo>
                    <a:lnTo>
                      <a:pt x="1743" y="195"/>
                    </a:lnTo>
                    <a:lnTo>
                      <a:pt x="1730" y="208"/>
                    </a:lnTo>
                    <a:lnTo>
                      <a:pt x="1717" y="218"/>
                    </a:lnTo>
                    <a:lnTo>
                      <a:pt x="1705" y="227"/>
                    </a:lnTo>
                    <a:lnTo>
                      <a:pt x="1694" y="235"/>
                    </a:lnTo>
                    <a:lnTo>
                      <a:pt x="1683" y="241"/>
                    </a:lnTo>
                    <a:lnTo>
                      <a:pt x="1673" y="247"/>
                    </a:lnTo>
                    <a:lnTo>
                      <a:pt x="1664" y="250"/>
                    </a:lnTo>
                    <a:lnTo>
                      <a:pt x="1654" y="254"/>
                    </a:lnTo>
                    <a:lnTo>
                      <a:pt x="1643" y="255"/>
                    </a:lnTo>
                    <a:lnTo>
                      <a:pt x="1633" y="256"/>
                    </a:lnTo>
                    <a:lnTo>
                      <a:pt x="1622" y="257"/>
                    </a:lnTo>
                    <a:lnTo>
                      <a:pt x="1611" y="257"/>
                    </a:lnTo>
                    <a:lnTo>
                      <a:pt x="1598" y="256"/>
                    </a:lnTo>
                    <a:lnTo>
                      <a:pt x="1584" y="256"/>
                    </a:lnTo>
                    <a:lnTo>
                      <a:pt x="1569" y="255"/>
                    </a:lnTo>
                    <a:lnTo>
                      <a:pt x="1553" y="254"/>
                    </a:lnTo>
                    <a:lnTo>
                      <a:pt x="1543" y="249"/>
                    </a:lnTo>
                    <a:lnTo>
                      <a:pt x="1531" y="246"/>
                    </a:lnTo>
                    <a:lnTo>
                      <a:pt x="1521" y="241"/>
                    </a:lnTo>
                    <a:lnTo>
                      <a:pt x="1510" y="237"/>
                    </a:lnTo>
                    <a:lnTo>
                      <a:pt x="1499" y="232"/>
                    </a:lnTo>
                    <a:lnTo>
                      <a:pt x="1489" y="225"/>
                    </a:lnTo>
                    <a:lnTo>
                      <a:pt x="1481" y="217"/>
                    </a:lnTo>
                    <a:lnTo>
                      <a:pt x="1473" y="208"/>
                    </a:lnTo>
                    <a:lnTo>
                      <a:pt x="1476" y="204"/>
                    </a:lnTo>
                    <a:lnTo>
                      <a:pt x="1480" y="200"/>
                    </a:lnTo>
                    <a:lnTo>
                      <a:pt x="1482" y="195"/>
                    </a:lnTo>
                    <a:lnTo>
                      <a:pt x="1485" y="191"/>
                    </a:lnTo>
                    <a:lnTo>
                      <a:pt x="1493" y="166"/>
                    </a:lnTo>
                    <a:lnTo>
                      <a:pt x="1497" y="141"/>
                    </a:lnTo>
                    <a:lnTo>
                      <a:pt x="1497" y="116"/>
                    </a:lnTo>
                    <a:lnTo>
                      <a:pt x="1495" y="91"/>
                    </a:lnTo>
                    <a:lnTo>
                      <a:pt x="1489" y="66"/>
                    </a:lnTo>
                    <a:lnTo>
                      <a:pt x="1480" y="43"/>
                    </a:lnTo>
                    <a:lnTo>
                      <a:pt x="1468" y="21"/>
                    </a:lnTo>
                    <a:lnTo>
                      <a:pt x="1454" y="0"/>
                    </a:lnTo>
                    <a:lnTo>
                      <a:pt x="1453" y="6"/>
                    </a:lnTo>
                    <a:lnTo>
                      <a:pt x="1454" y="25"/>
                    </a:lnTo>
                    <a:lnTo>
                      <a:pt x="1457" y="50"/>
                    </a:lnTo>
                    <a:lnTo>
                      <a:pt x="1458" y="80"/>
                    </a:lnTo>
                    <a:lnTo>
                      <a:pt x="1455" y="112"/>
                    </a:lnTo>
                    <a:lnTo>
                      <a:pt x="1450" y="141"/>
                    </a:lnTo>
                    <a:lnTo>
                      <a:pt x="1437" y="164"/>
                    </a:lnTo>
                    <a:lnTo>
                      <a:pt x="1416" y="178"/>
                    </a:lnTo>
                    <a:lnTo>
                      <a:pt x="1393" y="178"/>
                    </a:lnTo>
                    <a:lnTo>
                      <a:pt x="1370" y="180"/>
                    </a:lnTo>
                    <a:lnTo>
                      <a:pt x="1348" y="185"/>
                    </a:lnTo>
                    <a:lnTo>
                      <a:pt x="1326" y="191"/>
                    </a:lnTo>
                    <a:lnTo>
                      <a:pt x="1306" y="197"/>
                    </a:lnTo>
                    <a:lnTo>
                      <a:pt x="1285" y="207"/>
                    </a:lnTo>
                    <a:lnTo>
                      <a:pt x="1265" y="216"/>
                    </a:lnTo>
                    <a:lnTo>
                      <a:pt x="1246" y="227"/>
                    </a:lnTo>
                    <a:lnTo>
                      <a:pt x="1227" y="240"/>
                    </a:lnTo>
                    <a:lnTo>
                      <a:pt x="1209" y="254"/>
                    </a:lnTo>
                    <a:lnTo>
                      <a:pt x="1193" y="269"/>
                    </a:lnTo>
                    <a:lnTo>
                      <a:pt x="1177" y="285"/>
                    </a:lnTo>
                    <a:lnTo>
                      <a:pt x="1162" y="301"/>
                    </a:lnTo>
                    <a:lnTo>
                      <a:pt x="1148" y="320"/>
                    </a:lnTo>
                    <a:lnTo>
                      <a:pt x="1134" y="338"/>
                    </a:lnTo>
                    <a:lnTo>
                      <a:pt x="1123" y="356"/>
                    </a:lnTo>
                    <a:lnTo>
                      <a:pt x="1113" y="374"/>
                    </a:lnTo>
                    <a:lnTo>
                      <a:pt x="1105" y="392"/>
                    </a:lnTo>
                    <a:lnTo>
                      <a:pt x="1100" y="411"/>
                    </a:lnTo>
                    <a:lnTo>
                      <a:pt x="1095" y="429"/>
                    </a:lnTo>
                    <a:lnTo>
                      <a:pt x="1090" y="447"/>
                    </a:lnTo>
                    <a:lnTo>
                      <a:pt x="1086" y="467"/>
                    </a:lnTo>
                    <a:lnTo>
                      <a:pt x="1081" y="485"/>
                    </a:lnTo>
                    <a:lnTo>
                      <a:pt x="1077" y="504"/>
                    </a:lnTo>
                    <a:lnTo>
                      <a:pt x="1067" y="499"/>
                    </a:lnTo>
                    <a:lnTo>
                      <a:pt x="1055" y="495"/>
                    </a:lnTo>
                    <a:lnTo>
                      <a:pt x="1039" y="490"/>
                    </a:lnTo>
                    <a:lnTo>
                      <a:pt x="1022" y="484"/>
                    </a:lnTo>
                    <a:lnTo>
                      <a:pt x="1006" y="477"/>
                    </a:lnTo>
                    <a:lnTo>
                      <a:pt x="991" y="471"/>
                    </a:lnTo>
                    <a:lnTo>
                      <a:pt x="981" y="464"/>
                    </a:lnTo>
                    <a:lnTo>
                      <a:pt x="976" y="456"/>
                    </a:lnTo>
                    <a:lnTo>
                      <a:pt x="956" y="459"/>
                    </a:lnTo>
                    <a:lnTo>
                      <a:pt x="923" y="465"/>
                    </a:lnTo>
                    <a:lnTo>
                      <a:pt x="882" y="471"/>
                    </a:lnTo>
                    <a:lnTo>
                      <a:pt x="832" y="480"/>
                    </a:lnTo>
                    <a:lnTo>
                      <a:pt x="777" y="489"/>
                    </a:lnTo>
                    <a:lnTo>
                      <a:pt x="717" y="498"/>
                    </a:lnTo>
                    <a:lnTo>
                      <a:pt x="655" y="509"/>
                    </a:lnTo>
                    <a:lnTo>
                      <a:pt x="592" y="519"/>
                    </a:lnTo>
                    <a:lnTo>
                      <a:pt x="529" y="529"/>
                    </a:lnTo>
                    <a:lnTo>
                      <a:pt x="471" y="540"/>
                    </a:lnTo>
                    <a:lnTo>
                      <a:pt x="415" y="549"/>
                    </a:lnTo>
                    <a:lnTo>
                      <a:pt x="366" y="557"/>
                    </a:lnTo>
                    <a:lnTo>
                      <a:pt x="324" y="564"/>
                    </a:lnTo>
                    <a:lnTo>
                      <a:pt x="293" y="568"/>
                    </a:lnTo>
                    <a:lnTo>
                      <a:pt x="273" y="572"/>
                    </a:lnTo>
                    <a:lnTo>
                      <a:pt x="266" y="573"/>
                    </a:lnTo>
                    <a:lnTo>
                      <a:pt x="250" y="568"/>
                    </a:lnTo>
                    <a:lnTo>
                      <a:pt x="233" y="563"/>
                    </a:lnTo>
                    <a:lnTo>
                      <a:pt x="218" y="558"/>
                    </a:lnTo>
                    <a:lnTo>
                      <a:pt x="202" y="552"/>
                    </a:lnTo>
                    <a:lnTo>
                      <a:pt x="186" y="547"/>
                    </a:lnTo>
                    <a:lnTo>
                      <a:pt x="170" y="541"/>
                    </a:lnTo>
                    <a:lnTo>
                      <a:pt x="155" y="536"/>
                    </a:lnTo>
                    <a:lnTo>
                      <a:pt x="139" y="530"/>
                    </a:lnTo>
                    <a:lnTo>
                      <a:pt x="123" y="525"/>
                    </a:lnTo>
                    <a:lnTo>
                      <a:pt x="107" y="520"/>
                    </a:lnTo>
                    <a:lnTo>
                      <a:pt x="92" y="514"/>
                    </a:lnTo>
                    <a:lnTo>
                      <a:pt x="76" y="510"/>
                    </a:lnTo>
                    <a:lnTo>
                      <a:pt x="60" y="505"/>
                    </a:lnTo>
                    <a:lnTo>
                      <a:pt x="43" y="500"/>
                    </a:lnTo>
                    <a:lnTo>
                      <a:pt x="27" y="496"/>
                    </a:lnTo>
                    <a:lnTo>
                      <a:pt x="11" y="491"/>
                    </a:lnTo>
                    <a:lnTo>
                      <a:pt x="0" y="503"/>
                    </a:lnTo>
                    <a:lnTo>
                      <a:pt x="3" y="505"/>
                    </a:lnTo>
                    <a:lnTo>
                      <a:pt x="10" y="509"/>
                    </a:lnTo>
                    <a:lnTo>
                      <a:pt x="22" y="513"/>
                    </a:lnTo>
                    <a:lnTo>
                      <a:pt x="35" y="519"/>
                    </a:lnTo>
                    <a:lnTo>
                      <a:pt x="53" y="525"/>
                    </a:lnTo>
                    <a:lnTo>
                      <a:pt x="71" y="532"/>
                    </a:lnTo>
                    <a:lnTo>
                      <a:pt x="91" y="540"/>
                    </a:lnTo>
                    <a:lnTo>
                      <a:pt x="110" y="547"/>
                    </a:lnTo>
                    <a:lnTo>
                      <a:pt x="130" y="555"/>
                    </a:lnTo>
                    <a:lnTo>
                      <a:pt x="149" y="562"/>
                    </a:lnTo>
                    <a:lnTo>
                      <a:pt x="168" y="568"/>
                    </a:lnTo>
                    <a:lnTo>
                      <a:pt x="184" y="574"/>
                    </a:lnTo>
                    <a:lnTo>
                      <a:pt x="198" y="580"/>
                    </a:lnTo>
                    <a:lnTo>
                      <a:pt x="208" y="583"/>
                    </a:lnTo>
                    <a:lnTo>
                      <a:pt x="215" y="586"/>
                    </a:lnTo>
                    <a:lnTo>
                      <a:pt x="217" y="587"/>
                    </a:lnTo>
                    <a:lnTo>
                      <a:pt x="216" y="587"/>
                    </a:lnTo>
                    <a:lnTo>
                      <a:pt x="213" y="588"/>
                    </a:lnTo>
                    <a:lnTo>
                      <a:pt x="208" y="590"/>
                    </a:lnTo>
                    <a:lnTo>
                      <a:pt x="202" y="593"/>
                    </a:lnTo>
                    <a:lnTo>
                      <a:pt x="195" y="595"/>
                    </a:lnTo>
                    <a:lnTo>
                      <a:pt x="190" y="598"/>
                    </a:lnTo>
                    <a:lnTo>
                      <a:pt x="184" y="601"/>
                    </a:lnTo>
                    <a:lnTo>
                      <a:pt x="179" y="604"/>
                    </a:lnTo>
                    <a:lnTo>
                      <a:pt x="491" y="741"/>
                    </a:lnTo>
                    <a:lnTo>
                      <a:pt x="497" y="744"/>
                    </a:lnTo>
                    <a:lnTo>
                      <a:pt x="503" y="745"/>
                    </a:lnTo>
                    <a:lnTo>
                      <a:pt x="509" y="745"/>
                    </a:lnTo>
                    <a:lnTo>
                      <a:pt x="514" y="740"/>
                    </a:lnTo>
                    <a:lnTo>
                      <a:pt x="246" y="612"/>
                    </a:lnTo>
                    <a:lnTo>
                      <a:pt x="265" y="608"/>
                    </a:lnTo>
                    <a:lnTo>
                      <a:pt x="296" y="602"/>
                    </a:lnTo>
                    <a:lnTo>
                      <a:pt x="336" y="593"/>
                    </a:lnTo>
                    <a:lnTo>
                      <a:pt x="385" y="583"/>
                    </a:lnTo>
                    <a:lnTo>
                      <a:pt x="442" y="573"/>
                    </a:lnTo>
                    <a:lnTo>
                      <a:pt x="503" y="562"/>
                    </a:lnTo>
                    <a:lnTo>
                      <a:pt x="567" y="549"/>
                    </a:lnTo>
                    <a:lnTo>
                      <a:pt x="632" y="537"/>
                    </a:lnTo>
                    <a:lnTo>
                      <a:pt x="696" y="526"/>
                    </a:lnTo>
                    <a:lnTo>
                      <a:pt x="758" y="514"/>
                    </a:lnTo>
                    <a:lnTo>
                      <a:pt x="815" y="504"/>
                    </a:lnTo>
                    <a:lnTo>
                      <a:pt x="866" y="494"/>
                    </a:lnTo>
                    <a:lnTo>
                      <a:pt x="910" y="487"/>
                    </a:lnTo>
                    <a:lnTo>
                      <a:pt x="942" y="480"/>
                    </a:lnTo>
                    <a:lnTo>
                      <a:pt x="964" y="476"/>
                    </a:lnTo>
                    <a:lnTo>
                      <a:pt x="971" y="475"/>
                    </a:lnTo>
                    <a:lnTo>
                      <a:pt x="983" y="482"/>
                    </a:lnTo>
                    <a:lnTo>
                      <a:pt x="996" y="489"/>
                    </a:lnTo>
                    <a:lnTo>
                      <a:pt x="1010" y="496"/>
                    </a:lnTo>
                    <a:lnTo>
                      <a:pt x="1024" y="504"/>
                    </a:lnTo>
                    <a:lnTo>
                      <a:pt x="1036" y="512"/>
                    </a:lnTo>
                    <a:lnTo>
                      <a:pt x="1049" y="520"/>
                    </a:lnTo>
                    <a:lnTo>
                      <a:pt x="1062" y="528"/>
                    </a:lnTo>
                    <a:lnTo>
                      <a:pt x="1073" y="537"/>
                    </a:lnTo>
                    <a:lnTo>
                      <a:pt x="1072" y="567"/>
                    </a:lnTo>
                    <a:lnTo>
                      <a:pt x="1067" y="595"/>
                    </a:lnTo>
                    <a:lnTo>
                      <a:pt x="1062" y="624"/>
                    </a:lnTo>
                    <a:lnTo>
                      <a:pt x="1055" y="650"/>
                    </a:lnTo>
                    <a:lnTo>
                      <a:pt x="1047" y="641"/>
                    </a:lnTo>
                    <a:lnTo>
                      <a:pt x="1039" y="632"/>
                    </a:lnTo>
                    <a:lnTo>
                      <a:pt x="1030" y="623"/>
                    </a:lnTo>
                    <a:lnTo>
                      <a:pt x="1022" y="615"/>
                    </a:lnTo>
                    <a:lnTo>
                      <a:pt x="1014" y="606"/>
                    </a:lnTo>
                    <a:lnTo>
                      <a:pt x="1006" y="598"/>
                    </a:lnTo>
                    <a:lnTo>
                      <a:pt x="997" y="590"/>
                    </a:lnTo>
                    <a:lnTo>
                      <a:pt x="987" y="583"/>
                    </a:lnTo>
                    <a:lnTo>
                      <a:pt x="995" y="583"/>
                    </a:lnTo>
                    <a:lnTo>
                      <a:pt x="1003" y="586"/>
                    </a:lnTo>
                    <a:lnTo>
                      <a:pt x="1011" y="591"/>
                    </a:lnTo>
                    <a:lnTo>
                      <a:pt x="1018" y="597"/>
                    </a:lnTo>
                    <a:lnTo>
                      <a:pt x="1026" y="603"/>
                    </a:lnTo>
                    <a:lnTo>
                      <a:pt x="1034" y="605"/>
                    </a:lnTo>
                    <a:lnTo>
                      <a:pt x="1042" y="605"/>
                    </a:lnTo>
                    <a:lnTo>
                      <a:pt x="1051" y="601"/>
                    </a:lnTo>
                    <a:lnTo>
                      <a:pt x="1043" y="587"/>
                    </a:lnTo>
                    <a:lnTo>
                      <a:pt x="1033" y="574"/>
                    </a:lnTo>
                    <a:lnTo>
                      <a:pt x="1022" y="563"/>
                    </a:lnTo>
                    <a:lnTo>
                      <a:pt x="1010" y="551"/>
                    </a:lnTo>
                    <a:lnTo>
                      <a:pt x="997" y="541"/>
                    </a:lnTo>
                    <a:lnTo>
                      <a:pt x="983" y="532"/>
                    </a:lnTo>
                    <a:lnTo>
                      <a:pt x="969" y="524"/>
                    </a:lnTo>
                    <a:lnTo>
                      <a:pt x="956" y="517"/>
                    </a:lnTo>
                    <a:lnTo>
                      <a:pt x="965" y="518"/>
                    </a:lnTo>
                    <a:lnTo>
                      <a:pt x="974" y="519"/>
                    </a:lnTo>
                    <a:lnTo>
                      <a:pt x="983" y="521"/>
                    </a:lnTo>
                    <a:lnTo>
                      <a:pt x="992" y="524"/>
                    </a:lnTo>
                    <a:lnTo>
                      <a:pt x="1002" y="526"/>
                    </a:lnTo>
                    <a:lnTo>
                      <a:pt x="1011" y="529"/>
                    </a:lnTo>
                    <a:lnTo>
                      <a:pt x="1019" y="533"/>
                    </a:lnTo>
                    <a:lnTo>
                      <a:pt x="1027" y="537"/>
                    </a:lnTo>
                    <a:lnTo>
                      <a:pt x="1032" y="538"/>
                    </a:lnTo>
                    <a:lnTo>
                      <a:pt x="1036" y="542"/>
                    </a:lnTo>
                    <a:lnTo>
                      <a:pt x="1041" y="547"/>
                    </a:lnTo>
                    <a:lnTo>
                      <a:pt x="1044" y="550"/>
                    </a:lnTo>
                    <a:lnTo>
                      <a:pt x="1049" y="555"/>
                    </a:lnTo>
                    <a:lnTo>
                      <a:pt x="1053" y="556"/>
                    </a:lnTo>
                    <a:lnTo>
                      <a:pt x="1058" y="555"/>
                    </a:lnTo>
                    <a:lnTo>
                      <a:pt x="1064" y="550"/>
                    </a:lnTo>
                    <a:lnTo>
                      <a:pt x="1056" y="540"/>
                    </a:lnTo>
                    <a:lnTo>
                      <a:pt x="1047" y="532"/>
                    </a:lnTo>
                    <a:lnTo>
                      <a:pt x="1036" y="525"/>
                    </a:lnTo>
                    <a:lnTo>
                      <a:pt x="1026" y="519"/>
                    </a:lnTo>
                    <a:lnTo>
                      <a:pt x="1014" y="514"/>
                    </a:lnTo>
                    <a:lnTo>
                      <a:pt x="1003" y="511"/>
                    </a:lnTo>
                    <a:lnTo>
                      <a:pt x="990" y="506"/>
                    </a:lnTo>
                    <a:lnTo>
                      <a:pt x="979" y="503"/>
                    </a:lnTo>
                    <a:lnTo>
                      <a:pt x="972" y="500"/>
                    </a:lnTo>
                    <a:lnTo>
                      <a:pt x="964" y="499"/>
                    </a:lnTo>
                    <a:lnTo>
                      <a:pt x="957" y="499"/>
                    </a:lnTo>
                    <a:lnTo>
                      <a:pt x="951" y="504"/>
                    </a:lnTo>
                    <a:lnTo>
                      <a:pt x="951" y="507"/>
                    </a:lnTo>
                    <a:lnTo>
                      <a:pt x="952" y="511"/>
                    </a:lnTo>
                    <a:lnTo>
                      <a:pt x="953" y="513"/>
                    </a:lnTo>
                    <a:lnTo>
                      <a:pt x="956" y="515"/>
                    </a:lnTo>
                    <a:lnTo>
                      <a:pt x="948" y="518"/>
                    </a:lnTo>
                    <a:lnTo>
                      <a:pt x="938" y="519"/>
                    </a:lnTo>
                    <a:lnTo>
                      <a:pt x="931" y="521"/>
                    </a:lnTo>
                    <a:lnTo>
                      <a:pt x="930" y="530"/>
                    </a:lnTo>
                    <a:lnTo>
                      <a:pt x="939" y="534"/>
                    </a:lnTo>
                    <a:lnTo>
                      <a:pt x="949" y="537"/>
                    </a:lnTo>
                    <a:lnTo>
                      <a:pt x="958" y="541"/>
                    </a:lnTo>
                    <a:lnTo>
                      <a:pt x="968" y="543"/>
                    </a:lnTo>
                    <a:lnTo>
                      <a:pt x="976" y="547"/>
                    </a:lnTo>
                    <a:lnTo>
                      <a:pt x="986" y="551"/>
                    </a:lnTo>
                    <a:lnTo>
                      <a:pt x="994" y="557"/>
                    </a:lnTo>
                    <a:lnTo>
                      <a:pt x="1002" y="563"/>
                    </a:lnTo>
                    <a:lnTo>
                      <a:pt x="995" y="564"/>
                    </a:lnTo>
                    <a:lnTo>
                      <a:pt x="987" y="564"/>
                    </a:lnTo>
                    <a:lnTo>
                      <a:pt x="980" y="563"/>
                    </a:lnTo>
                    <a:lnTo>
                      <a:pt x="972" y="560"/>
                    </a:lnTo>
                    <a:lnTo>
                      <a:pt x="964" y="558"/>
                    </a:lnTo>
                    <a:lnTo>
                      <a:pt x="956" y="557"/>
                    </a:lnTo>
                    <a:lnTo>
                      <a:pt x="949" y="559"/>
                    </a:lnTo>
                    <a:lnTo>
                      <a:pt x="941" y="563"/>
                    </a:lnTo>
                    <a:lnTo>
                      <a:pt x="944" y="575"/>
                    </a:lnTo>
                    <a:lnTo>
                      <a:pt x="951" y="586"/>
                    </a:lnTo>
                    <a:lnTo>
                      <a:pt x="959" y="594"/>
                    </a:lnTo>
                    <a:lnTo>
                      <a:pt x="969" y="602"/>
                    </a:lnTo>
                    <a:lnTo>
                      <a:pt x="979" y="610"/>
                    </a:lnTo>
                    <a:lnTo>
                      <a:pt x="989" y="619"/>
                    </a:lnTo>
                    <a:lnTo>
                      <a:pt x="997" y="631"/>
                    </a:lnTo>
                    <a:lnTo>
                      <a:pt x="1004" y="643"/>
                    </a:lnTo>
                    <a:lnTo>
                      <a:pt x="986" y="647"/>
                    </a:lnTo>
                    <a:lnTo>
                      <a:pt x="966" y="651"/>
                    </a:lnTo>
                    <a:lnTo>
                      <a:pt x="948" y="657"/>
                    </a:lnTo>
                    <a:lnTo>
                      <a:pt x="929" y="663"/>
                    </a:lnTo>
                    <a:lnTo>
                      <a:pt x="911" y="669"/>
                    </a:lnTo>
                    <a:lnTo>
                      <a:pt x="892" y="673"/>
                    </a:lnTo>
                    <a:lnTo>
                      <a:pt x="873" y="677"/>
                    </a:lnTo>
                    <a:lnTo>
                      <a:pt x="854" y="678"/>
                    </a:lnTo>
                    <a:lnTo>
                      <a:pt x="858" y="653"/>
                    </a:lnTo>
                    <a:lnTo>
                      <a:pt x="860" y="625"/>
                    </a:lnTo>
                    <a:lnTo>
                      <a:pt x="858" y="598"/>
                    </a:lnTo>
                    <a:lnTo>
                      <a:pt x="854" y="573"/>
                    </a:lnTo>
                    <a:lnTo>
                      <a:pt x="848" y="565"/>
                    </a:lnTo>
                    <a:lnTo>
                      <a:pt x="844" y="556"/>
                    </a:lnTo>
                    <a:lnTo>
                      <a:pt x="838" y="548"/>
                    </a:lnTo>
                    <a:lnTo>
                      <a:pt x="829" y="545"/>
                    </a:lnTo>
                    <a:lnTo>
                      <a:pt x="820" y="562"/>
                    </a:lnTo>
                    <a:lnTo>
                      <a:pt x="814" y="579"/>
                    </a:lnTo>
                    <a:lnTo>
                      <a:pt x="808" y="596"/>
                    </a:lnTo>
                    <a:lnTo>
                      <a:pt x="798" y="612"/>
                    </a:lnTo>
                    <a:lnTo>
                      <a:pt x="758" y="545"/>
                    </a:lnTo>
                    <a:lnTo>
                      <a:pt x="746" y="545"/>
                    </a:lnTo>
                    <a:lnTo>
                      <a:pt x="746" y="556"/>
                    </a:lnTo>
                    <a:lnTo>
                      <a:pt x="754" y="568"/>
                    </a:lnTo>
                    <a:lnTo>
                      <a:pt x="761" y="581"/>
                    </a:lnTo>
                    <a:lnTo>
                      <a:pt x="767" y="594"/>
                    </a:lnTo>
                    <a:lnTo>
                      <a:pt x="772" y="608"/>
                    </a:lnTo>
                    <a:lnTo>
                      <a:pt x="778" y="620"/>
                    </a:lnTo>
                    <a:lnTo>
                      <a:pt x="783" y="634"/>
                    </a:lnTo>
                    <a:lnTo>
                      <a:pt x="786" y="649"/>
                    </a:lnTo>
                    <a:lnTo>
                      <a:pt x="790" y="663"/>
                    </a:lnTo>
                    <a:lnTo>
                      <a:pt x="799" y="661"/>
                    </a:lnTo>
                    <a:lnTo>
                      <a:pt x="807" y="655"/>
                    </a:lnTo>
                    <a:lnTo>
                      <a:pt x="813" y="649"/>
                    </a:lnTo>
                    <a:lnTo>
                      <a:pt x="819" y="642"/>
                    </a:lnTo>
                    <a:lnTo>
                      <a:pt x="823" y="634"/>
                    </a:lnTo>
                    <a:lnTo>
                      <a:pt x="827" y="625"/>
                    </a:lnTo>
                    <a:lnTo>
                      <a:pt x="830" y="617"/>
                    </a:lnTo>
                    <a:lnTo>
                      <a:pt x="834" y="609"/>
                    </a:lnTo>
                    <a:lnTo>
                      <a:pt x="838" y="617"/>
                    </a:lnTo>
                    <a:lnTo>
                      <a:pt x="836" y="635"/>
                    </a:lnTo>
                    <a:lnTo>
                      <a:pt x="831" y="654"/>
                    </a:lnTo>
                    <a:lnTo>
                      <a:pt x="827" y="671"/>
                    </a:lnTo>
                    <a:lnTo>
                      <a:pt x="820" y="689"/>
                    </a:lnTo>
                    <a:lnTo>
                      <a:pt x="813" y="707"/>
                    </a:lnTo>
                    <a:lnTo>
                      <a:pt x="806" y="724"/>
                    </a:lnTo>
                    <a:lnTo>
                      <a:pt x="799" y="741"/>
                    </a:lnTo>
                    <a:lnTo>
                      <a:pt x="792" y="757"/>
                    </a:lnTo>
                    <a:lnTo>
                      <a:pt x="835" y="761"/>
                    </a:lnTo>
                    <a:lnTo>
                      <a:pt x="838" y="750"/>
                    </a:lnTo>
                    <a:lnTo>
                      <a:pt x="842" y="735"/>
                    </a:lnTo>
                    <a:lnTo>
                      <a:pt x="845" y="722"/>
                    </a:lnTo>
                    <a:lnTo>
                      <a:pt x="848" y="711"/>
                    </a:lnTo>
                    <a:lnTo>
                      <a:pt x="870" y="708"/>
                    </a:lnTo>
                    <a:lnTo>
                      <a:pt x="892" y="702"/>
                    </a:lnTo>
                    <a:lnTo>
                      <a:pt x="914" y="696"/>
                    </a:lnTo>
                    <a:lnTo>
                      <a:pt x="936" y="691"/>
                    </a:lnTo>
                    <a:lnTo>
                      <a:pt x="958" y="685"/>
                    </a:lnTo>
                    <a:lnTo>
                      <a:pt x="979" y="679"/>
                    </a:lnTo>
                    <a:lnTo>
                      <a:pt x="1001" y="673"/>
                    </a:lnTo>
                    <a:lnTo>
                      <a:pt x="1022" y="669"/>
                    </a:lnTo>
                    <a:lnTo>
                      <a:pt x="1029" y="678"/>
                    </a:lnTo>
                    <a:lnTo>
                      <a:pt x="1036" y="687"/>
                    </a:lnTo>
                    <a:lnTo>
                      <a:pt x="1041" y="696"/>
                    </a:lnTo>
                    <a:lnTo>
                      <a:pt x="1045" y="707"/>
                    </a:lnTo>
                    <a:lnTo>
                      <a:pt x="941" y="740"/>
                    </a:lnTo>
                    <a:lnTo>
                      <a:pt x="949" y="770"/>
                    </a:lnTo>
                    <a:lnTo>
                      <a:pt x="951" y="769"/>
                    </a:lnTo>
                    <a:lnTo>
                      <a:pt x="959" y="767"/>
                    </a:lnTo>
                    <a:lnTo>
                      <a:pt x="969" y="763"/>
                    </a:lnTo>
                    <a:lnTo>
                      <a:pt x="983" y="759"/>
                    </a:lnTo>
                    <a:lnTo>
                      <a:pt x="998" y="753"/>
                    </a:lnTo>
                    <a:lnTo>
                      <a:pt x="1013" y="747"/>
                    </a:lnTo>
                    <a:lnTo>
                      <a:pt x="1027" y="741"/>
                    </a:lnTo>
                    <a:lnTo>
                      <a:pt x="1040" y="737"/>
                    </a:lnTo>
                    <a:lnTo>
                      <a:pt x="1035" y="791"/>
                    </a:lnTo>
                    <a:lnTo>
                      <a:pt x="942" y="822"/>
                    </a:lnTo>
                    <a:lnTo>
                      <a:pt x="949" y="8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5" name="Freeform 165"/>
              <p:cNvSpPr>
                <a:spLocks/>
              </p:cNvSpPr>
              <p:nvPr/>
            </p:nvSpPr>
            <p:spPr bwMode="auto">
              <a:xfrm>
                <a:off x="3078" y="2549"/>
                <a:ext cx="256" cy="77"/>
              </a:xfrm>
              <a:custGeom>
                <a:avLst/>
                <a:gdLst>
                  <a:gd name="T0" fmla="*/ 511 w 511"/>
                  <a:gd name="T1" fmla="*/ 153 h 154"/>
                  <a:gd name="T2" fmla="*/ 503 w 511"/>
                  <a:gd name="T3" fmla="*/ 154 h 154"/>
                  <a:gd name="T4" fmla="*/ 496 w 511"/>
                  <a:gd name="T5" fmla="*/ 151 h 154"/>
                  <a:gd name="T6" fmla="*/ 489 w 511"/>
                  <a:gd name="T7" fmla="*/ 145 h 154"/>
                  <a:gd name="T8" fmla="*/ 483 w 511"/>
                  <a:gd name="T9" fmla="*/ 141 h 154"/>
                  <a:gd name="T10" fmla="*/ 459 w 511"/>
                  <a:gd name="T11" fmla="*/ 120 h 154"/>
                  <a:gd name="T12" fmla="*/ 434 w 511"/>
                  <a:gd name="T13" fmla="*/ 101 h 154"/>
                  <a:gd name="T14" fmla="*/ 407 w 511"/>
                  <a:gd name="T15" fmla="*/ 86 h 154"/>
                  <a:gd name="T16" fmla="*/ 379 w 511"/>
                  <a:gd name="T17" fmla="*/ 74 h 154"/>
                  <a:gd name="T18" fmla="*/ 350 w 511"/>
                  <a:gd name="T19" fmla="*/ 64 h 154"/>
                  <a:gd name="T20" fmla="*/ 319 w 511"/>
                  <a:gd name="T21" fmla="*/ 56 h 154"/>
                  <a:gd name="T22" fmla="*/ 288 w 511"/>
                  <a:gd name="T23" fmla="*/ 51 h 154"/>
                  <a:gd name="T24" fmla="*/ 255 w 511"/>
                  <a:gd name="T25" fmla="*/ 48 h 154"/>
                  <a:gd name="T26" fmla="*/ 224 w 511"/>
                  <a:gd name="T27" fmla="*/ 47 h 154"/>
                  <a:gd name="T28" fmla="*/ 192 w 511"/>
                  <a:gd name="T29" fmla="*/ 47 h 154"/>
                  <a:gd name="T30" fmla="*/ 160 w 511"/>
                  <a:gd name="T31" fmla="*/ 51 h 154"/>
                  <a:gd name="T32" fmla="*/ 129 w 511"/>
                  <a:gd name="T33" fmla="*/ 55 h 154"/>
                  <a:gd name="T34" fmla="*/ 98 w 511"/>
                  <a:gd name="T35" fmla="*/ 61 h 154"/>
                  <a:gd name="T36" fmla="*/ 68 w 511"/>
                  <a:gd name="T37" fmla="*/ 68 h 154"/>
                  <a:gd name="T38" fmla="*/ 38 w 511"/>
                  <a:gd name="T39" fmla="*/ 77 h 154"/>
                  <a:gd name="T40" fmla="*/ 10 w 511"/>
                  <a:gd name="T41" fmla="*/ 88 h 154"/>
                  <a:gd name="T42" fmla="*/ 5 w 511"/>
                  <a:gd name="T43" fmla="*/ 83 h 154"/>
                  <a:gd name="T44" fmla="*/ 2 w 511"/>
                  <a:gd name="T45" fmla="*/ 78 h 154"/>
                  <a:gd name="T46" fmla="*/ 0 w 511"/>
                  <a:gd name="T47" fmla="*/ 71 h 154"/>
                  <a:gd name="T48" fmla="*/ 0 w 511"/>
                  <a:gd name="T49" fmla="*/ 63 h 154"/>
                  <a:gd name="T50" fmla="*/ 15 w 511"/>
                  <a:gd name="T51" fmla="*/ 52 h 154"/>
                  <a:gd name="T52" fmla="*/ 31 w 511"/>
                  <a:gd name="T53" fmla="*/ 41 h 154"/>
                  <a:gd name="T54" fmla="*/ 47 w 511"/>
                  <a:gd name="T55" fmla="*/ 32 h 154"/>
                  <a:gd name="T56" fmla="*/ 64 w 511"/>
                  <a:gd name="T57" fmla="*/ 24 h 154"/>
                  <a:gd name="T58" fmla="*/ 81 w 511"/>
                  <a:gd name="T59" fmla="*/ 17 h 154"/>
                  <a:gd name="T60" fmla="*/ 100 w 511"/>
                  <a:gd name="T61" fmla="*/ 11 h 154"/>
                  <a:gd name="T62" fmla="*/ 118 w 511"/>
                  <a:gd name="T63" fmla="*/ 8 h 154"/>
                  <a:gd name="T64" fmla="*/ 137 w 511"/>
                  <a:gd name="T65" fmla="*/ 5 h 154"/>
                  <a:gd name="T66" fmla="*/ 156 w 511"/>
                  <a:gd name="T67" fmla="*/ 2 h 154"/>
                  <a:gd name="T68" fmla="*/ 175 w 511"/>
                  <a:gd name="T69" fmla="*/ 1 h 154"/>
                  <a:gd name="T70" fmla="*/ 194 w 511"/>
                  <a:gd name="T71" fmla="*/ 0 h 154"/>
                  <a:gd name="T72" fmla="*/ 214 w 511"/>
                  <a:gd name="T73" fmla="*/ 1 h 154"/>
                  <a:gd name="T74" fmla="*/ 233 w 511"/>
                  <a:gd name="T75" fmla="*/ 2 h 154"/>
                  <a:gd name="T76" fmla="*/ 253 w 511"/>
                  <a:gd name="T77" fmla="*/ 5 h 154"/>
                  <a:gd name="T78" fmla="*/ 273 w 511"/>
                  <a:gd name="T79" fmla="*/ 7 h 154"/>
                  <a:gd name="T80" fmla="*/ 291 w 511"/>
                  <a:gd name="T81" fmla="*/ 10 h 154"/>
                  <a:gd name="T82" fmla="*/ 307 w 511"/>
                  <a:gd name="T83" fmla="*/ 14 h 154"/>
                  <a:gd name="T84" fmla="*/ 323 w 511"/>
                  <a:gd name="T85" fmla="*/ 17 h 154"/>
                  <a:gd name="T86" fmla="*/ 339 w 511"/>
                  <a:gd name="T87" fmla="*/ 22 h 154"/>
                  <a:gd name="T88" fmla="*/ 356 w 511"/>
                  <a:gd name="T89" fmla="*/ 28 h 154"/>
                  <a:gd name="T90" fmla="*/ 372 w 511"/>
                  <a:gd name="T91" fmla="*/ 33 h 154"/>
                  <a:gd name="T92" fmla="*/ 387 w 511"/>
                  <a:gd name="T93" fmla="*/ 40 h 154"/>
                  <a:gd name="T94" fmla="*/ 403 w 511"/>
                  <a:gd name="T95" fmla="*/ 48 h 154"/>
                  <a:gd name="T96" fmla="*/ 417 w 511"/>
                  <a:gd name="T97" fmla="*/ 58 h 154"/>
                  <a:gd name="T98" fmla="*/ 432 w 511"/>
                  <a:gd name="T99" fmla="*/ 67 h 154"/>
                  <a:gd name="T100" fmla="*/ 445 w 511"/>
                  <a:gd name="T101" fmla="*/ 76 h 154"/>
                  <a:gd name="T102" fmla="*/ 458 w 511"/>
                  <a:gd name="T103" fmla="*/ 88 h 154"/>
                  <a:gd name="T104" fmla="*/ 471 w 511"/>
                  <a:gd name="T105" fmla="*/ 99 h 154"/>
                  <a:gd name="T106" fmla="*/ 482 w 511"/>
                  <a:gd name="T107" fmla="*/ 112 h 154"/>
                  <a:gd name="T108" fmla="*/ 493 w 511"/>
                  <a:gd name="T109" fmla="*/ 124 h 154"/>
                  <a:gd name="T110" fmla="*/ 502 w 511"/>
                  <a:gd name="T111" fmla="*/ 138 h 154"/>
                  <a:gd name="T112" fmla="*/ 511 w 511"/>
                  <a:gd name="T113" fmla="*/ 153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1" h="154">
                    <a:moveTo>
                      <a:pt x="511" y="153"/>
                    </a:moveTo>
                    <a:lnTo>
                      <a:pt x="503" y="154"/>
                    </a:lnTo>
                    <a:lnTo>
                      <a:pt x="496" y="151"/>
                    </a:lnTo>
                    <a:lnTo>
                      <a:pt x="489" y="145"/>
                    </a:lnTo>
                    <a:lnTo>
                      <a:pt x="483" y="141"/>
                    </a:lnTo>
                    <a:lnTo>
                      <a:pt x="459" y="120"/>
                    </a:lnTo>
                    <a:lnTo>
                      <a:pt x="434" y="101"/>
                    </a:lnTo>
                    <a:lnTo>
                      <a:pt x="407" y="86"/>
                    </a:lnTo>
                    <a:lnTo>
                      <a:pt x="379" y="74"/>
                    </a:lnTo>
                    <a:lnTo>
                      <a:pt x="350" y="64"/>
                    </a:lnTo>
                    <a:lnTo>
                      <a:pt x="319" y="56"/>
                    </a:lnTo>
                    <a:lnTo>
                      <a:pt x="288" y="51"/>
                    </a:lnTo>
                    <a:lnTo>
                      <a:pt x="255" y="48"/>
                    </a:lnTo>
                    <a:lnTo>
                      <a:pt x="224" y="47"/>
                    </a:lnTo>
                    <a:lnTo>
                      <a:pt x="192" y="47"/>
                    </a:lnTo>
                    <a:lnTo>
                      <a:pt x="160" y="51"/>
                    </a:lnTo>
                    <a:lnTo>
                      <a:pt x="129" y="55"/>
                    </a:lnTo>
                    <a:lnTo>
                      <a:pt x="98" y="61"/>
                    </a:lnTo>
                    <a:lnTo>
                      <a:pt x="68" y="68"/>
                    </a:lnTo>
                    <a:lnTo>
                      <a:pt x="38" y="77"/>
                    </a:lnTo>
                    <a:lnTo>
                      <a:pt x="10" y="88"/>
                    </a:lnTo>
                    <a:lnTo>
                      <a:pt x="5" y="83"/>
                    </a:lnTo>
                    <a:lnTo>
                      <a:pt x="2" y="78"/>
                    </a:lnTo>
                    <a:lnTo>
                      <a:pt x="0" y="71"/>
                    </a:lnTo>
                    <a:lnTo>
                      <a:pt x="0" y="63"/>
                    </a:lnTo>
                    <a:lnTo>
                      <a:pt x="15" y="52"/>
                    </a:lnTo>
                    <a:lnTo>
                      <a:pt x="31" y="41"/>
                    </a:lnTo>
                    <a:lnTo>
                      <a:pt x="47" y="32"/>
                    </a:lnTo>
                    <a:lnTo>
                      <a:pt x="64" y="24"/>
                    </a:lnTo>
                    <a:lnTo>
                      <a:pt x="81" y="17"/>
                    </a:lnTo>
                    <a:lnTo>
                      <a:pt x="100" y="11"/>
                    </a:lnTo>
                    <a:lnTo>
                      <a:pt x="118" y="8"/>
                    </a:lnTo>
                    <a:lnTo>
                      <a:pt x="137" y="5"/>
                    </a:lnTo>
                    <a:lnTo>
                      <a:pt x="156" y="2"/>
                    </a:lnTo>
                    <a:lnTo>
                      <a:pt x="175" y="1"/>
                    </a:lnTo>
                    <a:lnTo>
                      <a:pt x="194" y="0"/>
                    </a:lnTo>
                    <a:lnTo>
                      <a:pt x="214" y="1"/>
                    </a:lnTo>
                    <a:lnTo>
                      <a:pt x="233" y="2"/>
                    </a:lnTo>
                    <a:lnTo>
                      <a:pt x="253" y="5"/>
                    </a:lnTo>
                    <a:lnTo>
                      <a:pt x="273" y="7"/>
                    </a:lnTo>
                    <a:lnTo>
                      <a:pt x="291" y="10"/>
                    </a:lnTo>
                    <a:lnTo>
                      <a:pt x="307" y="14"/>
                    </a:lnTo>
                    <a:lnTo>
                      <a:pt x="323" y="17"/>
                    </a:lnTo>
                    <a:lnTo>
                      <a:pt x="339" y="22"/>
                    </a:lnTo>
                    <a:lnTo>
                      <a:pt x="356" y="28"/>
                    </a:lnTo>
                    <a:lnTo>
                      <a:pt x="372" y="33"/>
                    </a:lnTo>
                    <a:lnTo>
                      <a:pt x="387" y="40"/>
                    </a:lnTo>
                    <a:lnTo>
                      <a:pt x="403" y="48"/>
                    </a:lnTo>
                    <a:lnTo>
                      <a:pt x="417" y="58"/>
                    </a:lnTo>
                    <a:lnTo>
                      <a:pt x="432" y="67"/>
                    </a:lnTo>
                    <a:lnTo>
                      <a:pt x="445" y="76"/>
                    </a:lnTo>
                    <a:lnTo>
                      <a:pt x="458" y="88"/>
                    </a:lnTo>
                    <a:lnTo>
                      <a:pt x="471" y="99"/>
                    </a:lnTo>
                    <a:lnTo>
                      <a:pt x="482" y="112"/>
                    </a:lnTo>
                    <a:lnTo>
                      <a:pt x="493" y="124"/>
                    </a:lnTo>
                    <a:lnTo>
                      <a:pt x="502" y="138"/>
                    </a:lnTo>
                    <a:lnTo>
                      <a:pt x="511" y="1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6" name="Freeform 166"/>
              <p:cNvSpPr>
                <a:spLocks/>
              </p:cNvSpPr>
              <p:nvPr/>
            </p:nvSpPr>
            <p:spPr bwMode="auto">
              <a:xfrm>
                <a:off x="2461" y="2591"/>
                <a:ext cx="497" cy="499"/>
              </a:xfrm>
              <a:custGeom>
                <a:avLst/>
                <a:gdLst>
                  <a:gd name="T0" fmla="*/ 935 w 994"/>
                  <a:gd name="T1" fmla="*/ 816 h 999"/>
                  <a:gd name="T2" fmla="*/ 964 w 994"/>
                  <a:gd name="T3" fmla="*/ 48 h 999"/>
                  <a:gd name="T4" fmla="*/ 182 w 994"/>
                  <a:gd name="T5" fmla="*/ 38 h 999"/>
                  <a:gd name="T6" fmla="*/ 203 w 994"/>
                  <a:gd name="T7" fmla="*/ 875 h 999"/>
                  <a:gd name="T8" fmla="*/ 198 w 994"/>
                  <a:gd name="T9" fmla="*/ 879 h 999"/>
                  <a:gd name="T10" fmla="*/ 189 w 994"/>
                  <a:gd name="T11" fmla="*/ 883 h 999"/>
                  <a:gd name="T12" fmla="*/ 180 w 994"/>
                  <a:gd name="T13" fmla="*/ 884 h 999"/>
                  <a:gd name="T14" fmla="*/ 175 w 994"/>
                  <a:gd name="T15" fmla="*/ 881 h 999"/>
                  <a:gd name="T16" fmla="*/ 138 w 994"/>
                  <a:gd name="T17" fmla="*/ 61 h 999"/>
                  <a:gd name="T18" fmla="*/ 23 w 994"/>
                  <a:gd name="T19" fmla="*/ 166 h 999"/>
                  <a:gd name="T20" fmla="*/ 27 w 994"/>
                  <a:gd name="T21" fmla="*/ 289 h 999"/>
                  <a:gd name="T22" fmla="*/ 36 w 994"/>
                  <a:gd name="T23" fmla="*/ 561 h 999"/>
                  <a:gd name="T24" fmla="*/ 46 w 994"/>
                  <a:gd name="T25" fmla="*/ 835 h 999"/>
                  <a:gd name="T26" fmla="*/ 52 w 994"/>
                  <a:gd name="T27" fmla="*/ 963 h 999"/>
                  <a:gd name="T28" fmla="*/ 68 w 994"/>
                  <a:gd name="T29" fmla="*/ 956 h 999"/>
                  <a:gd name="T30" fmla="*/ 86 w 994"/>
                  <a:gd name="T31" fmla="*/ 948 h 999"/>
                  <a:gd name="T32" fmla="*/ 107 w 994"/>
                  <a:gd name="T33" fmla="*/ 940 h 999"/>
                  <a:gd name="T34" fmla="*/ 127 w 994"/>
                  <a:gd name="T35" fmla="*/ 932 h 999"/>
                  <a:gd name="T36" fmla="*/ 144 w 994"/>
                  <a:gd name="T37" fmla="*/ 925 h 999"/>
                  <a:gd name="T38" fmla="*/ 159 w 994"/>
                  <a:gd name="T39" fmla="*/ 919 h 999"/>
                  <a:gd name="T40" fmla="*/ 168 w 994"/>
                  <a:gd name="T41" fmla="*/ 916 h 999"/>
                  <a:gd name="T42" fmla="*/ 173 w 994"/>
                  <a:gd name="T43" fmla="*/ 916 h 999"/>
                  <a:gd name="T44" fmla="*/ 157 w 994"/>
                  <a:gd name="T45" fmla="*/ 928 h 999"/>
                  <a:gd name="T46" fmla="*/ 141 w 994"/>
                  <a:gd name="T47" fmla="*/ 939 h 999"/>
                  <a:gd name="T48" fmla="*/ 122 w 994"/>
                  <a:gd name="T49" fmla="*/ 948 h 999"/>
                  <a:gd name="T50" fmla="*/ 103 w 994"/>
                  <a:gd name="T51" fmla="*/ 959 h 999"/>
                  <a:gd name="T52" fmla="*/ 84 w 994"/>
                  <a:gd name="T53" fmla="*/ 969 h 999"/>
                  <a:gd name="T54" fmla="*/ 66 w 994"/>
                  <a:gd name="T55" fmla="*/ 978 h 999"/>
                  <a:gd name="T56" fmla="*/ 47 w 994"/>
                  <a:gd name="T57" fmla="*/ 989 h 999"/>
                  <a:gd name="T58" fmla="*/ 31 w 994"/>
                  <a:gd name="T59" fmla="*/ 999 h 999"/>
                  <a:gd name="T60" fmla="*/ 25 w 994"/>
                  <a:gd name="T61" fmla="*/ 963 h 999"/>
                  <a:gd name="T62" fmla="*/ 18 w 994"/>
                  <a:gd name="T63" fmla="*/ 871 h 999"/>
                  <a:gd name="T64" fmla="*/ 13 w 994"/>
                  <a:gd name="T65" fmla="*/ 741 h 999"/>
                  <a:gd name="T66" fmla="*/ 8 w 994"/>
                  <a:gd name="T67" fmla="*/ 590 h 999"/>
                  <a:gd name="T68" fmla="*/ 3 w 994"/>
                  <a:gd name="T69" fmla="*/ 438 h 999"/>
                  <a:gd name="T70" fmla="*/ 0 w 994"/>
                  <a:gd name="T71" fmla="*/ 300 h 999"/>
                  <a:gd name="T72" fmla="*/ 0 w 994"/>
                  <a:gd name="T73" fmla="*/ 196 h 999"/>
                  <a:gd name="T74" fmla="*/ 1 w 994"/>
                  <a:gd name="T75" fmla="*/ 144 h 999"/>
                  <a:gd name="T76" fmla="*/ 147 w 994"/>
                  <a:gd name="T77" fmla="*/ 0 h 999"/>
                  <a:gd name="T78" fmla="*/ 994 w 994"/>
                  <a:gd name="T79" fmla="*/ 22 h 999"/>
                  <a:gd name="T80" fmla="*/ 993 w 994"/>
                  <a:gd name="T81" fmla="*/ 57 h 999"/>
                  <a:gd name="T82" fmla="*/ 988 w 994"/>
                  <a:gd name="T83" fmla="*/ 149 h 999"/>
                  <a:gd name="T84" fmla="*/ 984 w 994"/>
                  <a:gd name="T85" fmla="*/ 279 h 999"/>
                  <a:gd name="T86" fmla="*/ 977 w 994"/>
                  <a:gd name="T87" fmla="*/ 427 h 999"/>
                  <a:gd name="T88" fmla="*/ 970 w 994"/>
                  <a:gd name="T89" fmla="*/ 576 h 999"/>
                  <a:gd name="T90" fmla="*/ 964 w 994"/>
                  <a:gd name="T91" fmla="*/ 706 h 999"/>
                  <a:gd name="T92" fmla="*/ 959 w 994"/>
                  <a:gd name="T93" fmla="*/ 797 h 999"/>
                  <a:gd name="T94" fmla="*/ 957 w 994"/>
                  <a:gd name="T95" fmla="*/ 831 h 999"/>
                  <a:gd name="T96" fmla="*/ 935 w 994"/>
                  <a:gd name="T97" fmla="*/ 816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94" h="999">
                    <a:moveTo>
                      <a:pt x="935" y="816"/>
                    </a:moveTo>
                    <a:lnTo>
                      <a:pt x="964" y="48"/>
                    </a:lnTo>
                    <a:lnTo>
                      <a:pt x="182" y="38"/>
                    </a:lnTo>
                    <a:lnTo>
                      <a:pt x="203" y="875"/>
                    </a:lnTo>
                    <a:lnTo>
                      <a:pt x="198" y="879"/>
                    </a:lnTo>
                    <a:lnTo>
                      <a:pt x="189" y="883"/>
                    </a:lnTo>
                    <a:lnTo>
                      <a:pt x="180" y="884"/>
                    </a:lnTo>
                    <a:lnTo>
                      <a:pt x="175" y="881"/>
                    </a:lnTo>
                    <a:lnTo>
                      <a:pt x="138" y="61"/>
                    </a:lnTo>
                    <a:lnTo>
                      <a:pt x="23" y="166"/>
                    </a:lnTo>
                    <a:lnTo>
                      <a:pt x="27" y="289"/>
                    </a:lnTo>
                    <a:lnTo>
                      <a:pt x="36" y="561"/>
                    </a:lnTo>
                    <a:lnTo>
                      <a:pt x="46" y="835"/>
                    </a:lnTo>
                    <a:lnTo>
                      <a:pt x="52" y="963"/>
                    </a:lnTo>
                    <a:lnTo>
                      <a:pt x="68" y="956"/>
                    </a:lnTo>
                    <a:lnTo>
                      <a:pt x="86" y="948"/>
                    </a:lnTo>
                    <a:lnTo>
                      <a:pt x="107" y="940"/>
                    </a:lnTo>
                    <a:lnTo>
                      <a:pt x="127" y="932"/>
                    </a:lnTo>
                    <a:lnTo>
                      <a:pt x="144" y="925"/>
                    </a:lnTo>
                    <a:lnTo>
                      <a:pt x="159" y="919"/>
                    </a:lnTo>
                    <a:lnTo>
                      <a:pt x="168" y="916"/>
                    </a:lnTo>
                    <a:lnTo>
                      <a:pt x="173" y="916"/>
                    </a:lnTo>
                    <a:lnTo>
                      <a:pt x="157" y="928"/>
                    </a:lnTo>
                    <a:lnTo>
                      <a:pt x="141" y="939"/>
                    </a:lnTo>
                    <a:lnTo>
                      <a:pt x="122" y="948"/>
                    </a:lnTo>
                    <a:lnTo>
                      <a:pt x="103" y="959"/>
                    </a:lnTo>
                    <a:lnTo>
                      <a:pt x="84" y="969"/>
                    </a:lnTo>
                    <a:lnTo>
                      <a:pt x="66" y="978"/>
                    </a:lnTo>
                    <a:lnTo>
                      <a:pt x="47" y="989"/>
                    </a:lnTo>
                    <a:lnTo>
                      <a:pt x="31" y="999"/>
                    </a:lnTo>
                    <a:lnTo>
                      <a:pt x="25" y="963"/>
                    </a:lnTo>
                    <a:lnTo>
                      <a:pt x="18" y="871"/>
                    </a:lnTo>
                    <a:lnTo>
                      <a:pt x="13" y="741"/>
                    </a:lnTo>
                    <a:lnTo>
                      <a:pt x="8" y="590"/>
                    </a:lnTo>
                    <a:lnTo>
                      <a:pt x="3" y="438"/>
                    </a:lnTo>
                    <a:lnTo>
                      <a:pt x="0" y="300"/>
                    </a:lnTo>
                    <a:lnTo>
                      <a:pt x="0" y="196"/>
                    </a:lnTo>
                    <a:lnTo>
                      <a:pt x="1" y="144"/>
                    </a:lnTo>
                    <a:lnTo>
                      <a:pt x="147" y="0"/>
                    </a:lnTo>
                    <a:lnTo>
                      <a:pt x="994" y="22"/>
                    </a:lnTo>
                    <a:lnTo>
                      <a:pt x="993" y="57"/>
                    </a:lnTo>
                    <a:lnTo>
                      <a:pt x="988" y="149"/>
                    </a:lnTo>
                    <a:lnTo>
                      <a:pt x="984" y="279"/>
                    </a:lnTo>
                    <a:lnTo>
                      <a:pt x="977" y="427"/>
                    </a:lnTo>
                    <a:lnTo>
                      <a:pt x="970" y="576"/>
                    </a:lnTo>
                    <a:lnTo>
                      <a:pt x="964" y="706"/>
                    </a:lnTo>
                    <a:lnTo>
                      <a:pt x="959" y="797"/>
                    </a:lnTo>
                    <a:lnTo>
                      <a:pt x="957" y="831"/>
                    </a:lnTo>
                    <a:lnTo>
                      <a:pt x="935" y="8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7" name="Freeform 167"/>
              <p:cNvSpPr>
                <a:spLocks/>
              </p:cNvSpPr>
              <p:nvPr/>
            </p:nvSpPr>
            <p:spPr bwMode="auto">
              <a:xfrm>
                <a:off x="2995" y="2595"/>
                <a:ext cx="338" cy="415"/>
              </a:xfrm>
              <a:custGeom>
                <a:avLst/>
                <a:gdLst>
                  <a:gd name="T0" fmla="*/ 593 w 676"/>
                  <a:gd name="T1" fmla="*/ 811 h 831"/>
                  <a:gd name="T2" fmla="*/ 565 w 676"/>
                  <a:gd name="T3" fmla="*/ 762 h 831"/>
                  <a:gd name="T4" fmla="*/ 527 w 676"/>
                  <a:gd name="T5" fmla="*/ 641 h 831"/>
                  <a:gd name="T6" fmla="*/ 479 w 676"/>
                  <a:gd name="T7" fmla="*/ 560 h 831"/>
                  <a:gd name="T8" fmla="*/ 421 w 676"/>
                  <a:gd name="T9" fmla="*/ 501 h 831"/>
                  <a:gd name="T10" fmla="*/ 360 w 676"/>
                  <a:gd name="T11" fmla="*/ 477 h 831"/>
                  <a:gd name="T12" fmla="*/ 355 w 676"/>
                  <a:gd name="T13" fmla="*/ 462 h 831"/>
                  <a:gd name="T14" fmla="*/ 383 w 676"/>
                  <a:gd name="T15" fmla="*/ 464 h 831"/>
                  <a:gd name="T16" fmla="*/ 424 w 676"/>
                  <a:gd name="T17" fmla="*/ 399 h 831"/>
                  <a:gd name="T18" fmla="*/ 410 w 676"/>
                  <a:gd name="T19" fmla="*/ 342 h 831"/>
                  <a:gd name="T20" fmla="*/ 353 w 676"/>
                  <a:gd name="T21" fmla="*/ 312 h 831"/>
                  <a:gd name="T22" fmla="*/ 268 w 676"/>
                  <a:gd name="T23" fmla="*/ 296 h 831"/>
                  <a:gd name="T24" fmla="*/ 185 w 676"/>
                  <a:gd name="T25" fmla="*/ 272 h 831"/>
                  <a:gd name="T26" fmla="*/ 115 w 676"/>
                  <a:gd name="T27" fmla="*/ 277 h 831"/>
                  <a:gd name="T28" fmla="*/ 102 w 676"/>
                  <a:gd name="T29" fmla="*/ 487 h 831"/>
                  <a:gd name="T30" fmla="*/ 159 w 676"/>
                  <a:gd name="T31" fmla="*/ 635 h 831"/>
                  <a:gd name="T32" fmla="*/ 250 w 676"/>
                  <a:gd name="T33" fmla="*/ 711 h 831"/>
                  <a:gd name="T34" fmla="*/ 281 w 676"/>
                  <a:gd name="T35" fmla="*/ 702 h 831"/>
                  <a:gd name="T36" fmla="*/ 280 w 676"/>
                  <a:gd name="T37" fmla="*/ 716 h 831"/>
                  <a:gd name="T38" fmla="*/ 243 w 676"/>
                  <a:gd name="T39" fmla="*/ 723 h 831"/>
                  <a:gd name="T40" fmla="*/ 153 w 676"/>
                  <a:gd name="T41" fmla="*/ 671 h 831"/>
                  <a:gd name="T42" fmla="*/ 86 w 676"/>
                  <a:gd name="T43" fmla="*/ 577 h 831"/>
                  <a:gd name="T44" fmla="*/ 55 w 676"/>
                  <a:gd name="T45" fmla="*/ 461 h 831"/>
                  <a:gd name="T46" fmla="*/ 38 w 676"/>
                  <a:gd name="T47" fmla="*/ 330 h 831"/>
                  <a:gd name="T48" fmla="*/ 3 w 676"/>
                  <a:gd name="T49" fmla="*/ 319 h 831"/>
                  <a:gd name="T50" fmla="*/ 72 w 676"/>
                  <a:gd name="T51" fmla="*/ 217 h 831"/>
                  <a:gd name="T52" fmla="*/ 60 w 676"/>
                  <a:gd name="T53" fmla="*/ 141 h 831"/>
                  <a:gd name="T54" fmla="*/ 70 w 676"/>
                  <a:gd name="T55" fmla="*/ 65 h 831"/>
                  <a:gd name="T56" fmla="*/ 115 w 676"/>
                  <a:gd name="T57" fmla="*/ 14 h 831"/>
                  <a:gd name="T58" fmla="*/ 142 w 676"/>
                  <a:gd name="T59" fmla="*/ 22 h 831"/>
                  <a:gd name="T60" fmla="*/ 109 w 676"/>
                  <a:gd name="T61" fmla="*/ 55 h 831"/>
                  <a:gd name="T62" fmla="*/ 138 w 676"/>
                  <a:gd name="T63" fmla="*/ 184 h 831"/>
                  <a:gd name="T64" fmla="*/ 232 w 676"/>
                  <a:gd name="T65" fmla="*/ 242 h 831"/>
                  <a:gd name="T66" fmla="*/ 342 w 676"/>
                  <a:gd name="T67" fmla="*/ 271 h 831"/>
                  <a:gd name="T68" fmla="*/ 444 w 676"/>
                  <a:gd name="T69" fmla="*/ 315 h 831"/>
                  <a:gd name="T70" fmla="*/ 512 w 676"/>
                  <a:gd name="T71" fmla="*/ 347 h 831"/>
                  <a:gd name="T72" fmla="*/ 540 w 676"/>
                  <a:gd name="T73" fmla="*/ 410 h 831"/>
                  <a:gd name="T74" fmla="*/ 502 w 676"/>
                  <a:gd name="T75" fmla="*/ 422 h 831"/>
                  <a:gd name="T76" fmla="*/ 478 w 676"/>
                  <a:gd name="T77" fmla="*/ 401 h 831"/>
                  <a:gd name="T78" fmla="*/ 511 w 676"/>
                  <a:gd name="T79" fmla="*/ 409 h 831"/>
                  <a:gd name="T80" fmla="*/ 501 w 676"/>
                  <a:gd name="T81" fmla="*/ 375 h 831"/>
                  <a:gd name="T82" fmla="*/ 456 w 676"/>
                  <a:gd name="T83" fmla="*/ 346 h 831"/>
                  <a:gd name="T84" fmla="*/ 461 w 676"/>
                  <a:gd name="T85" fmla="*/ 440 h 831"/>
                  <a:gd name="T86" fmla="*/ 510 w 676"/>
                  <a:gd name="T87" fmla="*/ 544 h 831"/>
                  <a:gd name="T88" fmla="*/ 592 w 676"/>
                  <a:gd name="T89" fmla="*/ 608 h 831"/>
                  <a:gd name="T90" fmla="*/ 646 w 676"/>
                  <a:gd name="T91" fmla="*/ 602 h 831"/>
                  <a:gd name="T92" fmla="*/ 633 w 676"/>
                  <a:gd name="T93" fmla="*/ 583 h 831"/>
                  <a:gd name="T94" fmla="*/ 671 w 676"/>
                  <a:gd name="T95" fmla="*/ 584 h 831"/>
                  <a:gd name="T96" fmla="*/ 668 w 676"/>
                  <a:gd name="T97" fmla="*/ 628 h 831"/>
                  <a:gd name="T98" fmla="*/ 602 w 676"/>
                  <a:gd name="T99" fmla="*/ 641 h 831"/>
                  <a:gd name="T100" fmla="*/ 547 w 676"/>
                  <a:gd name="T101" fmla="*/ 614 h 831"/>
                  <a:gd name="T102" fmla="*/ 593 w 676"/>
                  <a:gd name="T103" fmla="*/ 721 h 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6" h="831">
                    <a:moveTo>
                      <a:pt x="615" y="831"/>
                    </a:moveTo>
                    <a:lnTo>
                      <a:pt x="608" y="827"/>
                    </a:lnTo>
                    <a:lnTo>
                      <a:pt x="602" y="824"/>
                    </a:lnTo>
                    <a:lnTo>
                      <a:pt x="598" y="818"/>
                    </a:lnTo>
                    <a:lnTo>
                      <a:pt x="593" y="811"/>
                    </a:lnTo>
                    <a:lnTo>
                      <a:pt x="588" y="804"/>
                    </a:lnTo>
                    <a:lnTo>
                      <a:pt x="585" y="797"/>
                    </a:lnTo>
                    <a:lnTo>
                      <a:pt x="580" y="790"/>
                    </a:lnTo>
                    <a:lnTo>
                      <a:pt x="577" y="784"/>
                    </a:lnTo>
                    <a:lnTo>
                      <a:pt x="565" y="762"/>
                    </a:lnTo>
                    <a:lnTo>
                      <a:pt x="555" y="739"/>
                    </a:lnTo>
                    <a:lnTo>
                      <a:pt x="546" y="716"/>
                    </a:lnTo>
                    <a:lnTo>
                      <a:pt x="539" y="691"/>
                    </a:lnTo>
                    <a:lnTo>
                      <a:pt x="533" y="666"/>
                    </a:lnTo>
                    <a:lnTo>
                      <a:pt x="527" y="641"/>
                    </a:lnTo>
                    <a:lnTo>
                      <a:pt x="523" y="615"/>
                    </a:lnTo>
                    <a:lnTo>
                      <a:pt x="518" y="590"/>
                    </a:lnTo>
                    <a:lnTo>
                      <a:pt x="505" y="580"/>
                    </a:lnTo>
                    <a:lnTo>
                      <a:pt x="492" y="570"/>
                    </a:lnTo>
                    <a:lnTo>
                      <a:pt x="479" y="560"/>
                    </a:lnTo>
                    <a:lnTo>
                      <a:pt x="466" y="549"/>
                    </a:lnTo>
                    <a:lnTo>
                      <a:pt x="454" y="538"/>
                    </a:lnTo>
                    <a:lnTo>
                      <a:pt x="441" y="527"/>
                    </a:lnTo>
                    <a:lnTo>
                      <a:pt x="431" y="514"/>
                    </a:lnTo>
                    <a:lnTo>
                      <a:pt x="421" y="501"/>
                    </a:lnTo>
                    <a:lnTo>
                      <a:pt x="410" y="501"/>
                    </a:lnTo>
                    <a:lnTo>
                      <a:pt x="396" y="498"/>
                    </a:lnTo>
                    <a:lnTo>
                      <a:pt x="383" y="492"/>
                    </a:lnTo>
                    <a:lnTo>
                      <a:pt x="371" y="485"/>
                    </a:lnTo>
                    <a:lnTo>
                      <a:pt x="360" y="477"/>
                    </a:lnTo>
                    <a:lnTo>
                      <a:pt x="351" y="470"/>
                    </a:lnTo>
                    <a:lnTo>
                      <a:pt x="345" y="464"/>
                    </a:lnTo>
                    <a:lnTo>
                      <a:pt x="343" y="462"/>
                    </a:lnTo>
                    <a:lnTo>
                      <a:pt x="349" y="461"/>
                    </a:lnTo>
                    <a:lnTo>
                      <a:pt x="355" y="462"/>
                    </a:lnTo>
                    <a:lnTo>
                      <a:pt x="359" y="463"/>
                    </a:lnTo>
                    <a:lnTo>
                      <a:pt x="365" y="463"/>
                    </a:lnTo>
                    <a:lnTo>
                      <a:pt x="371" y="464"/>
                    </a:lnTo>
                    <a:lnTo>
                      <a:pt x="378" y="466"/>
                    </a:lnTo>
                    <a:lnTo>
                      <a:pt x="383" y="464"/>
                    </a:lnTo>
                    <a:lnTo>
                      <a:pt x="390" y="462"/>
                    </a:lnTo>
                    <a:lnTo>
                      <a:pt x="406" y="448"/>
                    </a:lnTo>
                    <a:lnTo>
                      <a:pt x="416" y="433"/>
                    </a:lnTo>
                    <a:lnTo>
                      <a:pt x="419" y="416"/>
                    </a:lnTo>
                    <a:lnTo>
                      <a:pt x="424" y="399"/>
                    </a:lnTo>
                    <a:lnTo>
                      <a:pt x="421" y="387"/>
                    </a:lnTo>
                    <a:lnTo>
                      <a:pt x="420" y="376"/>
                    </a:lnTo>
                    <a:lnTo>
                      <a:pt x="417" y="364"/>
                    </a:lnTo>
                    <a:lnTo>
                      <a:pt x="414" y="353"/>
                    </a:lnTo>
                    <a:lnTo>
                      <a:pt x="410" y="342"/>
                    </a:lnTo>
                    <a:lnTo>
                      <a:pt x="404" y="334"/>
                    </a:lnTo>
                    <a:lnTo>
                      <a:pt x="397" y="326"/>
                    </a:lnTo>
                    <a:lnTo>
                      <a:pt x="388" y="320"/>
                    </a:lnTo>
                    <a:lnTo>
                      <a:pt x="371" y="316"/>
                    </a:lnTo>
                    <a:lnTo>
                      <a:pt x="353" y="312"/>
                    </a:lnTo>
                    <a:lnTo>
                      <a:pt x="336" y="309"/>
                    </a:lnTo>
                    <a:lnTo>
                      <a:pt x="319" y="307"/>
                    </a:lnTo>
                    <a:lnTo>
                      <a:pt x="302" y="303"/>
                    </a:lnTo>
                    <a:lnTo>
                      <a:pt x="284" y="300"/>
                    </a:lnTo>
                    <a:lnTo>
                      <a:pt x="268" y="296"/>
                    </a:lnTo>
                    <a:lnTo>
                      <a:pt x="251" y="293"/>
                    </a:lnTo>
                    <a:lnTo>
                      <a:pt x="234" y="288"/>
                    </a:lnTo>
                    <a:lnTo>
                      <a:pt x="218" y="284"/>
                    </a:lnTo>
                    <a:lnTo>
                      <a:pt x="201" y="279"/>
                    </a:lnTo>
                    <a:lnTo>
                      <a:pt x="185" y="272"/>
                    </a:lnTo>
                    <a:lnTo>
                      <a:pt x="169" y="265"/>
                    </a:lnTo>
                    <a:lnTo>
                      <a:pt x="154" y="257"/>
                    </a:lnTo>
                    <a:lnTo>
                      <a:pt x="139" y="248"/>
                    </a:lnTo>
                    <a:lnTo>
                      <a:pt x="125" y="237"/>
                    </a:lnTo>
                    <a:lnTo>
                      <a:pt x="115" y="277"/>
                    </a:lnTo>
                    <a:lnTo>
                      <a:pt x="107" y="317"/>
                    </a:lnTo>
                    <a:lnTo>
                      <a:pt x="100" y="360"/>
                    </a:lnTo>
                    <a:lnTo>
                      <a:pt x="98" y="401"/>
                    </a:lnTo>
                    <a:lnTo>
                      <a:pt x="98" y="445"/>
                    </a:lnTo>
                    <a:lnTo>
                      <a:pt x="102" y="487"/>
                    </a:lnTo>
                    <a:lnTo>
                      <a:pt x="110" y="530"/>
                    </a:lnTo>
                    <a:lnTo>
                      <a:pt x="122" y="573"/>
                    </a:lnTo>
                    <a:lnTo>
                      <a:pt x="133" y="592"/>
                    </a:lnTo>
                    <a:lnTo>
                      <a:pt x="145" y="614"/>
                    </a:lnTo>
                    <a:lnTo>
                      <a:pt x="159" y="635"/>
                    </a:lnTo>
                    <a:lnTo>
                      <a:pt x="173" y="655"/>
                    </a:lnTo>
                    <a:lnTo>
                      <a:pt x="189" y="673"/>
                    </a:lnTo>
                    <a:lnTo>
                      <a:pt x="207" y="689"/>
                    </a:lnTo>
                    <a:lnTo>
                      <a:pt x="227" y="702"/>
                    </a:lnTo>
                    <a:lnTo>
                      <a:pt x="250" y="711"/>
                    </a:lnTo>
                    <a:lnTo>
                      <a:pt x="256" y="711"/>
                    </a:lnTo>
                    <a:lnTo>
                      <a:pt x="262" y="709"/>
                    </a:lnTo>
                    <a:lnTo>
                      <a:pt x="269" y="706"/>
                    </a:lnTo>
                    <a:lnTo>
                      <a:pt x="275" y="704"/>
                    </a:lnTo>
                    <a:lnTo>
                      <a:pt x="281" y="702"/>
                    </a:lnTo>
                    <a:lnTo>
                      <a:pt x="287" y="701"/>
                    </a:lnTo>
                    <a:lnTo>
                      <a:pt x="290" y="703"/>
                    </a:lnTo>
                    <a:lnTo>
                      <a:pt x="294" y="708"/>
                    </a:lnTo>
                    <a:lnTo>
                      <a:pt x="287" y="712"/>
                    </a:lnTo>
                    <a:lnTo>
                      <a:pt x="280" y="716"/>
                    </a:lnTo>
                    <a:lnTo>
                      <a:pt x="273" y="719"/>
                    </a:lnTo>
                    <a:lnTo>
                      <a:pt x="266" y="721"/>
                    </a:lnTo>
                    <a:lnTo>
                      <a:pt x="259" y="723"/>
                    </a:lnTo>
                    <a:lnTo>
                      <a:pt x="251" y="724"/>
                    </a:lnTo>
                    <a:lnTo>
                      <a:pt x="243" y="723"/>
                    </a:lnTo>
                    <a:lnTo>
                      <a:pt x="235" y="720"/>
                    </a:lnTo>
                    <a:lnTo>
                      <a:pt x="212" y="710"/>
                    </a:lnTo>
                    <a:lnTo>
                      <a:pt x="191" y="698"/>
                    </a:lnTo>
                    <a:lnTo>
                      <a:pt x="171" y="686"/>
                    </a:lnTo>
                    <a:lnTo>
                      <a:pt x="153" y="671"/>
                    </a:lnTo>
                    <a:lnTo>
                      <a:pt x="137" y="655"/>
                    </a:lnTo>
                    <a:lnTo>
                      <a:pt x="122" y="637"/>
                    </a:lnTo>
                    <a:lnTo>
                      <a:pt x="108" y="618"/>
                    </a:lnTo>
                    <a:lnTo>
                      <a:pt x="97" y="598"/>
                    </a:lnTo>
                    <a:lnTo>
                      <a:pt x="86" y="577"/>
                    </a:lnTo>
                    <a:lnTo>
                      <a:pt x="77" y="555"/>
                    </a:lnTo>
                    <a:lnTo>
                      <a:pt x="69" y="532"/>
                    </a:lnTo>
                    <a:lnTo>
                      <a:pt x="63" y="509"/>
                    </a:lnTo>
                    <a:lnTo>
                      <a:pt x="59" y="485"/>
                    </a:lnTo>
                    <a:lnTo>
                      <a:pt x="55" y="461"/>
                    </a:lnTo>
                    <a:lnTo>
                      <a:pt x="53" y="437"/>
                    </a:lnTo>
                    <a:lnTo>
                      <a:pt x="53" y="411"/>
                    </a:lnTo>
                    <a:lnTo>
                      <a:pt x="53" y="330"/>
                    </a:lnTo>
                    <a:lnTo>
                      <a:pt x="45" y="330"/>
                    </a:lnTo>
                    <a:lnTo>
                      <a:pt x="38" y="330"/>
                    </a:lnTo>
                    <a:lnTo>
                      <a:pt x="30" y="330"/>
                    </a:lnTo>
                    <a:lnTo>
                      <a:pt x="22" y="328"/>
                    </a:lnTo>
                    <a:lnTo>
                      <a:pt x="15" y="326"/>
                    </a:lnTo>
                    <a:lnTo>
                      <a:pt x="9" y="323"/>
                    </a:lnTo>
                    <a:lnTo>
                      <a:pt x="3" y="319"/>
                    </a:lnTo>
                    <a:lnTo>
                      <a:pt x="0" y="314"/>
                    </a:lnTo>
                    <a:lnTo>
                      <a:pt x="56" y="294"/>
                    </a:lnTo>
                    <a:lnTo>
                      <a:pt x="61" y="269"/>
                    </a:lnTo>
                    <a:lnTo>
                      <a:pt x="65" y="242"/>
                    </a:lnTo>
                    <a:lnTo>
                      <a:pt x="72" y="217"/>
                    </a:lnTo>
                    <a:lnTo>
                      <a:pt x="87" y="196"/>
                    </a:lnTo>
                    <a:lnTo>
                      <a:pt x="78" y="184"/>
                    </a:lnTo>
                    <a:lnTo>
                      <a:pt x="71" y="171"/>
                    </a:lnTo>
                    <a:lnTo>
                      <a:pt x="64" y="156"/>
                    </a:lnTo>
                    <a:lnTo>
                      <a:pt x="60" y="141"/>
                    </a:lnTo>
                    <a:lnTo>
                      <a:pt x="56" y="126"/>
                    </a:lnTo>
                    <a:lnTo>
                      <a:pt x="56" y="110"/>
                    </a:lnTo>
                    <a:lnTo>
                      <a:pt x="57" y="93"/>
                    </a:lnTo>
                    <a:lnTo>
                      <a:pt x="63" y="77"/>
                    </a:lnTo>
                    <a:lnTo>
                      <a:pt x="70" y="65"/>
                    </a:lnTo>
                    <a:lnTo>
                      <a:pt x="77" y="53"/>
                    </a:lnTo>
                    <a:lnTo>
                      <a:pt x="85" y="42"/>
                    </a:lnTo>
                    <a:lnTo>
                      <a:pt x="94" y="31"/>
                    </a:lnTo>
                    <a:lnTo>
                      <a:pt x="103" y="22"/>
                    </a:lnTo>
                    <a:lnTo>
                      <a:pt x="115" y="14"/>
                    </a:lnTo>
                    <a:lnTo>
                      <a:pt x="125" y="7"/>
                    </a:lnTo>
                    <a:lnTo>
                      <a:pt x="138" y="0"/>
                    </a:lnTo>
                    <a:lnTo>
                      <a:pt x="144" y="8"/>
                    </a:lnTo>
                    <a:lnTo>
                      <a:pt x="145" y="15"/>
                    </a:lnTo>
                    <a:lnTo>
                      <a:pt x="142" y="22"/>
                    </a:lnTo>
                    <a:lnTo>
                      <a:pt x="135" y="28"/>
                    </a:lnTo>
                    <a:lnTo>
                      <a:pt x="127" y="34"/>
                    </a:lnTo>
                    <a:lnTo>
                      <a:pt x="120" y="40"/>
                    </a:lnTo>
                    <a:lnTo>
                      <a:pt x="113" y="47"/>
                    </a:lnTo>
                    <a:lnTo>
                      <a:pt x="109" y="55"/>
                    </a:lnTo>
                    <a:lnTo>
                      <a:pt x="102" y="83"/>
                    </a:lnTo>
                    <a:lnTo>
                      <a:pt x="103" y="113"/>
                    </a:lnTo>
                    <a:lnTo>
                      <a:pt x="110" y="141"/>
                    </a:lnTo>
                    <a:lnTo>
                      <a:pt x="122" y="166"/>
                    </a:lnTo>
                    <a:lnTo>
                      <a:pt x="138" y="184"/>
                    </a:lnTo>
                    <a:lnTo>
                      <a:pt x="154" y="201"/>
                    </a:lnTo>
                    <a:lnTo>
                      <a:pt x="173" y="214"/>
                    </a:lnTo>
                    <a:lnTo>
                      <a:pt x="192" y="226"/>
                    </a:lnTo>
                    <a:lnTo>
                      <a:pt x="212" y="235"/>
                    </a:lnTo>
                    <a:lnTo>
                      <a:pt x="232" y="242"/>
                    </a:lnTo>
                    <a:lnTo>
                      <a:pt x="254" y="249"/>
                    </a:lnTo>
                    <a:lnTo>
                      <a:pt x="276" y="255"/>
                    </a:lnTo>
                    <a:lnTo>
                      <a:pt x="298" y="259"/>
                    </a:lnTo>
                    <a:lnTo>
                      <a:pt x="320" y="265"/>
                    </a:lnTo>
                    <a:lnTo>
                      <a:pt x="342" y="271"/>
                    </a:lnTo>
                    <a:lnTo>
                      <a:pt x="364" y="277"/>
                    </a:lnTo>
                    <a:lnTo>
                      <a:pt x="385" y="284"/>
                    </a:lnTo>
                    <a:lnTo>
                      <a:pt x="405" y="293"/>
                    </a:lnTo>
                    <a:lnTo>
                      <a:pt x="425" y="302"/>
                    </a:lnTo>
                    <a:lnTo>
                      <a:pt x="444" y="315"/>
                    </a:lnTo>
                    <a:lnTo>
                      <a:pt x="459" y="317"/>
                    </a:lnTo>
                    <a:lnTo>
                      <a:pt x="474" y="322"/>
                    </a:lnTo>
                    <a:lnTo>
                      <a:pt x="488" y="328"/>
                    </a:lnTo>
                    <a:lnTo>
                      <a:pt x="501" y="337"/>
                    </a:lnTo>
                    <a:lnTo>
                      <a:pt x="512" y="347"/>
                    </a:lnTo>
                    <a:lnTo>
                      <a:pt x="523" y="358"/>
                    </a:lnTo>
                    <a:lnTo>
                      <a:pt x="531" y="370"/>
                    </a:lnTo>
                    <a:lnTo>
                      <a:pt x="539" y="384"/>
                    </a:lnTo>
                    <a:lnTo>
                      <a:pt x="541" y="396"/>
                    </a:lnTo>
                    <a:lnTo>
                      <a:pt x="540" y="410"/>
                    </a:lnTo>
                    <a:lnTo>
                      <a:pt x="534" y="421"/>
                    </a:lnTo>
                    <a:lnTo>
                      <a:pt x="524" y="430"/>
                    </a:lnTo>
                    <a:lnTo>
                      <a:pt x="517" y="430"/>
                    </a:lnTo>
                    <a:lnTo>
                      <a:pt x="510" y="426"/>
                    </a:lnTo>
                    <a:lnTo>
                      <a:pt x="502" y="422"/>
                    </a:lnTo>
                    <a:lnTo>
                      <a:pt x="495" y="417"/>
                    </a:lnTo>
                    <a:lnTo>
                      <a:pt x="488" y="411"/>
                    </a:lnTo>
                    <a:lnTo>
                      <a:pt x="482" y="406"/>
                    </a:lnTo>
                    <a:lnTo>
                      <a:pt x="479" y="402"/>
                    </a:lnTo>
                    <a:lnTo>
                      <a:pt x="478" y="401"/>
                    </a:lnTo>
                    <a:lnTo>
                      <a:pt x="485" y="405"/>
                    </a:lnTo>
                    <a:lnTo>
                      <a:pt x="492" y="409"/>
                    </a:lnTo>
                    <a:lnTo>
                      <a:pt x="497" y="413"/>
                    </a:lnTo>
                    <a:lnTo>
                      <a:pt x="505" y="414"/>
                    </a:lnTo>
                    <a:lnTo>
                      <a:pt x="511" y="409"/>
                    </a:lnTo>
                    <a:lnTo>
                      <a:pt x="515" y="402"/>
                    </a:lnTo>
                    <a:lnTo>
                      <a:pt x="516" y="396"/>
                    </a:lnTo>
                    <a:lnTo>
                      <a:pt x="516" y="388"/>
                    </a:lnTo>
                    <a:lnTo>
                      <a:pt x="508" y="383"/>
                    </a:lnTo>
                    <a:lnTo>
                      <a:pt x="501" y="375"/>
                    </a:lnTo>
                    <a:lnTo>
                      <a:pt x="493" y="368"/>
                    </a:lnTo>
                    <a:lnTo>
                      <a:pt x="484" y="361"/>
                    </a:lnTo>
                    <a:lnTo>
                      <a:pt x="476" y="354"/>
                    </a:lnTo>
                    <a:lnTo>
                      <a:pt x="466" y="349"/>
                    </a:lnTo>
                    <a:lnTo>
                      <a:pt x="456" y="346"/>
                    </a:lnTo>
                    <a:lnTo>
                      <a:pt x="447" y="346"/>
                    </a:lnTo>
                    <a:lnTo>
                      <a:pt x="454" y="368"/>
                    </a:lnTo>
                    <a:lnTo>
                      <a:pt x="457" y="392"/>
                    </a:lnTo>
                    <a:lnTo>
                      <a:pt x="458" y="416"/>
                    </a:lnTo>
                    <a:lnTo>
                      <a:pt x="461" y="440"/>
                    </a:lnTo>
                    <a:lnTo>
                      <a:pt x="463" y="464"/>
                    </a:lnTo>
                    <a:lnTo>
                      <a:pt x="469" y="487"/>
                    </a:lnTo>
                    <a:lnTo>
                      <a:pt x="480" y="509"/>
                    </a:lnTo>
                    <a:lnTo>
                      <a:pt x="496" y="529"/>
                    </a:lnTo>
                    <a:lnTo>
                      <a:pt x="510" y="544"/>
                    </a:lnTo>
                    <a:lnTo>
                      <a:pt x="524" y="560"/>
                    </a:lnTo>
                    <a:lnTo>
                      <a:pt x="539" y="575"/>
                    </a:lnTo>
                    <a:lnTo>
                      <a:pt x="556" y="589"/>
                    </a:lnTo>
                    <a:lnTo>
                      <a:pt x="573" y="600"/>
                    </a:lnTo>
                    <a:lnTo>
                      <a:pt x="592" y="608"/>
                    </a:lnTo>
                    <a:lnTo>
                      <a:pt x="611" y="612"/>
                    </a:lnTo>
                    <a:lnTo>
                      <a:pt x="633" y="611"/>
                    </a:lnTo>
                    <a:lnTo>
                      <a:pt x="637" y="607"/>
                    </a:lnTo>
                    <a:lnTo>
                      <a:pt x="641" y="604"/>
                    </a:lnTo>
                    <a:lnTo>
                      <a:pt x="646" y="602"/>
                    </a:lnTo>
                    <a:lnTo>
                      <a:pt x="649" y="598"/>
                    </a:lnTo>
                    <a:lnTo>
                      <a:pt x="645" y="593"/>
                    </a:lnTo>
                    <a:lnTo>
                      <a:pt x="639" y="591"/>
                    </a:lnTo>
                    <a:lnTo>
                      <a:pt x="634" y="589"/>
                    </a:lnTo>
                    <a:lnTo>
                      <a:pt x="633" y="583"/>
                    </a:lnTo>
                    <a:lnTo>
                      <a:pt x="640" y="578"/>
                    </a:lnTo>
                    <a:lnTo>
                      <a:pt x="647" y="576"/>
                    </a:lnTo>
                    <a:lnTo>
                      <a:pt x="656" y="575"/>
                    </a:lnTo>
                    <a:lnTo>
                      <a:pt x="664" y="577"/>
                    </a:lnTo>
                    <a:lnTo>
                      <a:pt x="671" y="584"/>
                    </a:lnTo>
                    <a:lnTo>
                      <a:pt x="675" y="592"/>
                    </a:lnTo>
                    <a:lnTo>
                      <a:pt x="676" y="600"/>
                    </a:lnTo>
                    <a:lnTo>
                      <a:pt x="675" y="608"/>
                    </a:lnTo>
                    <a:lnTo>
                      <a:pt x="674" y="619"/>
                    </a:lnTo>
                    <a:lnTo>
                      <a:pt x="668" y="628"/>
                    </a:lnTo>
                    <a:lnTo>
                      <a:pt x="657" y="636"/>
                    </a:lnTo>
                    <a:lnTo>
                      <a:pt x="645" y="643"/>
                    </a:lnTo>
                    <a:lnTo>
                      <a:pt x="630" y="644"/>
                    </a:lnTo>
                    <a:lnTo>
                      <a:pt x="616" y="643"/>
                    </a:lnTo>
                    <a:lnTo>
                      <a:pt x="602" y="641"/>
                    </a:lnTo>
                    <a:lnTo>
                      <a:pt x="590" y="637"/>
                    </a:lnTo>
                    <a:lnTo>
                      <a:pt x="577" y="631"/>
                    </a:lnTo>
                    <a:lnTo>
                      <a:pt x="565" y="627"/>
                    </a:lnTo>
                    <a:lnTo>
                      <a:pt x="556" y="620"/>
                    </a:lnTo>
                    <a:lnTo>
                      <a:pt x="547" y="614"/>
                    </a:lnTo>
                    <a:lnTo>
                      <a:pt x="554" y="636"/>
                    </a:lnTo>
                    <a:lnTo>
                      <a:pt x="562" y="658"/>
                    </a:lnTo>
                    <a:lnTo>
                      <a:pt x="571" y="679"/>
                    </a:lnTo>
                    <a:lnTo>
                      <a:pt x="581" y="701"/>
                    </a:lnTo>
                    <a:lnTo>
                      <a:pt x="593" y="721"/>
                    </a:lnTo>
                    <a:lnTo>
                      <a:pt x="605" y="743"/>
                    </a:lnTo>
                    <a:lnTo>
                      <a:pt x="617" y="764"/>
                    </a:lnTo>
                    <a:lnTo>
                      <a:pt x="631" y="784"/>
                    </a:lnTo>
                    <a:lnTo>
                      <a:pt x="615" y="8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8" name="Freeform 168"/>
              <p:cNvSpPr>
                <a:spLocks/>
              </p:cNvSpPr>
              <p:nvPr/>
            </p:nvSpPr>
            <p:spPr bwMode="auto">
              <a:xfrm>
                <a:off x="3350" y="2622"/>
                <a:ext cx="130" cy="250"/>
              </a:xfrm>
              <a:custGeom>
                <a:avLst/>
                <a:gdLst>
                  <a:gd name="T0" fmla="*/ 248 w 260"/>
                  <a:gd name="T1" fmla="*/ 153 h 501"/>
                  <a:gd name="T2" fmla="*/ 260 w 260"/>
                  <a:gd name="T3" fmla="*/ 246 h 501"/>
                  <a:gd name="T4" fmla="*/ 249 w 260"/>
                  <a:gd name="T5" fmla="*/ 339 h 501"/>
                  <a:gd name="T6" fmla="*/ 213 w 260"/>
                  <a:gd name="T7" fmla="*/ 424 h 501"/>
                  <a:gd name="T8" fmla="*/ 175 w 260"/>
                  <a:gd name="T9" fmla="*/ 470 h 501"/>
                  <a:gd name="T10" fmla="*/ 144 w 260"/>
                  <a:gd name="T11" fmla="*/ 486 h 501"/>
                  <a:gd name="T12" fmla="*/ 111 w 260"/>
                  <a:gd name="T13" fmla="*/ 498 h 501"/>
                  <a:gd name="T14" fmla="*/ 87 w 260"/>
                  <a:gd name="T15" fmla="*/ 501 h 501"/>
                  <a:gd name="T16" fmla="*/ 87 w 260"/>
                  <a:gd name="T17" fmla="*/ 493 h 501"/>
                  <a:gd name="T18" fmla="*/ 108 w 260"/>
                  <a:gd name="T19" fmla="*/ 475 h 501"/>
                  <a:gd name="T20" fmla="*/ 140 w 260"/>
                  <a:gd name="T21" fmla="*/ 453 h 501"/>
                  <a:gd name="T22" fmla="*/ 167 w 260"/>
                  <a:gd name="T23" fmla="*/ 430 h 501"/>
                  <a:gd name="T24" fmla="*/ 188 w 260"/>
                  <a:gd name="T25" fmla="*/ 388 h 501"/>
                  <a:gd name="T26" fmla="*/ 205 w 260"/>
                  <a:gd name="T27" fmla="*/ 319 h 501"/>
                  <a:gd name="T28" fmla="*/ 212 w 260"/>
                  <a:gd name="T29" fmla="*/ 247 h 501"/>
                  <a:gd name="T30" fmla="*/ 206 w 260"/>
                  <a:gd name="T31" fmla="*/ 174 h 501"/>
                  <a:gd name="T32" fmla="*/ 196 w 260"/>
                  <a:gd name="T33" fmla="*/ 130 h 501"/>
                  <a:gd name="T34" fmla="*/ 190 w 260"/>
                  <a:gd name="T35" fmla="*/ 111 h 501"/>
                  <a:gd name="T36" fmla="*/ 181 w 260"/>
                  <a:gd name="T37" fmla="*/ 93 h 501"/>
                  <a:gd name="T38" fmla="*/ 169 w 260"/>
                  <a:gd name="T39" fmla="*/ 78 h 501"/>
                  <a:gd name="T40" fmla="*/ 140 w 260"/>
                  <a:gd name="T41" fmla="*/ 53 h 501"/>
                  <a:gd name="T42" fmla="*/ 87 w 260"/>
                  <a:gd name="T43" fmla="*/ 32 h 501"/>
                  <a:gd name="T44" fmla="*/ 37 w 260"/>
                  <a:gd name="T45" fmla="*/ 24 h 501"/>
                  <a:gd name="T46" fmla="*/ 5 w 260"/>
                  <a:gd name="T47" fmla="*/ 24 h 501"/>
                  <a:gd name="T48" fmla="*/ 16 w 260"/>
                  <a:gd name="T49" fmla="*/ 13 h 501"/>
                  <a:gd name="T50" fmla="*/ 53 w 260"/>
                  <a:gd name="T51" fmla="*/ 1 h 501"/>
                  <a:gd name="T52" fmla="*/ 92 w 260"/>
                  <a:gd name="T53" fmla="*/ 2 h 501"/>
                  <a:gd name="T54" fmla="*/ 130 w 260"/>
                  <a:gd name="T55" fmla="*/ 12 h 501"/>
                  <a:gd name="T56" fmla="*/ 160 w 260"/>
                  <a:gd name="T57" fmla="*/ 28 h 501"/>
                  <a:gd name="T58" fmla="*/ 184 w 260"/>
                  <a:gd name="T59" fmla="*/ 47 h 501"/>
                  <a:gd name="T60" fmla="*/ 206 w 260"/>
                  <a:gd name="T61" fmla="*/ 72 h 501"/>
                  <a:gd name="T62" fmla="*/ 225 w 260"/>
                  <a:gd name="T63" fmla="*/ 97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60" h="501">
                    <a:moveTo>
                      <a:pt x="232" y="111"/>
                    </a:moveTo>
                    <a:lnTo>
                      <a:pt x="248" y="153"/>
                    </a:lnTo>
                    <a:lnTo>
                      <a:pt x="257" y="198"/>
                    </a:lnTo>
                    <a:lnTo>
                      <a:pt x="260" y="246"/>
                    </a:lnTo>
                    <a:lnTo>
                      <a:pt x="258" y="293"/>
                    </a:lnTo>
                    <a:lnTo>
                      <a:pt x="249" y="339"/>
                    </a:lnTo>
                    <a:lnTo>
                      <a:pt x="234" y="384"/>
                    </a:lnTo>
                    <a:lnTo>
                      <a:pt x="213" y="424"/>
                    </a:lnTo>
                    <a:lnTo>
                      <a:pt x="186" y="461"/>
                    </a:lnTo>
                    <a:lnTo>
                      <a:pt x="175" y="470"/>
                    </a:lnTo>
                    <a:lnTo>
                      <a:pt x="160" y="478"/>
                    </a:lnTo>
                    <a:lnTo>
                      <a:pt x="144" y="486"/>
                    </a:lnTo>
                    <a:lnTo>
                      <a:pt x="127" y="493"/>
                    </a:lnTo>
                    <a:lnTo>
                      <a:pt x="111" y="498"/>
                    </a:lnTo>
                    <a:lnTo>
                      <a:pt x="97" y="501"/>
                    </a:lnTo>
                    <a:lnTo>
                      <a:pt x="87" y="501"/>
                    </a:lnTo>
                    <a:lnTo>
                      <a:pt x="82" y="499"/>
                    </a:lnTo>
                    <a:lnTo>
                      <a:pt x="87" y="493"/>
                    </a:lnTo>
                    <a:lnTo>
                      <a:pt x="96" y="485"/>
                    </a:lnTo>
                    <a:lnTo>
                      <a:pt x="108" y="475"/>
                    </a:lnTo>
                    <a:lnTo>
                      <a:pt x="123" y="464"/>
                    </a:lnTo>
                    <a:lnTo>
                      <a:pt x="140" y="453"/>
                    </a:lnTo>
                    <a:lnTo>
                      <a:pt x="154" y="441"/>
                    </a:lnTo>
                    <a:lnTo>
                      <a:pt x="167" y="430"/>
                    </a:lnTo>
                    <a:lnTo>
                      <a:pt x="175" y="421"/>
                    </a:lnTo>
                    <a:lnTo>
                      <a:pt x="188" y="388"/>
                    </a:lnTo>
                    <a:lnTo>
                      <a:pt x="198" y="355"/>
                    </a:lnTo>
                    <a:lnTo>
                      <a:pt x="205" y="319"/>
                    </a:lnTo>
                    <a:lnTo>
                      <a:pt x="210" y="284"/>
                    </a:lnTo>
                    <a:lnTo>
                      <a:pt x="212" y="247"/>
                    </a:lnTo>
                    <a:lnTo>
                      <a:pt x="210" y="210"/>
                    </a:lnTo>
                    <a:lnTo>
                      <a:pt x="206" y="174"/>
                    </a:lnTo>
                    <a:lnTo>
                      <a:pt x="198" y="140"/>
                    </a:lnTo>
                    <a:lnTo>
                      <a:pt x="196" y="130"/>
                    </a:lnTo>
                    <a:lnTo>
                      <a:pt x="194" y="120"/>
                    </a:lnTo>
                    <a:lnTo>
                      <a:pt x="190" y="111"/>
                    </a:lnTo>
                    <a:lnTo>
                      <a:pt x="186" y="103"/>
                    </a:lnTo>
                    <a:lnTo>
                      <a:pt x="181" y="93"/>
                    </a:lnTo>
                    <a:lnTo>
                      <a:pt x="175" y="85"/>
                    </a:lnTo>
                    <a:lnTo>
                      <a:pt x="169" y="78"/>
                    </a:lnTo>
                    <a:lnTo>
                      <a:pt x="163" y="70"/>
                    </a:lnTo>
                    <a:lnTo>
                      <a:pt x="140" y="53"/>
                    </a:lnTo>
                    <a:lnTo>
                      <a:pt x="114" y="40"/>
                    </a:lnTo>
                    <a:lnTo>
                      <a:pt x="87" y="32"/>
                    </a:lnTo>
                    <a:lnTo>
                      <a:pt x="61" y="27"/>
                    </a:lnTo>
                    <a:lnTo>
                      <a:pt x="37" y="24"/>
                    </a:lnTo>
                    <a:lnTo>
                      <a:pt x="17" y="24"/>
                    </a:lnTo>
                    <a:lnTo>
                      <a:pt x="5" y="24"/>
                    </a:lnTo>
                    <a:lnTo>
                      <a:pt x="0" y="24"/>
                    </a:lnTo>
                    <a:lnTo>
                      <a:pt x="16" y="13"/>
                    </a:lnTo>
                    <a:lnTo>
                      <a:pt x="34" y="6"/>
                    </a:lnTo>
                    <a:lnTo>
                      <a:pt x="53" y="1"/>
                    </a:lnTo>
                    <a:lnTo>
                      <a:pt x="73" y="0"/>
                    </a:lnTo>
                    <a:lnTo>
                      <a:pt x="92" y="2"/>
                    </a:lnTo>
                    <a:lnTo>
                      <a:pt x="112" y="6"/>
                    </a:lnTo>
                    <a:lnTo>
                      <a:pt x="130" y="12"/>
                    </a:lnTo>
                    <a:lnTo>
                      <a:pt x="148" y="19"/>
                    </a:lnTo>
                    <a:lnTo>
                      <a:pt x="160" y="28"/>
                    </a:lnTo>
                    <a:lnTo>
                      <a:pt x="173" y="37"/>
                    </a:lnTo>
                    <a:lnTo>
                      <a:pt x="184" y="47"/>
                    </a:lnTo>
                    <a:lnTo>
                      <a:pt x="196" y="59"/>
                    </a:lnTo>
                    <a:lnTo>
                      <a:pt x="206" y="72"/>
                    </a:lnTo>
                    <a:lnTo>
                      <a:pt x="216" y="84"/>
                    </a:lnTo>
                    <a:lnTo>
                      <a:pt x="225" y="97"/>
                    </a:lnTo>
                    <a:lnTo>
                      <a:pt x="232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29" name="Freeform 169"/>
              <p:cNvSpPr>
                <a:spLocks/>
              </p:cNvSpPr>
              <p:nvPr/>
            </p:nvSpPr>
            <p:spPr bwMode="auto">
              <a:xfrm>
                <a:off x="2585" y="2651"/>
                <a:ext cx="321" cy="350"/>
              </a:xfrm>
              <a:custGeom>
                <a:avLst/>
                <a:gdLst>
                  <a:gd name="T0" fmla="*/ 641 w 641"/>
                  <a:gd name="T1" fmla="*/ 3 h 699"/>
                  <a:gd name="T2" fmla="*/ 641 w 641"/>
                  <a:gd name="T3" fmla="*/ 107 h 699"/>
                  <a:gd name="T4" fmla="*/ 641 w 641"/>
                  <a:gd name="T5" fmla="*/ 334 h 699"/>
                  <a:gd name="T6" fmla="*/ 638 w 641"/>
                  <a:gd name="T7" fmla="*/ 563 h 699"/>
                  <a:gd name="T8" fmla="*/ 629 w 641"/>
                  <a:gd name="T9" fmla="*/ 668 h 699"/>
                  <a:gd name="T10" fmla="*/ 623 w 641"/>
                  <a:gd name="T11" fmla="*/ 668 h 699"/>
                  <a:gd name="T12" fmla="*/ 607 w 641"/>
                  <a:gd name="T13" fmla="*/ 669 h 699"/>
                  <a:gd name="T14" fmla="*/ 583 w 641"/>
                  <a:gd name="T15" fmla="*/ 672 h 699"/>
                  <a:gd name="T16" fmla="*/ 549 w 641"/>
                  <a:gd name="T17" fmla="*/ 673 h 699"/>
                  <a:gd name="T18" fmla="*/ 511 w 641"/>
                  <a:gd name="T19" fmla="*/ 676 h 699"/>
                  <a:gd name="T20" fmla="*/ 466 w 641"/>
                  <a:gd name="T21" fmla="*/ 678 h 699"/>
                  <a:gd name="T22" fmla="*/ 419 w 641"/>
                  <a:gd name="T23" fmla="*/ 682 h 699"/>
                  <a:gd name="T24" fmla="*/ 368 w 641"/>
                  <a:gd name="T25" fmla="*/ 684 h 699"/>
                  <a:gd name="T26" fmla="*/ 318 w 641"/>
                  <a:gd name="T27" fmla="*/ 688 h 699"/>
                  <a:gd name="T28" fmla="*/ 266 w 641"/>
                  <a:gd name="T29" fmla="*/ 690 h 699"/>
                  <a:gd name="T30" fmla="*/ 216 w 641"/>
                  <a:gd name="T31" fmla="*/ 693 h 699"/>
                  <a:gd name="T32" fmla="*/ 169 w 641"/>
                  <a:gd name="T33" fmla="*/ 696 h 699"/>
                  <a:gd name="T34" fmla="*/ 127 w 641"/>
                  <a:gd name="T35" fmla="*/ 697 h 699"/>
                  <a:gd name="T36" fmla="*/ 88 w 641"/>
                  <a:gd name="T37" fmla="*/ 698 h 699"/>
                  <a:gd name="T38" fmla="*/ 57 w 641"/>
                  <a:gd name="T39" fmla="*/ 699 h 699"/>
                  <a:gd name="T40" fmla="*/ 34 w 641"/>
                  <a:gd name="T41" fmla="*/ 699 h 699"/>
                  <a:gd name="T42" fmla="*/ 0 w 641"/>
                  <a:gd name="T43" fmla="*/ 0 h 699"/>
                  <a:gd name="T44" fmla="*/ 641 w 641"/>
                  <a:gd name="T45" fmla="*/ 3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41" h="699">
                    <a:moveTo>
                      <a:pt x="641" y="3"/>
                    </a:moveTo>
                    <a:lnTo>
                      <a:pt x="641" y="107"/>
                    </a:lnTo>
                    <a:lnTo>
                      <a:pt x="641" y="334"/>
                    </a:lnTo>
                    <a:lnTo>
                      <a:pt x="638" y="563"/>
                    </a:lnTo>
                    <a:lnTo>
                      <a:pt x="629" y="668"/>
                    </a:lnTo>
                    <a:lnTo>
                      <a:pt x="623" y="668"/>
                    </a:lnTo>
                    <a:lnTo>
                      <a:pt x="607" y="669"/>
                    </a:lnTo>
                    <a:lnTo>
                      <a:pt x="583" y="672"/>
                    </a:lnTo>
                    <a:lnTo>
                      <a:pt x="549" y="673"/>
                    </a:lnTo>
                    <a:lnTo>
                      <a:pt x="511" y="676"/>
                    </a:lnTo>
                    <a:lnTo>
                      <a:pt x="466" y="678"/>
                    </a:lnTo>
                    <a:lnTo>
                      <a:pt x="419" y="682"/>
                    </a:lnTo>
                    <a:lnTo>
                      <a:pt x="368" y="684"/>
                    </a:lnTo>
                    <a:lnTo>
                      <a:pt x="318" y="688"/>
                    </a:lnTo>
                    <a:lnTo>
                      <a:pt x="266" y="690"/>
                    </a:lnTo>
                    <a:lnTo>
                      <a:pt x="216" y="693"/>
                    </a:lnTo>
                    <a:lnTo>
                      <a:pt x="169" y="696"/>
                    </a:lnTo>
                    <a:lnTo>
                      <a:pt x="127" y="697"/>
                    </a:lnTo>
                    <a:lnTo>
                      <a:pt x="88" y="698"/>
                    </a:lnTo>
                    <a:lnTo>
                      <a:pt x="57" y="699"/>
                    </a:lnTo>
                    <a:lnTo>
                      <a:pt x="34" y="699"/>
                    </a:lnTo>
                    <a:lnTo>
                      <a:pt x="0" y="0"/>
                    </a:lnTo>
                    <a:lnTo>
                      <a:pt x="641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0" name="Freeform 170"/>
              <p:cNvSpPr>
                <a:spLocks/>
              </p:cNvSpPr>
              <p:nvPr/>
            </p:nvSpPr>
            <p:spPr bwMode="auto">
              <a:xfrm>
                <a:off x="3295" y="2647"/>
                <a:ext cx="117" cy="218"/>
              </a:xfrm>
              <a:custGeom>
                <a:avLst/>
                <a:gdLst>
                  <a:gd name="T0" fmla="*/ 137 w 233"/>
                  <a:gd name="T1" fmla="*/ 180 h 434"/>
                  <a:gd name="T2" fmla="*/ 122 w 233"/>
                  <a:gd name="T3" fmla="*/ 226 h 434"/>
                  <a:gd name="T4" fmla="*/ 92 w 233"/>
                  <a:gd name="T5" fmla="*/ 266 h 434"/>
                  <a:gd name="T6" fmla="*/ 74 w 233"/>
                  <a:gd name="T7" fmla="*/ 274 h 434"/>
                  <a:gd name="T8" fmla="*/ 52 w 233"/>
                  <a:gd name="T9" fmla="*/ 275 h 434"/>
                  <a:gd name="T10" fmla="*/ 36 w 233"/>
                  <a:gd name="T11" fmla="*/ 279 h 434"/>
                  <a:gd name="T12" fmla="*/ 52 w 233"/>
                  <a:gd name="T13" fmla="*/ 291 h 434"/>
                  <a:gd name="T14" fmla="*/ 72 w 233"/>
                  <a:gd name="T15" fmla="*/ 298 h 434"/>
                  <a:gd name="T16" fmla="*/ 97 w 233"/>
                  <a:gd name="T17" fmla="*/ 296 h 434"/>
                  <a:gd name="T18" fmla="*/ 128 w 233"/>
                  <a:gd name="T19" fmla="*/ 295 h 434"/>
                  <a:gd name="T20" fmla="*/ 146 w 233"/>
                  <a:gd name="T21" fmla="*/ 300 h 434"/>
                  <a:gd name="T22" fmla="*/ 139 w 233"/>
                  <a:gd name="T23" fmla="*/ 343 h 434"/>
                  <a:gd name="T24" fmla="*/ 112 w 233"/>
                  <a:gd name="T25" fmla="*/ 379 h 434"/>
                  <a:gd name="T26" fmla="*/ 99 w 233"/>
                  <a:gd name="T27" fmla="*/ 400 h 434"/>
                  <a:gd name="T28" fmla="*/ 129 w 233"/>
                  <a:gd name="T29" fmla="*/ 400 h 434"/>
                  <a:gd name="T30" fmla="*/ 158 w 233"/>
                  <a:gd name="T31" fmla="*/ 389 h 434"/>
                  <a:gd name="T32" fmla="*/ 180 w 233"/>
                  <a:gd name="T33" fmla="*/ 372 h 434"/>
                  <a:gd name="T34" fmla="*/ 199 w 233"/>
                  <a:gd name="T35" fmla="*/ 348 h 434"/>
                  <a:gd name="T36" fmla="*/ 224 w 233"/>
                  <a:gd name="T37" fmla="*/ 329 h 434"/>
                  <a:gd name="T38" fmla="*/ 233 w 233"/>
                  <a:gd name="T39" fmla="*/ 358 h 434"/>
                  <a:gd name="T40" fmla="*/ 207 w 233"/>
                  <a:gd name="T41" fmla="*/ 397 h 434"/>
                  <a:gd name="T42" fmla="*/ 161 w 233"/>
                  <a:gd name="T43" fmla="*/ 423 h 434"/>
                  <a:gd name="T44" fmla="*/ 109 w 233"/>
                  <a:gd name="T45" fmla="*/ 434 h 434"/>
                  <a:gd name="T46" fmla="*/ 85 w 233"/>
                  <a:gd name="T47" fmla="*/ 424 h 434"/>
                  <a:gd name="T48" fmla="*/ 60 w 233"/>
                  <a:gd name="T49" fmla="*/ 411 h 434"/>
                  <a:gd name="T50" fmla="*/ 48 w 233"/>
                  <a:gd name="T51" fmla="*/ 393 h 434"/>
                  <a:gd name="T52" fmla="*/ 61 w 233"/>
                  <a:gd name="T53" fmla="*/ 387 h 434"/>
                  <a:gd name="T54" fmla="*/ 77 w 233"/>
                  <a:gd name="T55" fmla="*/ 384 h 434"/>
                  <a:gd name="T56" fmla="*/ 104 w 233"/>
                  <a:gd name="T57" fmla="*/ 358 h 434"/>
                  <a:gd name="T58" fmla="*/ 104 w 233"/>
                  <a:gd name="T59" fmla="*/ 335 h 434"/>
                  <a:gd name="T60" fmla="*/ 68 w 233"/>
                  <a:gd name="T61" fmla="*/ 329 h 434"/>
                  <a:gd name="T62" fmla="*/ 34 w 233"/>
                  <a:gd name="T63" fmla="*/ 310 h 434"/>
                  <a:gd name="T64" fmla="*/ 2 w 233"/>
                  <a:gd name="T65" fmla="*/ 260 h 434"/>
                  <a:gd name="T66" fmla="*/ 13 w 233"/>
                  <a:gd name="T67" fmla="*/ 218 h 434"/>
                  <a:gd name="T68" fmla="*/ 21 w 233"/>
                  <a:gd name="T69" fmla="*/ 238 h 434"/>
                  <a:gd name="T70" fmla="*/ 33 w 233"/>
                  <a:gd name="T71" fmla="*/ 256 h 434"/>
                  <a:gd name="T72" fmla="*/ 53 w 233"/>
                  <a:gd name="T73" fmla="*/ 257 h 434"/>
                  <a:gd name="T74" fmla="*/ 68 w 233"/>
                  <a:gd name="T75" fmla="*/ 256 h 434"/>
                  <a:gd name="T76" fmla="*/ 82 w 233"/>
                  <a:gd name="T77" fmla="*/ 248 h 434"/>
                  <a:gd name="T78" fmla="*/ 87 w 233"/>
                  <a:gd name="T79" fmla="*/ 149 h 434"/>
                  <a:gd name="T80" fmla="*/ 66 w 233"/>
                  <a:gd name="T81" fmla="*/ 51 h 434"/>
                  <a:gd name="T82" fmla="*/ 117 w 233"/>
                  <a:gd name="T83" fmla="*/ 16 h 434"/>
                  <a:gd name="T84" fmla="*/ 133 w 233"/>
                  <a:gd name="T85" fmla="*/ 147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33" h="434">
                    <a:moveTo>
                      <a:pt x="133" y="147"/>
                    </a:moveTo>
                    <a:lnTo>
                      <a:pt x="137" y="164"/>
                    </a:lnTo>
                    <a:lnTo>
                      <a:pt x="137" y="180"/>
                    </a:lnTo>
                    <a:lnTo>
                      <a:pt x="135" y="196"/>
                    </a:lnTo>
                    <a:lnTo>
                      <a:pt x="130" y="211"/>
                    </a:lnTo>
                    <a:lnTo>
                      <a:pt x="122" y="226"/>
                    </a:lnTo>
                    <a:lnTo>
                      <a:pt x="114" y="240"/>
                    </a:lnTo>
                    <a:lnTo>
                      <a:pt x="104" y="253"/>
                    </a:lnTo>
                    <a:lnTo>
                      <a:pt x="92" y="266"/>
                    </a:lnTo>
                    <a:lnTo>
                      <a:pt x="86" y="270"/>
                    </a:lnTo>
                    <a:lnTo>
                      <a:pt x="79" y="272"/>
                    </a:lnTo>
                    <a:lnTo>
                      <a:pt x="74" y="274"/>
                    </a:lnTo>
                    <a:lnTo>
                      <a:pt x="67" y="275"/>
                    </a:lnTo>
                    <a:lnTo>
                      <a:pt x="60" y="275"/>
                    </a:lnTo>
                    <a:lnTo>
                      <a:pt x="52" y="275"/>
                    </a:lnTo>
                    <a:lnTo>
                      <a:pt x="41" y="275"/>
                    </a:lnTo>
                    <a:lnTo>
                      <a:pt x="31" y="273"/>
                    </a:lnTo>
                    <a:lnTo>
                      <a:pt x="36" y="279"/>
                    </a:lnTo>
                    <a:lnTo>
                      <a:pt x="40" y="283"/>
                    </a:lnTo>
                    <a:lnTo>
                      <a:pt x="46" y="288"/>
                    </a:lnTo>
                    <a:lnTo>
                      <a:pt x="52" y="291"/>
                    </a:lnTo>
                    <a:lnTo>
                      <a:pt x="59" y="295"/>
                    </a:lnTo>
                    <a:lnTo>
                      <a:pt x="66" y="297"/>
                    </a:lnTo>
                    <a:lnTo>
                      <a:pt x="72" y="298"/>
                    </a:lnTo>
                    <a:lnTo>
                      <a:pt x="79" y="300"/>
                    </a:lnTo>
                    <a:lnTo>
                      <a:pt x="87" y="298"/>
                    </a:lnTo>
                    <a:lnTo>
                      <a:pt x="97" y="296"/>
                    </a:lnTo>
                    <a:lnTo>
                      <a:pt x="107" y="295"/>
                    </a:lnTo>
                    <a:lnTo>
                      <a:pt x="117" y="295"/>
                    </a:lnTo>
                    <a:lnTo>
                      <a:pt x="128" y="295"/>
                    </a:lnTo>
                    <a:lnTo>
                      <a:pt x="136" y="295"/>
                    </a:lnTo>
                    <a:lnTo>
                      <a:pt x="143" y="297"/>
                    </a:lnTo>
                    <a:lnTo>
                      <a:pt x="146" y="300"/>
                    </a:lnTo>
                    <a:lnTo>
                      <a:pt x="146" y="316"/>
                    </a:lnTo>
                    <a:lnTo>
                      <a:pt x="144" y="329"/>
                    </a:lnTo>
                    <a:lnTo>
                      <a:pt x="139" y="343"/>
                    </a:lnTo>
                    <a:lnTo>
                      <a:pt x="131" y="356"/>
                    </a:lnTo>
                    <a:lnTo>
                      <a:pt x="122" y="369"/>
                    </a:lnTo>
                    <a:lnTo>
                      <a:pt x="112" y="379"/>
                    </a:lnTo>
                    <a:lnTo>
                      <a:pt x="101" y="388"/>
                    </a:lnTo>
                    <a:lnTo>
                      <a:pt x="90" y="396"/>
                    </a:lnTo>
                    <a:lnTo>
                      <a:pt x="99" y="400"/>
                    </a:lnTo>
                    <a:lnTo>
                      <a:pt x="109" y="401"/>
                    </a:lnTo>
                    <a:lnTo>
                      <a:pt x="120" y="401"/>
                    </a:lnTo>
                    <a:lnTo>
                      <a:pt x="129" y="400"/>
                    </a:lnTo>
                    <a:lnTo>
                      <a:pt x="139" y="397"/>
                    </a:lnTo>
                    <a:lnTo>
                      <a:pt x="148" y="394"/>
                    </a:lnTo>
                    <a:lnTo>
                      <a:pt x="158" y="389"/>
                    </a:lnTo>
                    <a:lnTo>
                      <a:pt x="166" y="385"/>
                    </a:lnTo>
                    <a:lnTo>
                      <a:pt x="174" y="379"/>
                    </a:lnTo>
                    <a:lnTo>
                      <a:pt x="180" y="372"/>
                    </a:lnTo>
                    <a:lnTo>
                      <a:pt x="186" y="364"/>
                    </a:lnTo>
                    <a:lnTo>
                      <a:pt x="192" y="356"/>
                    </a:lnTo>
                    <a:lnTo>
                      <a:pt x="199" y="348"/>
                    </a:lnTo>
                    <a:lnTo>
                      <a:pt x="206" y="340"/>
                    </a:lnTo>
                    <a:lnTo>
                      <a:pt x="214" y="334"/>
                    </a:lnTo>
                    <a:lnTo>
                      <a:pt x="224" y="329"/>
                    </a:lnTo>
                    <a:lnTo>
                      <a:pt x="229" y="339"/>
                    </a:lnTo>
                    <a:lnTo>
                      <a:pt x="233" y="349"/>
                    </a:lnTo>
                    <a:lnTo>
                      <a:pt x="233" y="358"/>
                    </a:lnTo>
                    <a:lnTo>
                      <a:pt x="230" y="369"/>
                    </a:lnTo>
                    <a:lnTo>
                      <a:pt x="220" y="385"/>
                    </a:lnTo>
                    <a:lnTo>
                      <a:pt x="207" y="397"/>
                    </a:lnTo>
                    <a:lnTo>
                      <a:pt x="193" y="408"/>
                    </a:lnTo>
                    <a:lnTo>
                      <a:pt x="178" y="416"/>
                    </a:lnTo>
                    <a:lnTo>
                      <a:pt x="161" y="423"/>
                    </a:lnTo>
                    <a:lnTo>
                      <a:pt x="144" y="427"/>
                    </a:lnTo>
                    <a:lnTo>
                      <a:pt x="127" y="431"/>
                    </a:lnTo>
                    <a:lnTo>
                      <a:pt x="109" y="434"/>
                    </a:lnTo>
                    <a:lnTo>
                      <a:pt x="101" y="431"/>
                    </a:lnTo>
                    <a:lnTo>
                      <a:pt x="93" y="427"/>
                    </a:lnTo>
                    <a:lnTo>
                      <a:pt x="85" y="424"/>
                    </a:lnTo>
                    <a:lnTo>
                      <a:pt x="76" y="420"/>
                    </a:lnTo>
                    <a:lnTo>
                      <a:pt x="68" y="417"/>
                    </a:lnTo>
                    <a:lnTo>
                      <a:pt x="60" y="411"/>
                    </a:lnTo>
                    <a:lnTo>
                      <a:pt x="53" y="406"/>
                    </a:lnTo>
                    <a:lnTo>
                      <a:pt x="46" y="397"/>
                    </a:lnTo>
                    <a:lnTo>
                      <a:pt x="48" y="393"/>
                    </a:lnTo>
                    <a:lnTo>
                      <a:pt x="52" y="391"/>
                    </a:lnTo>
                    <a:lnTo>
                      <a:pt x="56" y="388"/>
                    </a:lnTo>
                    <a:lnTo>
                      <a:pt x="61" y="387"/>
                    </a:lnTo>
                    <a:lnTo>
                      <a:pt x="67" y="386"/>
                    </a:lnTo>
                    <a:lnTo>
                      <a:pt x="72" y="385"/>
                    </a:lnTo>
                    <a:lnTo>
                      <a:pt x="77" y="384"/>
                    </a:lnTo>
                    <a:lnTo>
                      <a:pt x="82" y="381"/>
                    </a:lnTo>
                    <a:lnTo>
                      <a:pt x="93" y="370"/>
                    </a:lnTo>
                    <a:lnTo>
                      <a:pt x="104" y="358"/>
                    </a:lnTo>
                    <a:lnTo>
                      <a:pt x="112" y="346"/>
                    </a:lnTo>
                    <a:lnTo>
                      <a:pt x="115" y="332"/>
                    </a:lnTo>
                    <a:lnTo>
                      <a:pt x="104" y="335"/>
                    </a:lnTo>
                    <a:lnTo>
                      <a:pt x="91" y="335"/>
                    </a:lnTo>
                    <a:lnTo>
                      <a:pt x="79" y="334"/>
                    </a:lnTo>
                    <a:lnTo>
                      <a:pt x="68" y="329"/>
                    </a:lnTo>
                    <a:lnTo>
                      <a:pt x="56" y="325"/>
                    </a:lnTo>
                    <a:lnTo>
                      <a:pt x="45" y="318"/>
                    </a:lnTo>
                    <a:lnTo>
                      <a:pt x="34" y="310"/>
                    </a:lnTo>
                    <a:lnTo>
                      <a:pt x="24" y="301"/>
                    </a:lnTo>
                    <a:lnTo>
                      <a:pt x="10" y="282"/>
                    </a:lnTo>
                    <a:lnTo>
                      <a:pt x="2" y="260"/>
                    </a:lnTo>
                    <a:lnTo>
                      <a:pt x="0" y="237"/>
                    </a:lnTo>
                    <a:lnTo>
                      <a:pt x="6" y="215"/>
                    </a:lnTo>
                    <a:lnTo>
                      <a:pt x="13" y="218"/>
                    </a:lnTo>
                    <a:lnTo>
                      <a:pt x="16" y="223"/>
                    </a:lnTo>
                    <a:lnTo>
                      <a:pt x="18" y="230"/>
                    </a:lnTo>
                    <a:lnTo>
                      <a:pt x="21" y="238"/>
                    </a:lnTo>
                    <a:lnTo>
                      <a:pt x="23" y="245"/>
                    </a:lnTo>
                    <a:lnTo>
                      <a:pt x="28" y="252"/>
                    </a:lnTo>
                    <a:lnTo>
                      <a:pt x="33" y="256"/>
                    </a:lnTo>
                    <a:lnTo>
                      <a:pt x="44" y="257"/>
                    </a:lnTo>
                    <a:lnTo>
                      <a:pt x="48" y="257"/>
                    </a:lnTo>
                    <a:lnTo>
                      <a:pt x="53" y="257"/>
                    </a:lnTo>
                    <a:lnTo>
                      <a:pt x="57" y="257"/>
                    </a:lnTo>
                    <a:lnTo>
                      <a:pt x="63" y="257"/>
                    </a:lnTo>
                    <a:lnTo>
                      <a:pt x="68" y="256"/>
                    </a:lnTo>
                    <a:lnTo>
                      <a:pt x="74" y="253"/>
                    </a:lnTo>
                    <a:lnTo>
                      <a:pt x="78" y="251"/>
                    </a:lnTo>
                    <a:lnTo>
                      <a:pt x="82" y="248"/>
                    </a:lnTo>
                    <a:lnTo>
                      <a:pt x="97" y="215"/>
                    </a:lnTo>
                    <a:lnTo>
                      <a:pt x="97" y="182"/>
                    </a:lnTo>
                    <a:lnTo>
                      <a:pt x="87" y="149"/>
                    </a:lnTo>
                    <a:lnTo>
                      <a:pt x="75" y="114"/>
                    </a:lnTo>
                    <a:lnTo>
                      <a:pt x="66" y="82"/>
                    </a:lnTo>
                    <a:lnTo>
                      <a:pt x="66" y="51"/>
                    </a:lnTo>
                    <a:lnTo>
                      <a:pt x="79" y="23"/>
                    </a:lnTo>
                    <a:lnTo>
                      <a:pt x="115" y="0"/>
                    </a:lnTo>
                    <a:lnTo>
                      <a:pt x="117" y="16"/>
                    </a:lnTo>
                    <a:lnTo>
                      <a:pt x="122" y="56"/>
                    </a:lnTo>
                    <a:lnTo>
                      <a:pt x="128" y="105"/>
                    </a:lnTo>
                    <a:lnTo>
                      <a:pt x="133" y="14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1" name="Freeform 171"/>
              <p:cNvSpPr>
                <a:spLocks/>
              </p:cNvSpPr>
              <p:nvPr/>
            </p:nvSpPr>
            <p:spPr bwMode="auto">
              <a:xfrm>
                <a:off x="2603" y="2661"/>
                <a:ext cx="289" cy="328"/>
              </a:xfrm>
              <a:custGeom>
                <a:avLst/>
                <a:gdLst>
                  <a:gd name="T0" fmla="*/ 568 w 578"/>
                  <a:gd name="T1" fmla="*/ 622 h 654"/>
                  <a:gd name="T2" fmla="*/ 545 w 578"/>
                  <a:gd name="T3" fmla="*/ 624 h 654"/>
                  <a:gd name="T4" fmla="*/ 517 w 578"/>
                  <a:gd name="T5" fmla="*/ 625 h 654"/>
                  <a:gd name="T6" fmla="*/ 481 w 578"/>
                  <a:gd name="T7" fmla="*/ 629 h 654"/>
                  <a:gd name="T8" fmla="*/ 441 w 578"/>
                  <a:gd name="T9" fmla="*/ 631 h 654"/>
                  <a:gd name="T10" fmla="*/ 398 w 578"/>
                  <a:gd name="T11" fmla="*/ 633 h 654"/>
                  <a:gd name="T12" fmla="*/ 352 w 578"/>
                  <a:gd name="T13" fmla="*/ 636 h 654"/>
                  <a:gd name="T14" fmla="*/ 305 w 578"/>
                  <a:gd name="T15" fmla="*/ 639 h 654"/>
                  <a:gd name="T16" fmla="*/ 258 w 578"/>
                  <a:gd name="T17" fmla="*/ 641 h 654"/>
                  <a:gd name="T18" fmla="*/ 213 w 578"/>
                  <a:gd name="T19" fmla="*/ 644 h 654"/>
                  <a:gd name="T20" fmla="*/ 169 w 578"/>
                  <a:gd name="T21" fmla="*/ 646 h 654"/>
                  <a:gd name="T22" fmla="*/ 129 w 578"/>
                  <a:gd name="T23" fmla="*/ 648 h 654"/>
                  <a:gd name="T24" fmla="*/ 94 w 578"/>
                  <a:gd name="T25" fmla="*/ 651 h 654"/>
                  <a:gd name="T26" fmla="*/ 64 w 578"/>
                  <a:gd name="T27" fmla="*/ 652 h 654"/>
                  <a:gd name="T28" fmla="*/ 42 w 578"/>
                  <a:gd name="T29" fmla="*/ 653 h 654"/>
                  <a:gd name="T30" fmla="*/ 27 w 578"/>
                  <a:gd name="T31" fmla="*/ 654 h 654"/>
                  <a:gd name="T32" fmla="*/ 23 w 578"/>
                  <a:gd name="T33" fmla="*/ 654 h 654"/>
                  <a:gd name="T34" fmla="*/ 0 w 578"/>
                  <a:gd name="T35" fmla="*/ 0 h 654"/>
                  <a:gd name="T36" fmla="*/ 578 w 578"/>
                  <a:gd name="T37" fmla="*/ 8 h 654"/>
                  <a:gd name="T38" fmla="*/ 568 w 578"/>
                  <a:gd name="T39" fmla="*/ 622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78" h="654">
                    <a:moveTo>
                      <a:pt x="568" y="622"/>
                    </a:moveTo>
                    <a:lnTo>
                      <a:pt x="545" y="624"/>
                    </a:lnTo>
                    <a:lnTo>
                      <a:pt x="517" y="625"/>
                    </a:lnTo>
                    <a:lnTo>
                      <a:pt x="481" y="629"/>
                    </a:lnTo>
                    <a:lnTo>
                      <a:pt x="441" y="631"/>
                    </a:lnTo>
                    <a:lnTo>
                      <a:pt x="398" y="633"/>
                    </a:lnTo>
                    <a:lnTo>
                      <a:pt x="352" y="636"/>
                    </a:lnTo>
                    <a:lnTo>
                      <a:pt x="305" y="639"/>
                    </a:lnTo>
                    <a:lnTo>
                      <a:pt x="258" y="641"/>
                    </a:lnTo>
                    <a:lnTo>
                      <a:pt x="213" y="644"/>
                    </a:lnTo>
                    <a:lnTo>
                      <a:pt x="169" y="646"/>
                    </a:lnTo>
                    <a:lnTo>
                      <a:pt x="129" y="648"/>
                    </a:lnTo>
                    <a:lnTo>
                      <a:pt x="94" y="651"/>
                    </a:lnTo>
                    <a:lnTo>
                      <a:pt x="64" y="652"/>
                    </a:lnTo>
                    <a:lnTo>
                      <a:pt x="42" y="653"/>
                    </a:lnTo>
                    <a:lnTo>
                      <a:pt x="27" y="654"/>
                    </a:lnTo>
                    <a:lnTo>
                      <a:pt x="23" y="654"/>
                    </a:lnTo>
                    <a:lnTo>
                      <a:pt x="0" y="0"/>
                    </a:lnTo>
                    <a:lnTo>
                      <a:pt x="578" y="8"/>
                    </a:lnTo>
                    <a:lnTo>
                      <a:pt x="568" y="622"/>
                    </a:lnTo>
                    <a:close/>
                  </a:path>
                </a:pathLst>
              </a:custGeom>
              <a:solidFill>
                <a:srgbClr val="26AD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2" name="Freeform 172"/>
              <p:cNvSpPr>
                <a:spLocks/>
              </p:cNvSpPr>
              <p:nvPr/>
            </p:nvSpPr>
            <p:spPr bwMode="auto">
              <a:xfrm>
                <a:off x="2561" y="3027"/>
                <a:ext cx="378" cy="112"/>
              </a:xfrm>
              <a:custGeom>
                <a:avLst/>
                <a:gdLst>
                  <a:gd name="T0" fmla="*/ 754 w 756"/>
                  <a:gd name="T1" fmla="*/ 7 h 226"/>
                  <a:gd name="T2" fmla="*/ 741 w 756"/>
                  <a:gd name="T3" fmla="*/ 14 h 226"/>
                  <a:gd name="T4" fmla="*/ 716 w 756"/>
                  <a:gd name="T5" fmla="*/ 27 h 226"/>
                  <a:gd name="T6" fmla="*/ 682 w 756"/>
                  <a:gd name="T7" fmla="*/ 43 h 226"/>
                  <a:gd name="T8" fmla="*/ 643 w 756"/>
                  <a:gd name="T9" fmla="*/ 59 h 226"/>
                  <a:gd name="T10" fmla="*/ 602 w 756"/>
                  <a:gd name="T11" fmla="*/ 74 h 226"/>
                  <a:gd name="T12" fmla="*/ 559 w 756"/>
                  <a:gd name="T13" fmla="*/ 86 h 226"/>
                  <a:gd name="T14" fmla="*/ 519 w 756"/>
                  <a:gd name="T15" fmla="*/ 92 h 226"/>
                  <a:gd name="T16" fmla="*/ 486 w 756"/>
                  <a:gd name="T17" fmla="*/ 128 h 226"/>
                  <a:gd name="T18" fmla="*/ 475 w 756"/>
                  <a:gd name="T19" fmla="*/ 210 h 226"/>
                  <a:gd name="T20" fmla="*/ 458 w 756"/>
                  <a:gd name="T21" fmla="*/ 206 h 226"/>
                  <a:gd name="T22" fmla="*/ 453 w 756"/>
                  <a:gd name="T23" fmla="*/ 151 h 226"/>
                  <a:gd name="T24" fmla="*/ 460 w 756"/>
                  <a:gd name="T25" fmla="*/ 116 h 226"/>
                  <a:gd name="T26" fmla="*/ 467 w 756"/>
                  <a:gd name="T27" fmla="*/ 101 h 226"/>
                  <a:gd name="T28" fmla="*/ 476 w 756"/>
                  <a:gd name="T29" fmla="*/ 90 h 226"/>
                  <a:gd name="T30" fmla="*/ 488 w 756"/>
                  <a:gd name="T31" fmla="*/ 81 h 226"/>
                  <a:gd name="T32" fmla="*/ 505 w 756"/>
                  <a:gd name="T33" fmla="*/ 77 h 226"/>
                  <a:gd name="T34" fmla="*/ 541 w 756"/>
                  <a:gd name="T35" fmla="*/ 69 h 226"/>
                  <a:gd name="T36" fmla="*/ 590 w 756"/>
                  <a:gd name="T37" fmla="*/ 54 h 226"/>
                  <a:gd name="T38" fmla="*/ 636 w 756"/>
                  <a:gd name="T39" fmla="*/ 38 h 226"/>
                  <a:gd name="T40" fmla="*/ 636 w 756"/>
                  <a:gd name="T41" fmla="*/ 32 h 226"/>
                  <a:gd name="T42" fmla="*/ 574 w 756"/>
                  <a:gd name="T43" fmla="*/ 35 h 226"/>
                  <a:gd name="T44" fmla="*/ 483 w 756"/>
                  <a:gd name="T45" fmla="*/ 40 h 226"/>
                  <a:gd name="T46" fmla="*/ 376 w 756"/>
                  <a:gd name="T47" fmla="*/ 47 h 226"/>
                  <a:gd name="T48" fmla="*/ 264 w 756"/>
                  <a:gd name="T49" fmla="*/ 57 h 226"/>
                  <a:gd name="T50" fmla="*/ 159 w 756"/>
                  <a:gd name="T51" fmla="*/ 65 h 226"/>
                  <a:gd name="T52" fmla="*/ 72 w 756"/>
                  <a:gd name="T53" fmla="*/ 71 h 226"/>
                  <a:gd name="T54" fmla="*/ 14 w 756"/>
                  <a:gd name="T55" fmla="*/ 75 h 226"/>
                  <a:gd name="T56" fmla="*/ 2 w 756"/>
                  <a:gd name="T57" fmla="*/ 69 h 226"/>
                  <a:gd name="T58" fmla="*/ 6 w 756"/>
                  <a:gd name="T59" fmla="*/ 59 h 226"/>
                  <a:gd name="T60" fmla="*/ 13 w 756"/>
                  <a:gd name="T61" fmla="*/ 51 h 226"/>
                  <a:gd name="T62" fmla="*/ 36 w 756"/>
                  <a:gd name="T63" fmla="*/ 50 h 226"/>
                  <a:gd name="T64" fmla="*/ 71 w 756"/>
                  <a:gd name="T65" fmla="*/ 46 h 226"/>
                  <a:gd name="T66" fmla="*/ 114 w 756"/>
                  <a:gd name="T67" fmla="*/ 42 h 226"/>
                  <a:gd name="T68" fmla="*/ 167 w 756"/>
                  <a:gd name="T69" fmla="*/ 37 h 226"/>
                  <a:gd name="T70" fmla="*/ 225 w 756"/>
                  <a:gd name="T71" fmla="*/ 31 h 226"/>
                  <a:gd name="T72" fmla="*/ 288 w 756"/>
                  <a:gd name="T73" fmla="*/ 27 h 226"/>
                  <a:gd name="T74" fmla="*/ 354 w 756"/>
                  <a:gd name="T75" fmla="*/ 21 h 226"/>
                  <a:gd name="T76" fmla="*/ 420 w 756"/>
                  <a:gd name="T77" fmla="*/ 15 h 226"/>
                  <a:gd name="T78" fmla="*/ 485 w 756"/>
                  <a:gd name="T79" fmla="*/ 10 h 226"/>
                  <a:gd name="T80" fmla="*/ 548 w 756"/>
                  <a:gd name="T81" fmla="*/ 7 h 226"/>
                  <a:gd name="T82" fmla="*/ 605 w 756"/>
                  <a:gd name="T83" fmla="*/ 4 h 226"/>
                  <a:gd name="T84" fmla="*/ 656 w 756"/>
                  <a:gd name="T85" fmla="*/ 1 h 226"/>
                  <a:gd name="T86" fmla="*/ 698 w 756"/>
                  <a:gd name="T87" fmla="*/ 0 h 226"/>
                  <a:gd name="T88" fmla="*/ 731 w 756"/>
                  <a:gd name="T89" fmla="*/ 1 h 226"/>
                  <a:gd name="T90" fmla="*/ 751 w 756"/>
                  <a:gd name="T91" fmla="*/ 4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56" h="226">
                    <a:moveTo>
                      <a:pt x="756" y="6"/>
                    </a:moveTo>
                    <a:lnTo>
                      <a:pt x="754" y="7"/>
                    </a:lnTo>
                    <a:lnTo>
                      <a:pt x="749" y="9"/>
                    </a:lnTo>
                    <a:lnTo>
                      <a:pt x="741" y="14"/>
                    </a:lnTo>
                    <a:lnTo>
                      <a:pt x="729" y="20"/>
                    </a:lnTo>
                    <a:lnTo>
                      <a:pt x="716" y="27"/>
                    </a:lnTo>
                    <a:lnTo>
                      <a:pt x="700" y="35"/>
                    </a:lnTo>
                    <a:lnTo>
                      <a:pt x="682" y="43"/>
                    </a:lnTo>
                    <a:lnTo>
                      <a:pt x="664" y="51"/>
                    </a:lnTo>
                    <a:lnTo>
                      <a:pt x="643" y="59"/>
                    </a:lnTo>
                    <a:lnTo>
                      <a:pt x="622" y="67"/>
                    </a:lnTo>
                    <a:lnTo>
                      <a:pt x="602" y="74"/>
                    </a:lnTo>
                    <a:lnTo>
                      <a:pt x="580" y="81"/>
                    </a:lnTo>
                    <a:lnTo>
                      <a:pt x="559" y="86"/>
                    </a:lnTo>
                    <a:lnTo>
                      <a:pt x="538" y="90"/>
                    </a:lnTo>
                    <a:lnTo>
                      <a:pt x="519" y="92"/>
                    </a:lnTo>
                    <a:lnTo>
                      <a:pt x="500" y="92"/>
                    </a:lnTo>
                    <a:lnTo>
                      <a:pt x="486" y="128"/>
                    </a:lnTo>
                    <a:lnTo>
                      <a:pt x="478" y="173"/>
                    </a:lnTo>
                    <a:lnTo>
                      <a:pt x="475" y="210"/>
                    </a:lnTo>
                    <a:lnTo>
                      <a:pt x="475" y="226"/>
                    </a:lnTo>
                    <a:lnTo>
                      <a:pt x="458" y="206"/>
                    </a:lnTo>
                    <a:lnTo>
                      <a:pt x="452" y="180"/>
                    </a:lnTo>
                    <a:lnTo>
                      <a:pt x="453" y="151"/>
                    </a:lnTo>
                    <a:lnTo>
                      <a:pt x="458" y="123"/>
                    </a:lnTo>
                    <a:lnTo>
                      <a:pt x="460" y="116"/>
                    </a:lnTo>
                    <a:lnTo>
                      <a:pt x="463" y="108"/>
                    </a:lnTo>
                    <a:lnTo>
                      <a:pt x="467" y="101"/>
                    </a:lnTo>
                    <a:lnTo>
                      <a:pt x="470" y="96"/>
                    </a:lnTo>
                    <a:lnTo>
                      <a:pt x="476" y="90"/>
                    </a:lnTo>
                    <a:lnTo>
                      <a:pt x="482" y="84"/>
                    </a:lnTo>
                    <a:lnTo>
                      <a:pt x="488" y="81"/>
                    </a:lnTo>
                    <a:lnTo>
                      <a:pt x="496" y="77"/>
                    </a:lnTo>
                    <a:lnTo>
                      <a:pt x="505" y="77"/>
                    </a:lnTo>
                    <a:lnTo>
                      <a:pt x="520" y="75"/>
                    </a:lnTo>
                    <a:lnTo>
                      <a:pt x="541" y="69"/>
                    </a:lnTo>
                    <a:lnTo>
                      <a:pt x="565" y="62"/>
                    </a:lnTo>
                    <a:lnTo>
                      <a:pt x="590" y="54"/>
                    </a:lnTo>
                    <a:lnTo>
                      <a:pt x="614" y="46"/>
                    </a:lnTo>
                    <a:lnTo>
                      <a:pt x="636" y="38"/>
                    </a:lnTo>
                    <a:lnTo>
                      <a:pt x="653" y="33"/>
                    </a:lnTo>
                    <a:lnTo>
                      <a:pt x="636" y="32"/>
                    </a:lnTo>
                    <a:lnTo>
                      <a:pt x="609" y="33"/>
                    </a:lnTo>
                    <a:lnTo>
                      <a:pt x="574" y="35"/>
                    </a:lnTo>
                    <a:lnTo>
                      <a:pt x="531" y="37"/>
                    </a:lnTo>
                    <a:lnTo>
                      <a:pt x="483" y="40"/>
                    </a:lnTo>
                    <a:lnTo>
                      <a:pt x="431" y="44"/>
                    </a:lnTo>
                    <a:lnTo>
                      <a:pt x="376" y="47"/>
                    </a:lnTo>
                    <a:lnTo>
                      <a:pt x="321" y="52"/>
                    </a:lnTo>
                    <a:lnTo>
                      <a:pt x="264" y="57"/>
                    </a:lnTo>
                    <a:lnTo>
                      <a:pt x="210" y="60"/>
                    </a:lnTo>
                    <a:lnTo>
                      <a:pt x="159" y="65"/>
                    </a:lnTo>
                    <a:lnTo>
                      <a:pt x="113" y="68"/>
                    </a:lnTo>
                    <a:lnTo>
                      <a:pt x="72" y="71"/>
                    </a:lnTo>
                    <a:lnTo>
                      <a:pt x="40" y="73"/>
                    </a:lnTo>
                    <a:lnTo>
                      <a:pt x="14" y="75"/>
                    </a:lnTo>
                    <a:lnTo>
                      <a:pt x="0" y="75"/>
                    </a:lnTo>
                    <a:lnTo>
                      <a:pt x="2" y="69"/>
                    </a:lnTo>
                    <a:lnTo>
                      <a:pt x="4" y="63"/>
                    </a:lnTo>
                    <a:lnTo>
                      <a:pt x="6" y="59"/>
                    </a:lnTo>
                    <a:lnTo>
                      <a:pt x="7" y="52"/>
                    </a:lnTo>
                    <a:lnTo>
                      <a:pt x="13" y="51"/>
                    </a:lnTo>
                    <a:lnTo>
                      <a:pt x="23" y="51"/>
                    </a:lnTo>
                    <a:lnTo>
                      <a:pt x="36" y="50"/>
                    </a:lnTo>
                    <a:lnTo>
                      <a:pt x="52" y="47"/>
                    </a:lnTo>
                    <a:lnTo>
                      <a:pt x="71" y="46"/>
                    </a:lnTo>
                    <a:lnTo>
                      <a:pt x="91" y="44"/>
                    </a:lnTo>
                    <a:lnTo>
                      <a:pt x="114" y="42"/>
                    </a:lnTo>
                    <a:lnTo>
                      <a:pt x="140" y="39"/>
                    </a:lnTo>
                    <a:lnTo>
                      <a:pt x="167" y="37"/>
                    </a:lnTo>
                    <a:lnTo>
                      <a:pt x="195" y="35"/>
                    </a:lnTo>
                    <a:lnTo>
                      <a:pt x="225" y="31"/>
                    </a:lnTo>
                    <a:lnTo>
                      <a:pt x="256" y="29"/>
                    </a:lnTo>
                    <a:lnTo>
                      <a:pt x="288" y="27"/>
                    </a:lnTo>
                    <a:lnTo>
                      <a:pt x="321" y="23"/>
                    </a:lnTo>
                    <a:lnTo>
                      <a:pt x="354" y="21"/>
                    </a:lnTo>
                    <a:lnTo>
                      <a:pt x="387" y="18"/>
                    </a:lnTo>
                    <a:lnTo>
                      <a:pt x="420" y="15"/>
                    </a:lnTo>
                    <a:lnTo>
                      <a:pt x="453" y="13"/>
                    </a:lnTo>
                    <a:lnTo>
                      <a:pt x="485" y="10"/>
                    </a:lnTo>
                    <a:lnTo>
                      <a:pt x="516" y="8"/>
                    </a:lnTo>
                    <a:lnTo>
                      <a:pt x="548" y="7"/>
                    </a:lnTo>
                    <a:lnTo>
                      <a:pt x="576" y="5"/>
                    </a:lnTo>
                    <a:lnTo>
                      <a:pt x="605" y="4"/>
                    </a:lnTo>
                    <a:lnTo>
                      <a:pt x="632" y="2"/>
                    </a:lnTo>
                    <a:lnTo>
                      <a:pt x="656" y="1"/>
                    </a:lnTo>
                    <a:lnTo>
                      <a:pt x="678" y="1"/>
                    </a:lnTo>
                    <a:lnTo>
                      <a:pt x="698" y="0"/>
                    </a:lnTo>
                    <a:lnTo>
                      <a:pt x="716" y="1"/>
                    </a:lnTo>
                    <a:lnTo>
                      <a:pt x="731" y="1"/>
                    </a:lnTo>
                    <a:lnTo>
                      <a:pt x="742" y="2"/>
                    </a:lnTo>
                    <a:lnTo>
                      <a:pt x="751" y="4"/>
                    </a:lnTo>
                    <a:lnTo>
                      <a:pt x="75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3" name="Freeform 173"/>
              <p:cNvSpPr>
                <a:spLocks/>
              </p:cNvSpPr>
              <p:nvPr/>
            </p:nvSpPr>
            <p:spPr bwMode="auto">
              <a:xfrm>
                <a:off x="2437" y="3085"/>
                <a:ext cx="496" cy="113"/>
              </a:xfrm>
              <a:custGeom>
                <a:avLst/>
                <a:gdLst>
                  <a:gd name="T0" fmla="*/ 289 w 991"/>
                  <a:gd name="T1" fmla="*/ 222 h 225"/>
                  <a:gd name="T2" fmla="*/ 235 w 991"/>
                  <a:gd name="T3" fmla="*/ 209 h 225"/>
                  <a:gd name="T4" fmla="*/ 156 w 991"/>
                  <a:gd name="T5" fmla="*/ 190 h 225"/>
                  <a:gd name="T6" fmla="*/ 76 w 991"/>
                  <a:gd name="T7" fmla="*/ 169 h 225"/>
                  <a:gd name="T8" fmla="*/ 17 w 991"/>
                  <a:gd name="T9" fmla="*/ 151 h 225"/>
                  <a:gd name="T10" fmla="*/ 2 w 991"/>
                  <a:gd name="T11" fmla="*/ 139 h 225"/>
                  <a:gd name="T12" fmla="*/ 13 w 991"/>
                  <a:gd name="T13" fmla="*/ 127 h 225"/>
                  <a:gd name="T14" fmla="*/ 335 w 991"/>
                  <a:gd name="T15" fmla="*/ 70 h 225"/>
                  <a:gd name="T16" fmla="*/ 327 w 991"/>
                  <a:gd name="T17" fmla="*/ 24 h 225"/>
                  <a:gd name="T18" fmla="*/ 306 w 991"/>
                  <a:gd name="T19" fmla="*/ 26 h 225"/>
                  <a:gd name="T20" fmla="*/ 258 w 991"/>
                  <a:gd name="T21" fmla="*/ 31 h 225"/>
                  <a:gd name="T22" fmla="*/ 195 w 991"/>
                  <a:gd name="T23" fmla="*/ 36 h 225"/>
                  <a:gd name="T24" fmla="*/ 139 w 991"/>
                  <a:gd name="T25" fmla="*/ 42 h 225"/>
                  <a:gd name="T26" fmla="*/ 103 w 991"/>
                  <a:gd name="T27" fmla="*/ 46 h 225"/>
                  <a:gd name="T28" fmla="*/ 98 w 991"/>
                  <a:gd name="T29" fmla="*/ 40 h 225"/>
                  <a:gd name="T30" fmla="*/ 113 w 991"/>
                  <a:gd name="T31" fmla="*/ 31 h 225"/>
                  <a:gd name="T32" fmla="*/ 159 w 991"/>
                  <a:gd name="T33" fmla="*/ 24 h 225"/>
                  <a:gd name="T34" fmla="*/ 205 w 991"/>
                  <a:gd name="T35" fmla="*/ 17 h 225"/>
                  <a:gd name="T36" fmla="*/ 251 w 991"/>
                  <a:gd name="T37" fmla="*/ 12 h 225"/>
                  <a:gd name="T38" fmla="*/ 297 w 991"/>
                  <a:gd name="T39" fmla="*/ 6 h 225"/>
                  <a:gd name="T40" fmla="*/ 343 w 991"/>
                  <a:gd name="T41" fmla="*/ 0 h 225"/>
                  <a:gd name="T42" fmla="*/ 365 w 991"/>
                  <a:gd name="T43" fmla="*/ 46 h 225"/>
                  <a:gd name="T44" fmla="*/ 368 w 991"/>
                  <a:gd name="T45" fmla="*/ 96 h 225"/>
                  <a:gd name="T46" fmla="*/ 327 w 991"/>
                  <a:gd name="T47" fmla="*/ 131 h 225"/>
                  <a:gd name="T48" fmla="*/ 292 w 991"/>
                  <a:gd name="T49" fmla="*/ 115 h 225"/>
                  <a:gd name="T50" fmla="*/ 245 w 991"/>
                  <a:gd name="T51" fmla="*/ 119 h 225"/>
                  <a:gd name="T52" fmla="*/ 198 w 991"/>
                  <a:gd name="T53" fmla="*/ 126 h 225"/>
                  <a:gd name="T54" fmla="*/ 152 w 991"/>
                  <a:gd name="T55" fmla="*/ 134 h 225"/>
                  <a:gd name="T56" fmla="*/ 106 w 991"/>
                  <a:gd name="T57" fmla="*/ 141 h 225"/>
                  <a:gd name="T58" fmla="*/ 89 w 991"/>
                  <a:gd name="T59" fmla="*/ 149 h 225"/>
                  <a:gd name="T60" fmla="*/ 133 w 991"/>
                  <a:gd name="T61" fmla="*/ 159 h 225"/>
                  <a:gd name="T62" fmla="*/ 176 w 991"/>
                  <a:gd name="T63" fmla="*/ 170 h 225"/>
                  <a:gd name="T64" fmla="*/ 220 w 991"/>
                  <a:gd name="T65" fmla="*/ 180 h 225"/>
                  <a:gd name="T66" fmla="*/ 263 w 991"/>
                  <a:gd name="T67" fmla="*/ 190 h 225"/>
                  <a:gd name="T68" fmla="*/ 307 w 991"/>
                  <a:gd name="T69" fmla="*/ 199 h 225"/>
                  <a:gd name="T70" fmla="*/ 352 w 991"/>
                  <a:gd name="T71" fmla="*/ 192 h 225"/>
                  <a:gd name="T72" fmla="*/ 464 w 991"/>
                  <a:gd name="T73" fmla="*/ 175 h 225"/>
                  <a:gd name="T74" fmla="*/ 610 w 991"/>
                  <a:gd name="T75" fmla="*/ 152 h 225"/>
                  <a:gd name="T76" fmla="*/ 755 w 991"/>
                  <a:gd name="T77" fmla="*/ 129 h 225"/>
                  <a:gd name="T78" fmla="*/ 868 w 991"/>
                  <a:gd name="T79" fmla="*/ 110 h 225"/>
                  <a:gd name="T80" fmla="*/ 743 w 991"/>
                  <a:gd name="T81" fmla="*/ 84 h 225"/>
                  <a:gd name="T82" fmla="*/ 752 w 991"/>
                  <a:gd name="T83" fmla="*/ 68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991" h="225">
                    <a:moveTo>
                      <a:pt x="301" y="225"/>
                    </a:moveTo>
                    <a:lnTo>
                      <a:pt x="298" y="224"/>
                    </a:lnTo>
                    <a:lnTo>
                      <a:pt x="289" y="222"/>
                    </a:lnTo>
                    <a:lnTo>
                      <a:pt x="275" y="218"/>
                    </a:lnTo>
                    <a:lnTo>
                      <a:pt x="256" y="215"/>
                    </a:lnTo>
                    <a:lnTo>
                      <a:pt x="235" y="209"/>
                    </a:lnTo>
                    <a:lnTo>
                      <a:pt x="209" y="204"/>
                    </a:lnTo>
                    <a:lnTo>
                      <a:pt x="183" y="197"/>
                    </a:lnTo>
                    <a:lnTo>
                      <a:pt x="156" y="190"/>
                    </a:lnTo>
                    <a:lnTo>
                      <a:pt x="129" y="183"/>
                    </a:lnTo>
                    <a:lnTo>
                      <a:pt x="101" y="176"/>
                    </a:lnTo>
                    <a:lnTo>
                      <a:pt x="76" y="169"/>
                    </a:lnTo>
                    <a:lnTo>
                      <a:pt x="53" y="162"/>
                    </a:lnTo>
                    <a:lnTo>
                      <a:pt x="33" y="156"/>
                    </a:lnTo>
                    <a:lnTo>
                      <a:pt x="17" y="151"/>
                    </a:lnTo>
                    <a:lnTo>
                      <a:pt x="5" y="147"/>
                    </a:lnTo>
                    <a:lnTo>
                      <a:pt x="0" y="144"/>
                    </a:lnTo>
                    <a:lnTo>
                      <a:pt x="2" y="139"/>
                    </a:lnTo>
                    <a:lnTo>
                      <a:pt x="5" y="136"/>
                    </a:lnTo>
                    <a:lnTo>
                      <a:pt x="10" y="132"/>
                    </a:lnTo>
                    <a:lnTo>
                      <a:pt x="13" y="127"/>
                    </a:lnTo>
                    <a:lnTo>
                      <a:pt x="330" y="85"/>
                    </a:lnTo>
                    <a:lnTo>
                      <a:pt x="333" y="85"/>
                    </a:lnTo>
                    <a:lnTo>
                      <a:pt x="335" y="70"/>
                    </a:lnTo>
                    <a:lnTo>
                      <a:pt x="336" y="54"/>
                    </a:lnTo>
                    <a:lnTo>
                      <a:pt x="334" y="38"/>
                    </a:lnTo>
                    <a:lnTo>
                      <a:pt x="327" y="24"/>
                    </a:lnTo>
                    <a:lnTo>
                      <a:pt x="324" y="24"/>
                    </a:lnTo>
                    <a:lnTo>
                      <a:pt x="318" y="25"/>
                    </a:lnTo>
                    <a:lnTo>
                      <a:pt x="306" y="26"/>
                    </a:lnTo>
                    <a:lnTo>
                      <a:pt x="292" y="27"/>
                    </a:lnTo>
                    <a:lnTo>
                      <a:pt x="276" y="28"/>
                    </a:lnTo>
                    <a:lnTo>
                      <a:pt x="258" y="31"/>
                    </a:lnTo>
                    <a:lnTo>
                      <a:pt x="237" y="33"/>
                    </a:lnTo>
                    <a:lnTo>
                      <a:pt x="216" y="34"/>
                    </a:lnTo>
                    <a:lnTo>
                      <a:pt x="195" y="36"/>
                    </a:lnTo>
                    <a:lnTo>
                      <a:pt x="175" y="39"/>
                    </a:lnTo>
                    <a:lnTo>
                      <a:pt x="156" y="41"/>
                    </a:lnTo>
                    <a:lnTo>
                      <a:pt x="139" y="42"/>
                    </a:lnTo>
                    <a:lnTo>
                      <a:pt x="124" y="43"/>
                    </a:lnTo>
                    <a:lnTo>
                      <a:pt x="111" y="45"/>
                    </a:lnTo>
                    <a:lnTo>
                      <a:pt x="103" y="46"/>
                    </a:lnTo>
                    <a:lnTo>
                      <a:pt x="100" y="46"/>
                    </a:lnTo>
                    <a:lnTo>
                      <a:pt x="98" y="43"/>
                    </a:lnTo>
                    <a:lnTo>
                      <a:pt x="98" y="40"/>
                    </a:lnTo>
                    <a:lnTo>
                      <a:pt x="98" y="36"/>
                    </a:lnTo>
                    <a:lnTo>
                      <a:pt x="98" y="33"/>
                    </a:lnTo>
                    <a:lnTo>
                      <a:pt x="113" y="31"/>
                    </a:lnTo>
                    <a:lnTo>
                      <a:pt x="128" y="27"/>
                    </a:lnTo>
                    <a:lnTo>
                      <a:pt x="144" y="25"/>
                    </a:lnTo>
                    <a:lnTo>
                      <a:pt x="159" y="24"/>
                    </a:lnTo>
                    <a:lnTo>
                      <a:pt x="174" y="21"/>
                    </a:lnTo>
                    <a:lnTo>
                      <a:pt x="189" y="19"/>
                    </a:lnTo>
                    <a:lnTo>
                      <a:pt x="205" y="17"/>
                    </a:lnTo>
                    <a:lnTo>
                      <a:pt x="220" y="16"/>
                    </a:lnTo>
                    <a:lnTo>
                      <a:pt x="235" y="13"/>
                    </a:lnTo>
                    <a:lnTo>
                      <a:pt x="251" y="12"/>
                    </a:lnTo>
                    <a:lnTo>
                      <a:pt x="266" y="10"/>
                    </a:lnTo>
                    <a:lnTo>
                      <a:pt x="282" y="8"/>
                    </a:lnTo>
                    <a:lnTo>
                      <a:pt x="297" y="6"/>
                    </a:lnTo>
                    <a:lnTo>
                      <a:pt x="312" y="4"/>
                    </a:lnTo>
                    <a:lnTo>
                      <a:pt x="328" y="2"/>
                    </a:lnTo>
                    <a:lnTo>
                      <a:pt x="343" y="0"/>
                    </a:lnTo>
                    <a:lnTo>
                      <a:pt x="353" y="13"/>
                    </a:lnTo>
                    <a:lnTo>
                      <a:pt x="360" y="28"/>
                    </a:lnTo>
                    <a:lnTo>
                      <a:pt x="365" y="46"/>
                    </a:lnTo>
                    <a:lnTo>
                      <a:pt x="368" y="62"/>
                    </a:lnTo>
                    <a:lnTo>
                      <a:pt x="372" y="79"/>
                    </a:lnTo>
                    <a:lnTo>
                      <a:pt x="368" y="96"/>
                    </a:lnTo>
                    <a:lnTo>
                      <a:pt x="360" y="112"/>
                    </a:lnTo>
                    <a:lnTo>
                      <a:pt x="352" y="127"/>
                    </a:lnTo>
                    <a:lnTo>
                      <a:pt x="327" y="131"/>
                    </a:lnTo>
                    <a:lnTo>
                      <a:pt x="324" y="112"/>
                    </a:lnTo>
                    <a:lnTo>
                      <a:pt x="308" y="114"/>
                    </a:lnTo>
                    <a:lnTo>
                      <a:pt x="292" y="115"/>
                    </a:lnTo>
                    <a:lnTo>
                      <a:pt x="276" y="116"/>
                    </a:lnTo>
                    <a:lnTo>
                      <a:pt x="261" y="118"/>
                    </a:lnTo>
                    <a:lnTo>
                      <a:pt x="245" y="119"/>
                    </a:lnTo>
                    <a:lnTo>
                      <a:pt x="229" y="122"/>
                    </a:lnTo>
                    <a:lnTo>
                      <a:pt x="214" y="124"/>
                    </a:lnTo>
                    <a:lnTo>
                      <a:pt x="198" y="126"/>
                    </a:lnTo>
                    <a:lnTo>
                      <a:pt x="183" y="129"/>
                    </a:lnTo>
                    <a:lnTo>
                      <a:pt x="168" y="131"/>
                    </a:lnTo>
                    <a:lnTo>
                      <a:pt x="152" y="134"/>
                    </a:lnTo>
                    <a:lnTo>
                      <a:pt x="137" y="137"/>
                    </a:lnTo>
                    <a:lnTo>
                      <a:pt x="121" y="139"/>
                    </a:lnTo>
                    <a:lnTo>
                      <a:pt x="106" y="141"/>
                    </a:lnTo>
                    <a:lnTo>
                      <a:pt x="89" y="144"/>
                    </a:lnTo>
                    <a:lnTo>
                      <a:pt x="75" y="146"/>
                    </a:lnTo>
                    <a:lnTo>
                      <a:pt x="89" y="149"/>
                    </a:lnTo>
                    <a:lnTo>
                      <a:pt x="103" y="153"/>
                    </a:lnTo>
                    <a:lnTo>
                      <a:pt x="118" y="155"/>
                    </a:lnTo>
                    <a:lnTo>
                      <a:pt x="133" y="159"/>
                    </a:lnTo>
                    <a:lnTo>
                      <a:pt x="147" y="162"/>
                    </a:lnTo>
                    <a:lnTo>
                      <a:pt x="162" y="167"/>
                    </a:lnTo>
                    <a:lnTo>
                      <a:pt x="176" y="170"/>
                    </a:lnTo>
                    <a:lnTo>
                      <a:pt x="191" y="174"/>
                    </a:lnTo>
                    <a:lnTo>
                      <a:pt x="205" y="177"/>
                    </a:lnTo>
                    <a:lnTo>
                      <a:pt x="220" y="180"/>
                    </a:lnTo>
                    <a:lnTo>
                      <a:pt x="233" y="184"/>
                    </a:lnTo>
                    <a:lnTo>
                      <a:pt x="248" y="187"/>
                    </a:lnTo>
                    <a:lnTo>
                      <a:pt x="263" y="190"/>
                    </a:lnTo>
                    <a:lnTo>
                      <a:pt x="277" y="193"/>
                    </a:lnTo>
                    <a:lnTo>
                      <a:pt x="292" y="197"/>
                    </a:lnTo>
                    <a:lnTo>
                      <a:pt x="307" y="199"/>
                    </a:lnTo>
                    <a:lnTo>
                      <a:pt x="313" y="198"/>
                    </a:lnTo>
                    <a:lnTo>
                      <a:pt x="328" y="195"/>
                    </a:lnTo>
                    <a:lnTo>
                      <a:pt x="352" y="192"/>
                    </a:lnTo>
                    <a:lnTo>
                      <a:pt x="383" y="187"/>
                    </a:lnTo>
                    <a:lnTo>
                      <a:pt x="421" y="182"/>
                    </a:lnTo>
                    <a:lnTo>
                      <a:pt x="464" y="175"/>
                    </a:lnTo>
                    <a:lnTo>
                      <a:pt x="511" y="168"/>
                    </a:lnTo>
                    <a:lnTo>
                      <a:pt x="559" y="160"/>
                    </a:lnTo>
                    <a:lnTo>
                      <a:pt x="610" y="152"/>
                    </a:lnTo>
                    <a:lnTo>
                      <a:pt x="660" y="145"/>
                    </a:lnTo>
                    <a:lnTo>
                      <a:pt x="709" y="137"/>
                    </a:lnTo>
                    <a:lnTo>
                      <a:pt x="755" y="129"/>
                    </a:lnTo>
                    <a:lnTo>
                      <a:pt x="799" y="122"/>
                    </a:lnTo>
                    <a:lnTo>
                      <a:pt x="836" y="116"/>
                    </a:lnTo>
                    <a:lnTo>
                      <a:pt x="868" y="110"/>
                    </a:lnTo>
                    <a:lnTo>
                      <a:pt x="892" y="106"/>
                    </a:lnTo>
                    <a:lnTo>
                      <a:pt x="744" y="87"/>
                    </a:lnTo>
                    <a:lnTo>
                      <a:pt x="743" y="84"/>
                    </a:lnTo>
                    <a:lnTo>
                      <a:pt x="745" y="78"/>
                    </a:lnTo>
                    <a:lnTo>
                      <a:pt x="748" y="72"/>
                    </a:lnTo>
                    <a:lnTo>
                      <a:pt x="752" y="68"/>
                    </a:lnTo>
                    <a:lnTo>
                      <a:pt x="991" y="106"/>
                    </a:lnTo>
                    <a:lnTo>
                      <a:pt x="301" y="2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4" name="Freeform 174"/>
              <p:cNvSpPr>
                <a:spLocks/>
              </p:cNvSpPr>
              <p:nvPr/>
            </p:nvSpPr>
            <p:spPr bwMode="auto">
              <a:xfrm>
                <a:off x="2794" y="3197"/>
                <a:ext cx="25" cy="63"/>
              </a:xfrm>
              <a:custGeom>
                <a:avLst/>
                <a:gdLst>
                  <a:gd name="T0" fmla="*/ 15 w 50"/>
                  <a:gd name="T1" fmla="*/ 2 h 126"/>
                  <a:gd name="T2" fmla="*/ 20 w 50"/>
                  <a:gd name="T3" fmla="*/ 16 h 126"/>
                  <a:gd name="T4" fmla="*/ 26 w 50"/>
                  <a:gd name="T5" fmla="*/ 31 h 126"/>
                  <a:gd name="T6" fmla="*/ 31 w 50"/>
                  <a:gd name="T7" fmla="*/ 45 h 126"/>
                  <a:gd name="T8" fmla="*/ 37 w 50"/>
                  <a:gd name="T9" fmla="*/ 59 h 126"/>
                  <a:gd name="T10" fmla="*/ 41 w 50"/>
                  <a:gd name="T11" fmla="*/ 74 h 126"/>
                  <a:gd name="T12" fmla="*/ 45 w 50"/>
                  <a:gd name="T13" fmla="*/ 89 h 126"/>
                  <a:gd name="T14" fmla="*/ 48 w 50"/>
                  <a:gd name="T15" fmla="*/ 104 h 126"/>
                  <a:gd name="T16" fmla="*/ 50 w 50"/>
                  <a:gd name="T17" fmla="*/ 120 h 126"/>
                  <a:gd name="T18" fmla="*/ 38 w 50"/>
                  <a:gd name="T19" fmla="*/ 126 h 126"/>
                  <a:gd name="T20" fmla="*/ 31 w 50"/>
                  <a:gd name="T21" fmla="*/ 112 h 126"/>
                  <a:gd name="T22" fmla="*/ 29 w 50"/>
                  <a:gd name="T23" fmla="*/ 96 h 126"/>
                  <a:gd name="T24" fmla="*/ 26 w 50"/>
                  <a:gd name="T25" fmla="*/ 81 h 126"/>
                  <a:gd name="T26" fmla="*/ 22 w 50"/>
                  <a:gd name="T27" fmla="*/ 66 h 126"/>
                  <a:gd name="T28" fmla="*/ 0 w 50"/>
                  <a:gd name="T29" fmla="*/ 7 h 126"/>
                  <a:gd name="T30" fmla="*/ 2 w 50"/>
                  <a:gd name="T31" fmla="*/ 4 h 126"/>
                  <a:gd name="T32" fmla="*/ 5 w 50"/>
                  <a:gd name="T33" fmla="*/ 1 h 126"/>
                  <a:gd name="T34" fmla="*/ 10 w 50"/>
                  <a:gd name="T35" fmla="*/ 0 h 126"/>
                  <a:gd name="T36" fmla="*/ 15 w 50"/>
                  <a:gd name="T37" fmla="*/ 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" h="126">
                    <a:moveTo>
                      <a:pt x="15" y="2"/>
                    </a:moveTo>
                    <a:lnTo>
                      <a:pt x="20" y="16"/>
                    </a:lnTo>
                    <a:lnTo>
                      <a:pt x="26" y="31"/>
                    </a:lnTo>
                    <a:lnTo>
                      <a:pt x="31" y="45"/>
                    </a:lnTo>
                    <a:lnTo>
                      <a:pt x="37" y="59"/>
                    </a:lnTo>
                    <a:lnTo>
                      <a:pt x="41" y="74"/>
                    </a:lnTo>
                    <a:lnTo>
                      <a:pt x="45" y="89"/>
                    </a:lnTo>
                    <a:lnTo>
                      <a:pt x="48" y="104"/>
                    </a:lnTo>
                    <a:lnTo>
                      <a:pt x="50" y="120"/>
                    </a:lnTo>
                    <a:lnTo>
                      <a:pt x="38" y="126"/>
                    </a:lnTo>
                    <a:lnTo>
                      <a:pt x="31" y="112"/>
                    </a:lnTo>
                    <a:lnTo>
                      <a:pt x="29" y="96"/>
                    </a:lnTo>
                    <a:lnTo>
                      <a:pt x="26" y="81"/>
                    </a:lnTo>
                    <a:lnTo>
                      <a:pt x="22" y="66"/>
                    </a:lnTo>
                    <a:lnTo>
                      <a:pt x="0" y="7"/>
                    </a:lnTo>
                    <a:lnTo>
                      <a:pt x="2" y="4"/>
                    </a:lnTo>
                    <a:lnTo>
                      <a:pt x="5" y="1"/>
                    </a:lnTo>
                    <a:lnTo>
                      <a:pt x="10" y="0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5" name="Freeform 175"/>
              <p:cNvSpPr>
                <a:spLocks/>
              </p:cNvSpPr>
              <p:nvPr/>
            </p:nvSpPr>
            <p:spPr bwMode="auto">
              <a:xfrm>
                <a:off x="2772" y="3198"/>
                <a:ext cx="28" cy="55"/>
              </a:xfrm>
              <a:custGeom>
                <a:avLst/>
                <a:gdLst>
                  <a:gd name="T0" fmla="*/ 13 w 56"/>
                  <a:gd name="T1" fmla="*/ 0 h 111"/>
                  <a:gd name="T2" fmla="*/ 20 w 56"/>
                  <a:gd name="T3" fmla="*/ 13 h 111"/>
                  <a:gd name="T4" fmla="*/ 26 w 56"/>
                  <a:gd name="T5" fmla="*/ 26 h 111"/>
                  <a:gd name="T6" fmla="*/ 33 w 56"/>
                  <a:gd name="T7" fmla="*/ 38 h 111"/>
                  <a:gd name="T8" fmla="*/ 39 w 56"/>
                  <a:gd name="T9" fmla="*/ 51 h 111"/>
                  <a:gd name="T10" fmla="*/ 45 w 56"/>
                  <a:gd name="T11" fmla="*/ 64 h 111"/>
                  <a:gd name="T12" fmla="*/ 49 w 56"/>
                  <a:gd name="T13" fmla="*/ 78 h 111"/>
                  <a:gd name="T14" fmla="*/ 54 w 56"/>
                  <a:gd name="T15" fmla="*/ 91 h 111"/>
                  <a:gd name="T16" fmla="*/ 56 w 56"/>
                  <a:gd name="T17" fmla="*/ 105 h 111"/>
                  <a:gd name="T18" fmla="*/ 53 w 56"/>
                  <a:gd name="T19" fmla="*/ 106 h 111"/>
                  <a:gd name="T20" fmla="*/ 51 w 56"/>
                  <a:gd name="T21" fmla="*/ 109 h 111"/>
                  <a:gd name="T22" fmla="*/ 47 w 56"/>
                  <a:gd name="T23" fmla="*/ 111 h 111"/>
                  <a:gd name="T24" fmla="*/ 44 w 56"/>
                  <a:gd name="T25" fmla="*/ 111 h 111"/>
                  <a:gd name="T26" fmla="*/ 38 w 56"/>
                  <a:gd name="T27" fmla="*/ 98 h 111"/>
                  <a:gd name="T28" fmla="*/ 33 w 56"/>
                  <a:gd name="T29" fmla="*/ 86 h 111"/>
                  <a:gd name="T30" fmla="*/ 30 w 56"/>
                  <a:gd name="T31" fmla="*/ 72 h 111"/>
                  <a:gd name="T32" fmla="*/ 26 w 56"/>
                  <a:gd name="T33" fmla="*/ 59 h 111"/>
                  <a:gd name="T34" fmla="*/ 22 w 56"/>
                  <a:gd name="T35" fmla="*/ 45 h 111"/>
                  <a:gd name="T36" fmla="*/ 17 w 56"/>
                  <a:gd name="T37" fmla="*/ 33 h 111"/>
                  <a:gd name="T38" fmla="*/ 9 w 56"/>
                  <a:gd name="T39" fmla="*/ 21 h 111"/>
                  <a:gd name="T40" fmla="*/ 0 w 56"/>
                  <a:gd name="T41" fmla="*/ 11 h 111"/>
                  <a:gd name="T42" fmla="*/ 1 w 56"/>
                  <a:gd name="T43" fmla="*/ 7 h 111"/>
                  <a:gd name="T44" fmla="*/ 5 w 56"/>
                  <a:gd name="T45" fmla="*/ 4 h 111"/>
                  <a:gd name="T46" fmla="*/ 8 w 56"/>
                  <a:gd name="T47" fmla="*/ 0 h 111"/>
                  <a:gd name="T48" fmla="*/ 13 w 56"/>
                  <a:gd name="T49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6" h="111">
                    <a:moveTo>
                      <a:pt x="13" y="0"/>
                    </a:moveTo>
                    <a:lnTo>
                      <a:pt x="20" y="13"/>
                    </a:lnTo>
                    <a:lnTo>
                      <a:pt x="26" y="26"/>
                    </a:lnTo>
                    <a:lnTo>
                      <a:pt x="33" y="38"/>
                    </a:lnTo>
                    <a:lnTo>
                      <a:pt x="39" y="51"/>
                    </a:lnTo>
                    <a:lnTo>
                      <a:pt x="45" y="64"/>
                    </a:lnTo>
                    <a:lnTo>
                      <a:pt x="49" y="78"/>
                    </a:lnTo>
                    <a:lnTo>
                      <a:pt x="54" y="91"/>
                    </a:lnTo>
                    <a:lnTo>
                      <a:pt x="56" y="105"/>
                    </a:lnTo>
                    <a:lnTo>
                      <a:pt x="53" y="106"/>
                    </a:lnTo>
                    <a:lnTo>
                      <a:pt x="51" y="109"/>
                    </a:lnTo>
                    <a:lnTo>
                      <a:pt x="47" y="111"/>
                    </a:lnTo>
                    <a:lnTo>
                      <a:pt x="44" y="111"/>
                    </a:lnTo>
                    <a:lnTo>
                      <a:pt x="38" y="98"/>
                    </a:lnTo>
                    <a:lnTo>
                      <a:pt x="33" y="86"/>
                    </a:lnTo>
                    <a:lnTo>
                      <a:pt x="30" y="72"/>
                    </a:lnTo>
                    <a:lnTo>
                      <a:pt x="26" y="59"/>
                    </a:lnTo>
                    <a:lnTo>
                      <a:pt x="22" y="45"/>
                    </a:lnTo>
                    <a:lnTo>
                      <a:pt x="17" y="33"/>
                    </a:lnTo>
                    <a:lnTo>
                      <a:pt x="9" y="21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5" y="4"/>
                    </a:lnTo>
                    <a:lnTo>
                      <a:pt x="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6" name="Freeform 176"/>
              <p:cNvSpPr>
                <a:spLocks/>
              </p:cNvSpPr>
              <p:nvPr/>
            </p:nvSpPr>
            <p:spPr bwMode="auto">
              <a:xfrm>
                <a:off x="2749" y="3203"/>
                <a:ext cx="33" cy="55"/>
              </a:xfrm>
              <a:custGeom>
                <a:avLst/>
                <a:gdLst>
                  <a:gd name="T0" fmla="*/ 13 w 66"/>
                  <a:gd name="T1" fmla="*/ 0 h 109"/>
                  <a:gd name="T2" fmla="*/ 24 w 66"/>
                  <a:gd name="T3" fmla="*/ 11 h 109"/>
                  <a:gd name="T4" fmla="*/ 34 w 66"/>
                  <a:gd name="T5" fmla="*/ 23 h 109"/>
                  <a:gd name="T6" fmla="*/ 44 w 66"/>
                  <a:gd name="T7" fmla="*/ 35 h 109"/>
                  <a:gd name="T8" fmla="*/ 53 w 66"/>
                  <a:gd name="T9" fmla="*/ 48 h 109"/>
                  <a:gd name="T10" fmla="*/ 59 w 66"/>
                  <a:gd name="T11" fmla="*/ 62 h 109"/>
                  <a:gd name="T12" fmla="*/ 63 w 66"/>
                  <a:gd name="T13" fmla="*/ 77 h 109"/>
                  <a:gd name="T14" fmla="*/ 66 w 66"/>
                  <a:gd name="T15" fmla="*/ 92 h 109"/>
                  <a:gd name="T16" fmla="*/ 66 w 66"/>
                  <a:gd name="T17" fmla="*/ 107 h 109"/>
                  <a:gd name="T18" fmla="*/ 63 w 66"/>
                  <a:gd name="T19" fmla="*/ 108 h 109"/>
                  <a:gd name="T20" fmla="*/ 60 w 66"/>
                  <a:gd name="T21" fmla="*/ 109 h 109"/>
                  <a:gd name="T22" fmla="*/ 56 w 66"/>
                  <a:gd name="T23" fmla="*/ 109 h 109"/>
                  <a:gd name="T24" fmla="*/ 53 w 66"/>
                  <a:gd name="T25" fmla="*/ 109 h 109"/>
                  <a:gd name="T26" fmla="*/ 47 w 66"/>
                  <a:gd name="T27" fmla="*/ 95 h 109"/>
                  <a:gd name="T28" fmla="*/ 43 w 66"/>
                  <a:gd name="T29" fmla="*/ 82 h 109"/>
                  <a:gd name="T30" fmla="*/ 39 w 66"/>
                  <a:gd name="T31" fmla="*/ 68 h 109"/>
                  <a:gd name="T32" fmla="*/ 34 w 66"/>
                  <a:gd name="T33" fmla="*/ 54 h 109"/>
                  <a:gd name="T34" fmla="*/ 29 w 66"/>
                  <a:gd name="T35" fmla="*/ 40 h 109"/>
                  <a:gd name="T36" fmla="*/ 22 w 66"/>
                  <a:gd name="T37" fmla="*/ 27 h 109"/>
                  <a:gd name="T38" fmla="*/ 13 w 66"/>
                  <a:gd name="T39" fmla="*/ 17 h 109"/>
                  <a:gd name="T40" fmla="*/ 0 w 66"/>
                  <a:gd name="T41" fmla="*/ 7 h 109"/>
                  <a:gd name="T42" fmla="*/ 0 w 66"/>
                  <a:gd name="T43" fmla="*/ 0 h 109"/>
                  <a:gd name="T44" fmla="*/ 13 w 66"/>
                  <a:gd name="T45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6" h="109">
                    <a:moveTo>
                      <a:pt x="13" y="0"/>
                    </a:moveTo>
                    <a:lnTo>
                      <a:pt x="24" y="11"/>
                    </a:lnTo>
                    <a:lnTo>
                      <a:pt x="34" y="23"/>
                    </a:lnTo>
                    <a:lnTo>
                      <a:pt x="44" y="35"/>
                    </a:lnTo>
                    <a:lnTo>
                      <a:pt x="53" y="48"/>
                    </a:lnTo>
                    <a:lnTo>
                      <a:pt x="59" y="62"/>
                    </a:lnTo>
                    <a:lnTo>
                      <a:pt x="63" y="77"/>
                    </a:lnTo>
                    <a:lnTo>
                      <a:pt x="66" y="92"/>
                    </a:lnTo>
                    <a:lnTo>
                      <a:pt x="66" y="107"/>
                    </a:lnTo>
                    <a:lnTo>
                      <a:pt x="63" y="108"/>
                    </a:lnTo>
                    <a:lnTo>
                      <a:pt x="60" y="109"/>
                    </a:lnTo>
                    <a:lnTo>
                      <a:pt x="56" y="109"/>
                    </a:lnTo>
                    <a:lnTo>
                      <a:pt x="53" y="109"/>
                    </a:lnTo>
                    <a:lnTo>
                      <a:pt x="47" y="95"/>
                    </a:lnTo>
                    <a:lnTo>
                      <a:pt x="43" y="82"/>
                    </a:lnTo>
                    <a:lnTo>
                      <a:pt x="39" y="68"/>
                    </a:lnTo>
                    <a:lnTo>
                      <a:pt x="34" y="54"/>
                    </a:lnTo>
                    <a:lnTo>
                      <a:pt x="29" y="40"/>
                    </a:lnTo>
                    <a:lnTo>
                      <a:pt x="22" y="2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7" name="Freeform 177"/>
              <p:cNvSpPr>
                <a:spLocks/>
              </p:cNvSpPr>
              <p:nvPr/>
            </p:nvSpPr>
            <p:spPr bwMode="auto">
              <a:xfrm>
                <a:off x="2526" y="3215"/>
                <a:ext cx="253" cy="120"/>
              </a:xfrm>
              <a:custGeom>
                <a:avLst/>
                <a:gdLst>
                  <a:gd name="T0" fmla="*/ 462 w 508"/>
                  <a:gd name="T1" fmla="*/ 40 h 239"/>
                  <a:gd name="T2" fmla="*/ 471 w 508"/>
                  <a:gd name="T3" fmla="*/ 63 h 239"/>
                  <a:gd name="T4" fmla="*/ 480 w 508"/>
                  <a:gd name="T5" fmla="*/ 86 h 239"/>
                  <a:gd name="T6" fmla="*/ 487 w 508"/>
                  <a:gd name="T7" fmla="*/ 110 h 239"/>
                  <a:gd name="T8" fmla="*/ 494 w 508"/>
                  <a:gd name="T9" fmla="*/ 135 h 239"/>
                  <a:gd name="T10" fmla="*/ 499 w 508"/>
                  <a:gd name="T11" fmla="*/ 159 h 239"/>
                  <a:gd name="T12" fmla="*/ 503 w 508"/>
                  <a:gd name="T13" fmla="*/ 183 h 239"/>
                  <a:gd name="T14" fmla="*/ 506 w 508"/>
                  <a:gd name="T15" fmla="*/ 208 h 239"/>
                  <a:gd name="T16" fmla="*/ 508 w 508"/>
                  <a:gd name="T17" fmla="*/ 233 h 239"/>
                  <a:gd name="T18" fmla="*/ 501 w 508"/>
                  <a:gd name="T19" fmla="*/ 237 h 239"/>
                  <a:gd name="T20" fmla="*/ 494 w 508"/>
                  <a:gd name="T21" fmla="*/ 239 h 239"/>
                  <a:gd name="T22" fmla="*/ 488 w 508"/>
                  <a:gd name="T23" fmla="*/ 239 h 239"/>
                  <a:gd name="T24" fmla="*/ 483 w 508"/>
                  <a:gd name="T25" fmla="*/ 238 h 239"/>
                  <a:gd name="T26" fmla="*/ 478 w 508"/>
                  <a:gd name="T27" fmla="*/ 235 h 239"/>
                  <a:gd name="T28" fmla="*/ 473 w 508"/>
                  <a:gd name="T29" fmla="*/ 230 h 239"/>
                  <a:gd name="T30" fmla="*/ 470 w 508"/>
                  <a:gd name="T31" fmla="*/ 224 h 239"/>
                  <a:gd name="T32" fmla="*/ 468 w 508"/>
                  <a:gd name="T33" fmla="*/ 218 h 239"/>
                  <a:gd name="T34" fmla="*/ 464 w 508"/>
                  <a:gd name="T35" fmla="*/ 211 h 239"/>
                  <a:gd name="T36" fmla="*/ 463 w 508"/>
                  <a:gd name="T37" fmla="*/ 204 h 239"/>
                  <a:gd name="T38" fmla="*/ 462 w 508"/>
                  <a:gd name="T39" fmla="*/ 197 h 239"/>
                  <a:gd name="T40" fmla="*/ 462 w 508"/>
                  <a:gd name="T41" fmla="*/ 189 h 239"/>
                  <a:gd name="T42" fmla="*/ 447 w 508"/>
                  <a:gd name="T43" fmla="*/ 190 h 239"/>
                  <a:gd name="T44" fmla="*/ 432 w 508"/>
                  <a:gd name="T45" fmla="*/ 192 h 239"/>
                  <a:gd name="T46" fmla="*/ 416 w 508"/>
                  <a:gd name="T47" fmla="*/ 196 h 239"/>
                  <a:gd name="T48" fmla="*/ 400 w 508"/>
                  <a:gd name="T49" fmla="*/ 199 h 239"/>
                  <a:gd name="T50" fmla="*/ 382 w 508"/>
                  <a:gd name="T51" fmla="*/ 203 h 239"/>
                  <a:gd name="T52" fmla="*/ 364 w 508"/>
                  <a:gd name="T53" fmla="*/ 207 h 239"/>
                  <a:gd name="T54" fmla="*/ 346 w 508"/>
                  <a:gd name="T55" fmla="*/ 212 h 239"/>
                  <a:gd name="T56" fmla="*/ 325 w 508"/>
                  <a:gd name="T57" fmla="*/ 215 h 239"/>
                  <a:gd name="T58" fmla="*/ 0 w 508"/>
                  <a:gd name="T59" fmla="*/ 80 h 239"/>
                  <a:gd name="T60" fmla="*/ 5 w 508"/>
                  <a:gd name="T61" fmla="*/ 76 h 239"/>
                  <a:gd name="T62" fmla="*/ 6 w 508"/>
                  <a:gd name="T63" fmla="*/ 69 h 239"/>
                  <a:gd name="T64" fmla="*/ 6 w 508"/>
                  <a:gd name="T65" fmla="*/ 63 h 239"/>
                  <a:gd name="T66" fmla="*/ 5 w 508"/>
                  <a:gd name="T67" fmla="*/ 59 h 239"/>
                  <a:gd name="T68" fmla="*/ 328 w 508"/>
                  <a:gd name="T69" fmla="*/ 191 h 239"/>
                  <a:gd name="T70" fmla="*/ 346 w 508"/>
                  <a:gd name="T71" fmla="*/ 186 h 239"/>
                  <a:gd name="T72" fmla="*/ 363 w 508"/>
                  <a:gd name="T73" fmla="*/ 183 h 239"/>
                  <a:gd name="T74" fmla="*/ 380 w 508"/>
                  <a:gd name="T75" fmla="*/ 180 h 239"/>
                  <a:gd name="T76" fmla="*/ 397 w 508"/>
                  <a:gd name="T77" fmla="*/ 176 h 239"/>
                  <a:gd name="T78" fmla="*/ 414 w 508"/>
                  <a:gd name="T79" fmla="*/ 171 h 239"/>
                  <a:gd name="T80" fmla="*/ 431 w 508"/>
                  <a:gd name="T81" fmla="*/ 167 h 239"/>
                  <a:gd name="T82" fmla="*/ 447 w 508"/>
                  <a:gd name="T83" fmla="*/ 162 h 239"/>
                  <a:gd name="T84" fmla="*/ 462 w 508"/>
                  <a:gd name="T85" fmla="*/ 155 h 239"/>
                  <a:gd name="T86" fmla="*/ 461 w 508"/>
                  <a:gd name="T87" fmla="*/ 133 h 239"/>
                  <a:gd name="T88" fmla="*/ 457 w 508"/>
                  <a:gd name="T89" fmla="*/ 108 h 239"/>
                  <a:gd name="T90" fmla="*/ 452 w 508"/>
                  <a:gd name="T91" fmla="*/ 83 h 239"/>
                  <a:gd name="T92" fmla="*/ 445 w 508"/>
                  <a:gd name="T93" fmla="*/ 57 h 239"/>
                  <a:gd name="T94" fmla="*/ 437 w 508"/>
                  <a:gd name="T95" fmla="*/ 34 h 239"/>
                  <a:gd name="T96" fmla="*/ 431 w 508"/>
                  <a:gd name="T97" fmla="*/ 16 h 239"/>
                  <a:gd name="T98" fmla="*/ 426 w 508"/>
                  <a:gd name="T99" fmla="*/ 4 h 239"/>
                  <a:gd name="T100" fmla="*/ 424 w 508"/>
                  <a:gd name="T101" fmla="*/ 0 h 239"/>
                  <a:gd name="T102" fmla="*/ 432 w 508"/>
                  <a:gd name="T103" fmla="*/ 1 h 239"/>
                  <a:gd name="T104" fmla="*/ 438 w 508"/>
                  <a:gd name="T105" fmla="*/ 4 h 239"/>
                  <a:gd name="T106" fmla="*/ 443 w 508"/>
                  <a:gd name="T107" fmla="*/ 9 h 239"/>
                  <a:gd name="T108" fmla="*/ 448 w 508"/>
                  <a:gd name="T109" fmla="*/ 15 h 239"/>
                  <a:gd name="T110" fmla="*/ 452 w 508"/>
                  <a:gd name="T111" fmla="*/ 21 h 239"/>
                  <a:gd name="T112" fmla="*/ 455 w 508"/>
                  <a:gd name="T113" fmla="*/ 27 h 239"/>
                  <a:gd name="T114" fmla="*/ 458 w 508"/>
                  <a:gd name="T115" fmla="*/ 34 h 239"/>
                  <a:gd name="T116" fmla="*/ 462 w 508"/>
                  <a:gd name="T117" fmla="*/ 40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08" h="239">
                    <a:moveTo>
                      <a:pt x="462" y="40"/>
                    </a:moveTo>
                    <a:lnTo>
                      <a:pt x="471" y="63"/>
                    </a:lnTo>
                    <a:lnTo>
                      <a:pt x="480" y="86"/>
                    </a:lnTo>
                    <a:lnTo>
                      <a:pt x="487" y="110"/>
                    </a:lnTo>
                    <a:lnTo>
                      <a:pt x="494" y="135"/>
                    </a:lnTo>
                    <a:lnTo>
                      <a:pt x="499" y="159"/>
                    </a:lnTo>
                    <a:lnTo>
                      <a:pt x="503" y="183"/>
                    </a:lnTo>
                    <a:lnTo>
                      <a:pt x="506" y="208"/>
                    </a:lnTo>
                    <a:lnTo>
                      <a:pt x="508" y="233"/>
                    </a:lnTo>
                    <a:lnTo>
                      <a:pt x="501" y="237"/>
                    </a:lnTo>
                    <a:lnTo>
                      <a:pt x="494" y="239"/>
                    </a:lnTo>
                    <a:lnTo>
                      <a:pt x="488" y="239"/>
                    </a:lnTo>
                    <a:lnTo>
                      <a:pt x="483" y="238"/>
                    </a:lnTo>
                    <a:lnTo>
                      <a:pt x="478" y="235"/>
                    </a:lnTo>
                    <a:lnTo>
                      <a:pt x="473" y="230"/>
                    </a:lnTo>
                    <a:lnTo>
                      <a:pt x="470" y="224"/>
                    </a:lnTo>
                    <a:lnTo>
                      <a:pt x="468" y="218"/>
                    </a:lnTo>
                    <a:lnTo>
                      <a:pt x="464" y="211"/>
                    </a:lnTo>
                    <a:lnTo>
                      <a:pt x="463" y="204"/>
                    </a:lnTo>
                    <a:lnTo>
                      <a:pt x="462" y="197"/>
                    </a:lnTo>
                    <a:lnTo>
                      <a:pt x="462" y="189"/>
                    </a:lnTo>
                    <a:lnTo>
                      <a:pt x="447" y="190"/>
                    </a:lnTo>
                    <a:lnTo>
                      <a:pt x="432" y="192"/>
                    </a:lnTo>
                    <a:lnTo>
                      <a:pt x="416" y="196"/>
                    </a:lnTo>
                    <a:lnTo>
                      <a:pt x="400" y="199"/>
                    </a:lnTo>
                    <a:lnTo>
                      <a:pt x="382" y="203"/>
                    </a:lnTo>
                    <a:lnTo>
                      <a:pt x="364" y="207"/>
                    </a:lnTo>
                    <a:lnTo>
                      <a:pt x="346" y="212"/>
                    </a:lnTo>
                    <a:lnTo>
                      <a:pt x="325" y="215"/>
                    </a:lnTo>
                    <a:lnTo>
                      <a:pt x="0" y="80"/>
                    </a:lnTo>
                    <a:lnTo>
                      <a:pt x="5" y="76"/>
                    </a:lnTo>
                    <a:lnTo>
                      <a:pt x="6" y="69"/>
                    </a:lnTo>
                    <a:lnTo>
                      <a:pt x="6" y="63"/>
                    </a:lnTo>
                    <a:lnTo>
                      <a:pt x="5" y="59"/>
                    </a:lnTo>
                    <a:lnTo>
                      <a:pt x="328" y="191"/>
                    </a:lnTo>
                    <a:lnTo>
                      <a:pt x="346" y="186"/>
                    </a:lnTo>
                    <a:lnTo>
                      <a:pt x="363" y="183"/>
                    </a:lnTo>
                    <a:lnTo>
                      <a:pt x="380" y="180"/>
                    </a:lnTo>
                    <a:lnTo>
                      <a:pt x="397" y="176"/>
                    </a:lnTo>
                    <a:lnTo>
                      <a:pt x="414" y="171"/>
                    </a:lnTo>
                    <a:lnTo>
                      <a:pt x="431" y="167"/>
                    </a:lnTo>
                    <a:lnTo>
                      <a:pt x="447" y="162"/>
                    </a:lnTo>
                    <a:lnTo>
                      <a:pt x="462" y="155"/>
                    </a:lnTo>
                    <a:lnTo>
                      <a:pt x="461" y="133"/>
                    </a:lnTo>
                    <a:lnTo>
                      <a:pt x="457" y="108"/>
                    </a:lnTo>
                    <a:lnTo>
                      <a:pt x="452" y="83"/>
                    </a:lnTo>
                    <a:lnTo>
                      <a:pt x="445" y="57"/>
                    </a:lnTo>
                    <a:lnTo>
                      <a:pt x="437" y="34"/>
                    </a:lnTo>
                    <a:lnTo>
                      <a:pt x="431" y="16"/>
                    </a:lnTo>
                    <a:lnTo>
                      <a:pt x="426" y="4"/>
                    </a:lnTo>
                    <a:lnTo>
                      <a:pt x="424" y="0"/>
                    </a:lnTo>
                    <a:lnTo>
                      <a:pt x="432" y="1"/>
                    </a:lnTo>
                    <a:lnTo>
                      <a:pt x="438" y="4"/>
                    </a:lnTo>
                    <a:lnTo>
                      <a:pt x="443" y="9"/>
                    </a:lnTo>
                    <a:lnTo>
                      <a:pt x="448" y="15"/>
                    </a:lnTo>
                    <a:lnTo>
                      <a:pt x="452" y="21"/>
                    </a:lnTo>
                    <a:lnTo>
                      <a:pt x="455" y="27"/>
                    </a:lnTo>
                    <a:lnTo>
                      <a:pt x="458" y="34"/>
                    </a:lnTo>
                    <a:lnTo>
                      <a:pt x="462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8" name="Freeform 178"/>
              <p:cNvSpPr>
                <a:spLocks/>
              </p:cNvSpPr>
              <p:nvPr/>
            </p:nvSpPr>
            <p:spPr bwMode="auto">
              <a:xfrm>
                <a:off x="2373" y="3225"/>
                <a:ext cx="871" cy="420"/>
              </a:xfrm>
              <a:custGeom>
                <a:avLst/>
                <a:gdLst>
                  <a:gd name="T0" fmla="*/ 1480 w 1740"/>
                  <a:gd name="T1" fmla="*/ 37 h 840"/>
                  <a:gd name="T2" fmla="*/ 1364 w 1740"/>
                  <a:gd name="T3" fmla="*/ 382 h 840"/>
                  <a:gd name="T4" fmla="*/ 1369 w 1740"/>
                  <a:gd name="T5" fmla="*/ 450 h 840"/>
                  <a:gd name="T6" fmla="*/ 1386 w 1740"/>
                  <a:gd name="T7" fmla="*/ 534 h 840"/>
                  <a:gd name="T8" fmla="*/ 1351 w 1740"/>
                  <a:gd name="T9" fmla="*/ 544 h 840"/>
                  <a:gd name="T10" fmla="*/ 1353 w 1740"/>
                  <a:gd name="T11" fmla="*/ 495 h 840"/>
                  <a:gd name="T12" fmla="*/ 1321 w 1740"/>
                  <a:gd name="T13" fmla="*/ 479 h 840"/>
                  <a:gd name="T14" fmla="*/ 1274 w 1740"/>
                  <a:gd name="T15" fmla="*/ 549 h 840"/>
                  <a:gd name="T16" fmla="*/ 1303 w 1740"/>
                  <a:gd name="T17" fmla="*/ 642 h 840"/>
                  <a:gd name="T18" fmla="*/ 1407 w 1740"/>
                  <a:gd name="T19" fmla="*/ 737 h 840"/>
                  <a:gd name="T20" fmla="*/ 1531 w 1740"/>
                  <a:gd name="T21" fmla="*/ 797 h 840"/>
                  <a:gd name="T22" fmla="*/ 1645 w 1740"/>
                  <a:gd name="T23" fmla="*/ 816 h 840"/>
                  <a:gd name="T24" fmla="*/ 1725 w 1740"/>
                  <a:gd name="T25" fmla="*/ 811 h 840"/>
                  <a:gd name="T26" fmla="*/ 1724 w 1740"/>
                  <a:gd name="T27" fmla="*/ 824 h 840"/>
                  <a:gd name="T28" fmla="*/ 1656 w 1740"/>
                  <a:gd name="T29" fmla="*/ 838 h 840"/>
                  <a:gd name="T30" fmla="*/ 1457 w 1740"/>
                  <a:gd name="T31" fmla="*/ 817 h 840"/>
                  <a:gd name="T32" fmla="*/ 1315 w 1740"/>
                  <a:gd name="T33" fmla="*/ 733 h 840"/>
                  <a:gd name="T34" fmla="*/ 1221 w 1740"/>
                  <a:gd name="T35" fmla="*/ 608 h 840"/>
                  <a:gd name="T36" fmla="*/ 1185 w 1740"/>
                  <a:gd name="T37" fmla="*/ 606 h 840"/>
                  <a:gd name="T38" fmla="*/ 1118 w 1740"/>
                  <a:gd name="T39" fmla="*/ 628 h 840"/>
                  <a:gd name="T40" fmla="*/ 1039 w 1740"/>
                  <a:gd name="T41" fmla="*/ 702 h 840"/>
                  <a:gd name="T42" fmla="*/ 1057 w 1740"/>
                  <a:gd name="T43" fmla="*/ 617 h 840"/>
                  <a:gd name="T44" fmla="*/ 949 w 1740"/>
                  <a:gd name="T45" fmla="*/ 548 h 840"/>
                  <a:gd name="T46" fmla="*/ 849 w 1740"/>
                  <a:gd name="T47" fmla="*/ 502 h 840"/>
                  <a:gd name="T48" fmla="*/ 751 w 1740"/>
                  <a:gd name="T49" fmla="*/ 541 h 840"/>
                  <a:gd name="T50" fmla="*/ 663 w 1740"/>
                  <a:gd name="T51" fmla="*/ 604 h 840"/>
                  <a:gd name="T52" fmla="*/ 595 w 1740"/>
                  <a:gd name="T53" fmla="*/ 684 h 840"/>
                  <a:gd name="T54" fmla="*/ 563 w 1740"/>
                  <a:gd name="T55" fmla="*/ 752 h 840"/>
                  <a:gd name="T56" fmla="*/ 539 w 1740"/>
                  <a:gd name="T57" fmla="*/ 755 h 840"/>
                  <a:gd name="T58" fmla="*/ 570 w 1740"/>
                  <a:gd name="T59" fmla="*/ 621 h 840"/>
                  <a:gd name="T60" fmla="*/ 678 w 1740"/>
                  <a:gd name="T61" fmla="*/ 526 h 840"/>
                  <a:gd name="T62" fmla="*/ 741 w 1740"/>
                  <a:gd name="T63" fmla="*/ 499 h 840"/>
                  <a:gd name="T64" fmla="*/ 805 w 1740"/>
                  <a:gd name="T65" fmla="*/ 479 h 840"/>
                  <a:gd name="T66" fmla="*/ 871 w 1740"/>
                  <a:gd name="T67" fmla="*/ 461 h 840"/>
                  <a:gd name="T68" fmla="*/ 837 w 1740"/>
                  <a:gd name="T69" fmla="*/ 394 h 840"/>
                  <a:gd name="T70" fmla="*/ 571 w 1740"/>
                  <a:gd name="T71" fmla="*/ 427 h 840"/>
                  <a:gd name="T72" fmla="*/ 392 w 1740"/>
                  <a:gd name="T73" fmla="*/ 362 h 840"/>
                  <a:gd name="T74" fmla="*/ 132 w 1740"/>
                  <a:gd name="T75" fmla="*/ 273 h 840"/>
                  <a:gd name="T76" fmla="*/ 0 w 1740"/>
                  <a:gd name="T77" fmla="*/ 229 h 840"/>
                  <a:gd name="T78" fmla="*/ 805 w 1740"/>
                  <a:gd name="T79" fmla="*/ 288 h 840"/>
                  <a:gd name="T80" fmla="*/ 552 w 1740"/>
                  <a:gd name="T81" fmla="*/ 337 h 840"/>
                  <a:gd name="T82" fmla="*/ 342 w 1740"/>
                  <a:gd name="T83" fmla="*/ 278 h 840"/>
                  <a:gd name="T84" fmla="*/ 97 w 1740"/>
                  <a:gd name="T85" fmla="*/ 201 h 840"/>
                  <a:gd name="T86" fmla="*/ 7 w 1740"/>
                  <a:gd name="T87" fmla="*/ 172 h 840"/>
                  <a:gd name="T88" fmla="*/ 569 w 1740"/>
                  <a:gd name="T89" fmla="*/ 315 h 840"/>
                  <a:gd name="T90" fmla="*/ 834 w 1740"/>
                  <a:gd name="T91" fmla="*/ 212 h 840"/>
                  <a:gd name="T92" fmla="*/ 891 w 1740"/>
                  <a:gd name="T93" fmla="*/ 193 h 840"/>
                  <a:gd name="T94" fmla="*/ 867 w 1740"/>
                  <a:gd name="T95" fmla="*/ 224 h 840"/>
                  <a:gd name="T96" fmla="*/ 842 w 1740"/>
                  <a:gd name="T97" fmla="*/ 284 h 840"/>
                  <a:gd name="T98" fmla="*/ 886 w 1740"/>
                  <a:gd name="T99" fmla="*/ 377 h 840"/>
                  <a:gd name="T100" fmla="*/ 966 w 1740"/>
                  <a:gd name="T101" fmla="*/ 491 h 840"/>
                  <a:gd name="T102" fmla="*/ 1055 w 1740"/>
                  <a:gd name="T103" fmla="*/ 564 h 840"/>
                  <a:gd name="T104" fmla="*/ 1131 w 1740"/>
                  <a:gd name="T105" fmla="*/ 575 h 840"/>
                  <a:gd name="T106" fmla="*/ 1229 w 1740"/>
                  <a:gd name="T107" fmla="*/ 514 h 840"/>
                  <a:gd name="T108" fmla="*/ 1422 w 1740"/>
                  <a:gd name="T109" fmla="*/ 34 h 840"/>
                  <a:gd name="T110" fmla="*/ 1463 w 1740"/>
                  <a:gd name="T111" fmla="*/ 2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740" h="840">
                    <a:moveTo>
                      <a:pt x="1494" y="6"/>
                    </a:moveTo>
                    <a:lnTo>
                      <a:pt x="1494" y="12"/>
                    </a:lnTo>
                    <a:lnTo>
                      <a:pt x="1491" y="19"/>
                    </a:lnTo>
                    <a:lnTo>
                      <a:pt x="1486" y="28"/>
                    </a:lnTo>
                    <a:lnTo>
                      <a:pt x="1480" y="37"/>
                    </a:lnTo>
                    <a:lnTo>
                      <a:pt x="1473" y="45"/>
                    </a:lnTo>
                    <a:lnTo>
                      <a:pt x="1467" y="52"/>
                    </a:lnTo>
                    <a:lnTo>
                      <a:pt x="1463" y="57"/>
                    </a:lnTo>
                    <a:lnTo>
                      <a:pt x="1462" y="59"/>
                    </a:lnTo>
                    <a:lnTo>
                      <a:pt x="1364" y="382"/>
                    </a:lnTo>
                    <a:lnTo>
                      <a:pt x="1357" y="396"/>
                    </a:lnTo>
                    <a:lnTo>
                      <a:pt x="1356" y="409"/>
                    </a:lnTo>
                    <a:lnTo>
                      <a:pt x="1358" y="422"/>
                    </a:lnTo>
                    <a:lnTo>
                      <a:pt x="1362" y="436"/>
                    </a:lnTo>
                    <a:lnTo>
                      <a:pt x="1369" y="450"/>
                    </a:lnTo>
                    <a:lnTo>
                      <a:pt x="1375" y="464"/>
                    </a:lnTo>
                    <a:lnTo>
                      <a:pt x="1381" y="477"/>
                    </a:lnTo>
                    <a:lnTo>
                      <a:pt x="1384" y="492"/>
                    </a:lnTo>
                    <a:lnTo>
                      <a:pt x="1387" y="513"/>
                    </a:lnTo>
                    <a:lnTo>
                      <a:pt x="1386" y="534"/>
                    </a:lnTo>
                    <a:lnTo>
                      <a:pt x="1377" y="552"/>
                    </a:lnTo>
                    <a:lnTo>
                      <a:pt x="1361" y="564"/>
                    </a:lnTo>
                    <a:lnTo>
                      <a:pt x="1353" y="561"/>
                    </a:lnTo>
                    <a:lnTo>
                      <a:pt x="1351" y="552"/>
                    </a:lnTo>
                    <a:lnTo>
                      <a:pt x="1351" y="544"/>
                    </a:lnTo>
                    <a:lnTo>
                      <a:pt x="1351" y="540"/>
                    </a:lnTo>
                    <a:lnTo>
                      <a:pt x="1358" y="529"/>
                    </a:lnTo>
                    <a:lnTo>
                      <a:pt x="1359" y="518"/>
                    </a:lnTo>
                    <a:lnTo>
                      <a:pt x="1358" y="506"/>
                    </a:lnTo>
                    <a:lnTo>
                      <a:pt x="1353" y="495"/>
                    </a:lnTo>
                    <a:lnTo>
                      <a:pt x="1349" y="485"/>
                    </a:lnTo>
                    <a:lnTo>
                      <a:pt x="1343" y="476"/>
                    </a:lnTo>
                    <a:lnTo>
                      <a:pt x="1336" y="469"/>
                    </a:lnTo>
                    <a:lnTo>
                      <a:pt x="1328" y="464"/>
                    </a:lnTo>
                    <a:lnTo>
                      <a:pt x="1321" y="479"/>
                    </a:lnTo>
                    <a:lnTo>
                      <a:pt x="1313" y="493"/>
                    </a:lnTo>
                    <a:lnTo>
                      <a:pt x="1304" y="507"/>
                    </a:lnTo>
                    <a:lnTo>
                      <a:pt x="1295" y="521"/>
                    </a:lnTo>
                    <a:lnTo>
                      <a:pt x="1285" y="535"/>
                    </a:lnTo>
                    <a:lnTo>
                      <a:pt x="1274" y="549"/>
                    </a:lnTo>
                    <a:lnTo>
                      <a:pt x="1263" y="561"/>
                    </a:lnTo>
                    <a:lnTo>
                      <a:pt x="1251" y="573"/>
                    </a:lnTo>
                    <a:lnTo>
                      <a:pt x="1267" y="597"/>
                    </a:lnTo>
                    <a:lnTo>
                      <a:pt x="1284" y="620"/>
                    </a:lnTo>
                    <a:lnTo>
                      <a:pt x="1303" y="642"/>
                    </a:lnTo>
                    <a:lnTo>
                      <a:pt x="1322" y="663"/>
                    </a:lnTo>
                    <a:lnTo>
                      <a:pt x="1342" y="682"/>
                    </a:lnTo>
                    <a:lnTo>
                      <a:pt x="1362" y="702"/>
                    </a:lnTo>
                    <a:lnTo>
                      <a:pt x="1384" y="719"/>
                    </a:lnTo>
                    <a:lnTo>
                      <a:pt x="1407" y="737"/>
                    </a:lnTo>
                    <a:lnTo>
                      <a:pt x="1430" y="752"/>
                    </a:lnTo>
                    <a:lnTo>
                      <a:pt x="1455" y="765"/>
                    </a:lnTo>
                    <a:lnTo>
                      <a:pt x="1480" y="777"/>
                    </a:lnTo>
                    <a:lnTo>
                      <a:pt x="1505" y="788"/>
                    </a:lnTo>
                    <a:lnTo>
                      <a:pt x="1531" y="797"/>
                    </a:lnTo>
                    <a:lnTo>
                      <a:pt x="1557" y="805"/>
                    </a:lnTo>
                    <a:lnTo>
                      <a:pt x="1585" y="810"/>
                    </a:lnTo>
                    <a:lnTo>
                      <a:pt x="1612" y="814"/>
                    </a:lnTo>
                    <a:lnTo>
                      <a:pt x="1629" y="815"/>
                    </a:lnTo>
                    <a:lnTo>
                      <a:pt x="1645" y="816"/>
                    </a:lnTo>
                    <a:lnTo>
                      <a:pt x="1661" y="816"/>
                    </a:lnTo>
                    <a:lnTo>
                      <a:pt x="1677" y="815"/>
                    </a:lnTo>
                    <a:lnTo>
                      <a:pt x="1693" y="814"/>
                    </a:lnTo>
                    <a:lnTo>
                      <a:pt x="1709" y="813"/>
                    </a:lnTo>
                    <a:lnTo>
                      <a:pt x="1725" y="811"/>
                    </a:lnTo>
                    <a:lnTo>
                      <a:pt x="1740" y="811"/>
                    </a:lnTo>
                    <a:lnTo>
                      <a:pt x="1738" y="816"/>
                    </a:lnTo>
                    <a:lnTo>
                      <a:pt x="1734" y="820"/>
                    </a:lnTo>
                    <a:lnTo>
                      <a:pt x="1730" y="822"/>
                    </a:lnTo>
                    <a:lnTo>
                      <a:pt x="1724" y="824"/>
                    </a:lnTo>
                    <a:lnTo>
                      <a:pt x="1718" y="825"/>
                    </a:lnTo>
                    <a:lnTo>
                      <a:pt x="1714" y="828"/>
                    </a:lnTo>
                    <a:lnTo>
                      <a:pt x="1708" y="830"/>
                    </a:lnTo>
                    <a:lnTo>
                      <a:pt x="1703" y="832"/>
                    </a:lnTo>
                    <a:lnTo>
                      <a:pt x="1656" y="838"/>
                    </a:lnTo>
                    <a:lnTo>
                      <a:pt x="1611" y="840"/>
                    </a:lnTo>
                    <a:lnTo>
                      <a:pt x="1569" y="839"/>
                    </a:lnTo>
                    <a:lnTo>
                      <a:pt x="1528" y="835"/>
                    </a:lnTo>
                    <a:lnTo>
                      <a:pt x="1491" y="828"/>
                    </a:lnTo>
                    <a:lnTo>
                      <a:pt x="1457" y="817"/>
                    </a:lnTo>
                    <a:lnTo>
                      <a:pt x="1425" y="806"/>
                    </a:lnTo>
                    <a:lnTo>
                      <a:pt x="1394" y="791"/>
                    </a:lnTo>
                    <a:lnTo>
                      <a:pt x="1366" y="773"/>
                    </a:lnTo>
                    <a:lnTo>
                      <a:pt x="1339" y="754"/>
                    </a:lnTo>
                    <a:lnTo>
                      <a:pt x="1315" y="733"/>
                    </a:lnTo>
                    <a:lnTo>
                      <a:pt x="1293" y="710"/>
                    </a:lnTo>
                    <a:lnTo>
                      <a:pt x="1273" y="687"/>
                    </a:lnTo>
                    <a:lnTo>
                      <a:pt x="1254" y="662"/>
                    </a:lnTo>
                    <a:lnTo>
                      <a:pt x="1237" y="635"/>
                    </a:lnTo>
                    <a:lnTo>
                      <a:pt x="1221" y="608"/>
                    </a:lnTo>
                    <a:lnTo>
                      <a:pt x="1215" y="602"/>
                    </a:lnTo>
                    <a:lnTo>
                      <a:pt x="1209" y="599"/>
                    </a:lnTo>
                    <a:lnTo>
                      <a:pt x="1201" y="599"/>
                    </a:lnTo>
                    <a:lnTo>
                      <a:pt x="1193" y="603"/>
                    </a:lnTo>
                    <a:lnTo>
                      <a:pt x="1185" y="606"/>
                    </a:lnTo>
                    <a:lnTo>
                      <a:pt x="1176" y="611"/>
                    </a:lnTo>
                    <a:lnTo>
                      <a:pt x="1168" y="614"/>
                    </a:lnTo>
                    <a:lnTo>
                      <a:pt x="1160" y="617"/>
                    </a:lnTo>
                    <a:lnTo>
                      <a:pt x="1138" y="620"/>
                    </a:lnTo>
                    <a:lnTo>
                      <a:pt x="1118" y="628"/>
                    </a:lnTo>
                    <a:lnTo>
                      <a:pt x="1099" y="639"/>
                    </a:lnTo>
                    <a:lnTo>
                      <a:pt x="1081" y="652"/>
                    </a:lnTo>
                    <a:lnTo>
                      <a:pt x="1065" y="667"/>
                    </a:lnTo>
                    <a:lnTo>
                      <a:pt x="1052" y="685"/>
                    </a:lnTo>
                    <a:lnTo>
                      <a:pt x="1039" y="702"/>
                    </a:lnTo>
                    <a:lnTo>
                      <a:pt x="1028" y="719"/>
                    </a:lnTo>
                    <a:lnTo>
                      <a:pt x="1028" y="710"/>
                    </a:lnTo>
                    <a:lnTo>
                      <a:pt x="1033" y="680"/>
                    </a:lnTo>
                    <a:lnTo>
                      <a:pt x="1042" y="646"/>
                    </a:lnTo>
                    <a:lnTo>
                      <a:pt x="1057" y="617"/>
                    </a:lnTo>
                    <a:lnTo>
                      <a:pt x="1034" y="608"/>
                    </a:lnTo>
                    <a:lnTo>
                      <a:pt x="1012" y="595"/>
                    </a:lnTo>
                    <a:lnTo>
                      <a:pt x="990" y="581"/>
                    </a:lnTo>
                    <a:lnTo>
                      <a:pt x="970" y="565"/>
                    </a:lnTo>
                    <a:lnTo>
                      <a:pt x="949" y="548"/>
                    </a:lnTo>
                    <a:lnTo>
                      <a:pt x="928" y="529"/>
                    </a:lnTo>
                    <a:lnTo>
                      <a:pt x="910" y="511"/>
                    </a:lnTo>
                    <a:lnTo>
                      <a:pt x="891" y="492"/>
                    </a:lnTo>
                    <a:lnTo>
                      <a:pt x="871" y="496"/>
                    </a:lnTo>
                    <a:lnTo>
                      <a:pt x="849" y="502"/>
                    </a:lnTo>
                    <a:lnTo>
                      <a:pt x="829" y="507"/>
                    </a:lnTo>
                    <a:lnTo>
                      <a:pt x="808" y="514"/>
                    </a:lnTo>
                    <a:lnTo>
                      <a:pt x="789" y="522"/>
                    </a:lnTo>
                    <a:lnTo>
                      <a:pt x="769" y="530"/>
                    </a:lnTo>
                    <a:lnTo>
                      <a:pt x="751" y="541"/>
                    </a:lnTo>
                    <a:lnTo>
                      <a:pt x="732" y="552"/>
                    </a:lnTo>
                    <a:lnTo>
                      <a:pt x="714" y="564"/>
                    </a:lnTo>
                    <a:lnTo>
                      <a:pt x="697" y="576"/>
                    </a:lnTo>
                    <a:lnTo>
                      <a:pt x="679" y="590"/>
                    </a:lnTo>
                    <a:lnTo>
                      <a:pt x="663" y="604"/>
                    </a:lnTo>
                    <a:lnTo>
                      <a:pt x="647" y="620"/>
                    </a:lnTo>
                    <a:lnTo>
                      <a:pt x="632" y="636"/>
                    </a:lnTo>
                    <a:lnTo>
                      <a:pt x="617" y="654"/>
                    </a:lnTo>
                    <a:lnTo>
                      <a:pt x="603" y="671"/>
                    </a:lnTo>
                    <a:lnTo>
                      <a:pt x="595" y="684"/>
                    </a:lnTo>
                    <a:lnTo>
                      <a:pt x="587" y="697"/>
                    </a:lnTo>
                    <a:lnTo>
                      <a:pt x="580" y="711"/>
                    </a:lnTo>
                    <a:lnTo>
                      <a:pt x="575" y="724"/>
                    </a:lnTo>
                    <a:lnTo>
                      <a:pt x="569" y="738"/>
                    </a:lnTo>
                    <a:lnTo>
                      <a:pt x="563" y="752"/>
                    </a:lnTo>
                    <a:lnTo>
                      <a:pt x="559" y="767"/>
                    </a:lnTo>
                    <a:lnTo>
                      <a:pt x="554" y="780"/>
                    </a:lnTo>
                    <a:lnTo>
                      <a:pt x="546" y="775"/>
                    </a:lnTo>
                    <a:lnTo>
                      <a:pt x="541" y="765"/>
                    </a:lnTo>
                    <a:lnTo>
                      <a:pt x="539" y="755"/>
                    </a:lnTo>
                    <a:lnTo>
                      <a:pt x="536" y="745"/>
                    </a:lnTo>
                    <a:lnTo>
                      <a:pt x="536" y="710"/>
                    </a:lnTo>
                    <a:lnTo>
                      <a:pt x="541" y="679"/>
                    </a:lnTo>
                    <a:lnTo>
                      <a:pt x="553" y="649"/>
                    </a:lnTo>
                    <a:lnTo>
                      <a:pt x="570" y="621"/>
                    </a:lnTo>
                    <a:lnTo>
                      <a:pt x="590" y="596"/>
                    </a:lnTo>
                    <a:lnTo>
                      <a:pt x="614" y="573"/>
                    </a:lnTo>
                    <a:lnTo>
                      <a:pt x="639" y="552"/>
                    </a:lnTo>
                    <a:lnTo>
                      <a:pt x="667" y="533"/>
                    </a:lnTo>
                    <a:lnTo>
                      <a:pt x="678" y="526"/>
                    </a:lnTo>
                    <a:lnTo>
                      <a:pt x="691" y="520"/>
                    </a:lnTo>
                    <a:lnTo>
                      <a:pt x="703" y="514"/>
                    </a:lnTo>
                    <a:lnTo>
                      <a:pt x="715" y="508"/>
                    </a:lnTo>
                    <a:lnTo>
                      <a:pt x="728" y="504"/>
                    </a:lnTo>
                    <a:lnTo>
                      <a:pt x="741" y="499"/>
                    </a:lnTo>
                    <a:lnTo>
                      <a:pt x="753" y="495"/>
                    </a:lnTo>
                    <a:lnTo>
                      <a:pt x="766" y="490"/>
                    </a:lnTo>
                    <a:lnTo>
                      <a:pt x="779" y="487"/>
                    </a:lnTo>
                    <a:lnTo>
                      <a:pt x="791" y="483"/>
                    </a:lnTo>
                    <a:lnTo>
                      <a:pt x="805" y="479"/>
                    </a:lnTo>
                    <a:lnTo>
                      <a:pt x="818" y="475"/>
                    </a:lnTo>
                    <a:lnTo>
                      <a:pt x="832" y="472"/>
                    </a:lnTo>
                    <a:lnTo>
                      <a:pt x="844" y="468"/>
                    </a:lnTo>
                    <a:lnTo>
                      <a:pt x="858" y="465"/>
                    </a:lnTo>
                    <a:lnTo>
                      <a:pt x="871" y="461"/>
                    </a:lnTo>
                    <a:lnTo>
                      <a:pt x="865" y="449"/>
                    </a:lnTo>
                    <a:lnTo>
                      <a:pt x="858" y="435"/>
                    </a:lnTo>
                    <a:lnTo>
                      <a:pt x="851" y="421"/>
                    </a:lnTo>
                    <a:lnTo>
                      <a:pt x="844" y="408"/>
                    </a:lnTo>
                    <a:lnTo>
                      <a:pt x="837" y="394"/>
                    </a:lnTo>
                    <a:lnTo>
                      <a:pt x="832" y="381"/>
                    </a:lnTo>
                    <a:lnTo>
                      <a:pt x="825" y="366"/>
                    </a:lnTo>
                    <a:lnTo>
                      <a:pt x="820" y="352"/>
                    </a:lnTo>
                    <a:lnTo>
                      <a:pt x="579" y="430"/>
                    </a:lnTo>
                    <a:lnTo>
                      <a:pt x="571" y="427"/>
                    </a:lnTo>
                    <a:lnTo>
                      <a:pt x="552" y="419"/>
                    </a:lnTo>
                    <a:lnTo>
                      <a:pt x="523" y="408"/>
                    </a:lnTo>
                    <a:lnTo>
                      <a:pt x="485" y="394"/>
                    </a:lnTo>
                    <a:lnTo>
                      <a:pt x="441" y="378"/>
                    </a:lnTo>
                    <a:lnTo>
                      <a:pt x="392" y="362"/>
                    </a:lnTo>
                    <a:lnTo>
                      <a:pt x="340" y="344"/>
                    </a:lnTo>
                    <a:lnTo>
                      <a:pt x="287" y="325"/>
                    </a:lnTo>
                    <a:lnTo>
                      <a:pt x="233" y="307"/>
                    </a:lnTo>
                    <a:lnTo>
                      <a:pt x="181" y="290"/>
                    </a:lnTo>
                    <a:lnTo>
                      <a:pt x="132" y="273"/>
                    </a:lnTo>
                    <a:lnTo>
                      <a:pt x="89" y="258"/>
                    </a:lnTo>
                    <a:lnTo>
                      <a:pt x="53" y="246"/>
                    </a:lnTo>
                    <a:lnTo>
                      <a:pt x="24" y="237"/>
                    </a:lnTo>
                    <a:lnTo>
                      <a:pt x="7" y="231"/>
                    </a:lnTo>
                    <a:lnTo>
                      <a:pt x="0" y="229"/>
                    </a:lnTo>
                    <a:lnTo>
                      <a:pt x="0" y="202"/>
                    </a:lnTo>
                    <a:lnTo>
                      <a:pt x="569" y="402"/>
                    </a:lnTo>
                    <a:lnTo>
                      <a:pt x="812" y="321"/>
                    </a:lnTo>
                    <a:lnTo>
                      <a:pt x="807" y="306"/>
                    </a:lnTo>
                    <a:lnTo>
                      <a:pt x="805" y="288"/>
                    </a:lnTo>
                    <a:lnTo>
                      <a:pt x="799" y="275"/>
                    </a:lnTo>
                    <a:lnTo>
                      <a:pt x="787" y="271"/>
                    </a:lnTo>
                    <a:lnTo>
                      <a:pt x="582" y="340"/>
                    </a:lnTo>
                    <a:lnTo>
                      <a:pt x="572" y="341"/>
                    </a:lnTo>
                    <a:lnTo>
                      <a:pt x="552" y="337"/>
                    </a:lnTo>
                    <a:lnTo>
                      <a:pt x="523" y="330"/>
                    </a:lnTo>
                    <a:lnTo>
                      <a:pt x="485" y="321"/>
                    </a:lnTo>
                    <a:lnTo>
                      <a:pt x="441" y="308"/>
                    </a:lnTo>
                    <a:lnTo>
                      <a:pt x="393" y="294"/>
                    </a:lnTo>
                    <a:lnTo>
                      <a:pt x="342" y="278"/>
                    </a:lnTo>
                    <a:lnTo>
                      <a:pt x="289" y="262"/>
                    </a:lnTo>
                    <a:lnTo>
                      <a:pt x="237" y="246"/>
                    </a:lnTo>
                    <a:lnTo>
                      <a:pt x="187" y="230"/>
                    </a:lnTo>
                    <a:lnTo>
                      <a:pt x="139" y="214"/>
                    </a:lnTo>
                    <a:lnTo>
                      <a:pt x="97" y="201"/>
                    </a:lnTo>
                    <a:lnTo>
                      <a:pt x="61" y="189"/>
                    </a:lnTo>
                    <a:lnTo>
                      <a:pt x="35" y="180"/>
                    </a:lnTo>
                    <a:lnTo>
                      <a:pt x="16" y="174"/>
                    </a:lnTo>
                    <a:lnTo>
                      <a:pt x="10" y="172"/>
                    </a:lnTo>
                    <a:lnTo>
                      <a:pt x="7" y="172"/>
                    </a:lnTo>
                    <a:lnTo>
                      <a:pt x="5" y="165"/>
                    </a:lnTo>
                    <a:lnTo>
                      <a:pt x="5" y="158"/>
                    </a:lnTo>
                    <a:lnTo>
                      <a:pt x="5" y="151"/>
                    </a:lnTo>
                    <a:lnTo>
                      <a:pt x="5" y="143"/>
                    </a:lnTo>
                    <a:lnTo>
                      <a:pt x="569" y="315"/>
                    </a:lnTo>
                    <a:lnTo>
                      <a:pt x="785" y="243"/>
                    </a:lnTo>
                    <a:lnTo>
                      <a:pt x="794" y="237"/>
                    </a:lnTo>
                    <a:lnTo>
                      <a:pt x="805" y="229"/>
                    </a:lnTo>
                    <a:lnTo>
                      <a:pt x="819" y="220"/>
                    </a:lnTo>
                    <a:lnTo>
                      <a:pt x="834" y="212"/>
                    </a:lnTo>
                    <a:lnTo>
                      <a:pt x="849" y="204"/>
                    </a:lnTo>
                    <a:lnTo>
                      <a:pt x="864" y="196"/>
                    </a:lnTo>
                    <a:lnTo>
                      <a:pt x="876" y="190"/>
                    </a:lnTo>
                    <a:lnTo>
                      <a:pt x="888" y="186"/>
                    </a:lnTo>
                    <a:lnTo>
                      <a:pt x="891" y="193"/>
                    </a:lnTo>
                    <a:lnTo>
                      <a:pt x="890" y="200"/>
                    </a:lnTo>
                    <a:lnTo>
                      <a:pt x="886" y="205"/>
                    </a:lnTo>
                    <a:lnTo>
                      <a:pt x="880" y="212"/>
                    </a:lnTo>
                    <a:lnTo>
                      <a:pt x="874" y="218"/>
                    </a:lnTo>
                    <a:lnTo>
                      <a:pt x="867" y="224"/>
                    </a:lnTo>
                    <a:lnTo>
                      <a:pt x="861" y="230"/>
                    </a:lnTo>
                    <a:lnTo>
                      <a:pt x="858" y="237"/>
                    </a:lnTo>
                    <a:lnTo>
                      <a:pt x="848" y="254"/>
                    </a:lnTo>
                    <a:lnTo>
                      <a:pt x="842" y="269"/>
                    </a:lnTo>
                    <a:lnTo>
                      <a:pt x="842" y="284"/>
                    </a:lnTo>
                    <a:lnTo>
                      <a:pt x="845" y="300"/>
                    </a:lnTo>
                    <a:lnTo>
                      <a:pt x="852" y="316"/>
                    </a:lnTo>
                    <a:lnTo>
                      <a:pt x="861" y="333"/>
                    </a:lnTo>
                    <a:lnTo>
                      <a:pt x="873" y="354"/>
                    </a:lnTo>
                    <a:lnTo>
                      <a:pt x="886" y="377"/>
                    </a:lnTo>
                    <a:lnTo>
                      <a:pt x="901" y="401"/>
                    </a:lnTo>
                    <a:lnTo>
                      <a:pt x="916" y="424"/>
                    </a:lnTo>
                    <a:lnTo>
                      <a:pt x="932" y="447"/>
                    </a:lnTo>
                    <a:lnTo>
                      <a:pt x="949" y="469"/>
                    </a:lnTo>
                    <a:lnTo>
                      <a:pt x="966" y="491"/>
                    </a:lnTo>
                    <a:lnTo>
                      <a:pt x="985" y="513"/>
                    </a:lnTo>
                    <a:lnTo>
                      <a:pt x="1005" y="533"/>
                    </a:lnTo>
                    <a:lnTo>
                      <a:pt x="1026" y="552"/>
                    </a:lnTo>
                    <a:lnTo>
                      <a:pt x="1040" y="558"/>
                    </a:lnTo>
                    <a:lnTo>
                      <a:pt x="1055" y="564"/>
                    </a:lnTo>
                    <a:lnTo>
                      <a:pt x="1069" y="568"/>
                    </a:lnTo>
                    <a:lnTo>
                      <a:pt x="1084" y="573"/>
                    </a:lnTo>
                    <a:lnTo>
                      <a:pt x="1100" y="575"/>
                    </a:lnTo>
                    <a:lnTo>
                      <a:pt x="1115" y="576"/>
                    </a:lnTo>
                    <a:lnTo>
                      <a:pt x="1131" y="575"/>
                    </a:lnTo>
                    <a:lnTo>
                      <a:pt x="1147" y="573"/>
                    </a:lnTo>
                    <a:lnTo>
                      <a:pt x="1169" y="561"/>
                    </a:lnTo>
                    <a:lnTo>
                      <a:pt x="1190" y="548"/>
                    </a:lnTo>
                    <a:lnTo>
                      <a:pt x="1209" y="533"/>
                    </a:lnTo>
                    <a:lnTo>
                      <a:pt x="1229" y="514"/>
                    </a:lnTo>
                    <a:lnTo>
                      <a:pt x="1246" y="496"/>
                    </a:lnTo>
                    <a:lnTo>
                      <a:pt x="1262" y="476"/>
                    </a:lnTo>
                    <a:lnTo>
                      <a:pt x="1276" y="454"/>
                    </a:lnTo>
                    <a:lnTo>
                      <a:pt x="1288" y="432"/>
                    </a:lnTo>
                    <a:lnTo>
                      <a:pt x="1422" y="34"/>
                    </a:lnTo>
                    <a:lnTo>
                      <a:pt x="1429" y="27"/>
                    </a:lnTo>
                    <a:lnTo>
                      <a:pt x="1437" y="19"/>
                    </a:lnTo>
                    <a:lnTo>
                      <a:pt x="1445" y="12"/>
                    </a:lnTo>
                    <a:lnTo>
                      <a:pt x="1453" y="6"/>
                    </a:lnTo>
                    <a:lnTo>
                      <a:pt x="1463" y="2"/>
                    </a:lnTo>
                    <a:lnTo>
                      <a:pt x="1473" y="0"/>
                    </a:lnTo>
                    <a:lnTo>
                      <a:pt x="1483" y="2"/>
                    </a:lnTo>
                    <a:lnTo>
                      <a:pt x="1494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39" name="Freeform 179"/>
              <p:cNvSpPr>
                <a:spLocks/>
              </p:cNvSpPr>
              <p:nvPr/>
            </p:nvSpPr>
            <p:spPr bwMode="auto">
              <a:xfrm>
                <a:off x="3106" y="3227"/>
                <a:ext cx="361" cy="452"/>
              </a:xfrm>
              <a:custGeom>
                <a:avLst/>
                <a:gdLst>
                  <a:gd name="T0" fmla="*/ 341 w 722"/>
                  <a:gd name="T1" fmla="*/ 809 h 903"/>
                  <a:gd name="T2" fmla="*/ 409 w 722"/>
                  <a:gd name="T3" fmla="*/ 362 h 903"/>
                  <a:gd name="T4" fmla="*/ 485 w 722"/>
                  <a:gd name="T5" fmla="*/ 199 h 903"/>
                  <a:gd name="T6" fmla="*/ 574 w 722"/>
                  <a:gd name="T7" fmla="*/ 189 h 903"/>
                  <a:gd name="T8" fmla="*/ 575 w 722"/>
                  <a:gd name="T9" fmla="*/ 555 h 903"/>
                  <a:gd name="T10" fmla="*/ 644 w 722"/>
                  <a:gd name="T11" fmla="*/ 513 h 903"/>
                  <a:gd name="T12" fmla="*/ 679 w 722"/>
                  <a:gd name="T13" fmla="*/ 431 h 903"/>
                  <a:gd name="T14" fmla="*/ 698 w 722"/>
                  <a:gd name="T15" fmla="*/ 180 h 903"/>
                  <a:gd name="T16" fmla="*/ 677 w 722"/>
                  <a:gd name="T17" fmla="*/ 98 h 903"/>
                  <a:gd name="T18" fmla="*/ 609 w 722"/>
                  <a:gd name="T19" fmla="*/ 38 h 903"/>
                  <a:gd name="T20" fmla="*/ 498 w 722"/>
                  <a:gd name="T21" fmla="*/ 30 h 903"/>
                  <a:gd name="T22" fmla="*/ 387 w 722"/>
                  <a:gd name="T23" fmla="*/ 44 h 903"/>
                  <a:gd name="T24" fmla="*/ 281 w 722"/>
                  <a:gd name="T25" fmla="*/ 75 h 903"/>
                  <a:gd name="T26" fmla="*/ 170 w 722"/>
                  <a:gd name="T27" fmla="*/ 126 h 903"/>
                  <a:gd name="T28" fmla="*/ 99 w 722"/>
                  <a:gd name="T29" fmla="*/ 211 h 903"/>
                  <a:gd name="T30" fmla="*/ 45 w 722"/>
                  <a:gd name="T31" fmla="*/ 465 h 903"/>
                  <a:gd name="T32" fmla="*/ 56 w 722"/>
                  <a:gd name="T33" fmla="*/ 566 h 903"/>
                  <a:gd name="T34" fmla="*/ 111 w 722"/>
                  <a:gd name="T35" fmla="*/ 641 h 903"/>
                  <a:gd name="T36" fmla="*/ 174 w 722"/>
                  <a:gd name="T37" fmla="*/ 661 h 903"/>
                  <a:gd name="T38" fmla="*/ 227 w 722"/>
                  <a:gd name="T39" fmla="*/ 668 h 903"/>
                  <a:gd name="T40" fmla="*/ 275 w 722"/>
                  <a:gd name="T41" fmla="*/ 665 h 903"/>
                  <a:gd name="T42" fmla="*/ 329 w 722"/>
                  <a:gd name="T43" fmla="*/ 652 h 903"/>
                  <a:gd name="T44" fmla="*/ 329 w 722"/>
                  <a:gd name="T45" fmla="*/ 677 h 903"/>
                  <a:gd name="T46" fmla="*/ 276 w 722"/>
                  <a:gd name="T47" fmla="*/ 692 h 903"/>
                  <a:gd name="T48" fmla="*/ 226 w 722"/>
                  <a:gd name="T49" fmla="*/ 699 h 903"/>
                  <a:gd name="T50" fmla="*/ 176 w 722"/>
                  <a:gd name="T51" fmla="*/ 698 h 903"/>
                  <a:gd name="T52" fmla="*/ 123 w 722"/>
                  <a:gd name="T53" fmla="*/ 687 h 903"/>
                  <a:gd name="T54" fmla="*/ 55 w 722"/>
                  <a:gd name="T55" fmla="*/ 650 h 903"/>
                  <a:gd name="T56" fmla="*/ 10 w 722"/>
                  <a:gd name="T57" fmla="*/ 586 h 903"/>
                  <a:gd name="T58" fmla="*/ 7 w 722"/>
                  <a:gd name="T59" fmla="*/ 365 h 903"/>
                  <a:gd name="T60" fmla="*/ 62 w 722"/>
                  <a:gd name="T61" fmla="*/ 157 h 903"/>
                  <a:gd name="T62" fmla="*/ 99 w 722"/>
                  <a:gd name="T63" fmla="*/ 107 h 903"/>
                  <a:gd name="T64" fmla="*/ 143 w 722"/>
                  <a:gd name="T65" fmla="*/ 78 h 903"/>
                  <a:gd name="T66" fmla="*/ 199 w 722"/>
                  <a:gd name="T67" fmla="*/ 59 h 903"/>
                  <a:gd name="T68" fmla="*/ 273 w 722"/>
                  <a:gd name="T69" fmla="*/ 39 h 903"/>
                  <a:gd name="T70" fmla="*/ 303 w 722"/>
                  <a:gd name="T71" fmla="*/ 33 h 903"/>
                  <a:gd name="T72" fmla="*/ 375 w 722"/>
                  <a:gd name="T73" fmla="*/ 20 h 903"/>
                  <a:gd name="T74" fmla="*/ 461 w 722"/>
                  <a:gd name="T75" fmla="*/ 6 h 903"/>
                  <a:gd name="T76" fmla="*/ 531 w 722"/>
                  <a:gd name="T77" fmla="*/ 0 h 903"/>
                  <a:gd name="T78" fmla="*/ 629 w 722"/>
                  <a:gd name="T79" fmla="*/ 13 h 903"/>
                  <a:gd name="T80" fmla="*/ 699 w 722"/>
                  <a:gd name="T81" fmla="*/ 69 h 903"/>
                  <a:gd name="T82" fmla="*/ 722 w 722"/>
                  <a:gd name="T83" fmla="*/ 209 h 903"/>
                  <a:gd name="T84" fmla="*/ 719 w 722"/>
                  <a:gd name="T85" fmla="*/ 362 h 903"/>
                  <a:gd name="T86" fmla="*/ 708 w 722"/>
                  <a:gd name="T87" fmla="*/ 470 h 903"/>
                  <a:gd name="T88" fmla="*/ 650 w 722"/>
                  <a:gd name="T89" fmla="*/ 555 h 903"/>
                  <a:gd name="T90" fmla="*/ 602 w 722"/>
                  <a:gd name="T91" fmla="*/ 584 h 903"/>
                  <a:gd name="T92" fmla="*/ 553 w 722"/>
                  <a:gd name="T93" fmla="*/ 609 h 903"/>
                  <a:gd name="T94" fmla="*/ 577 w 722"/>
                  <a:gd name="T95" fmla="*/ 213 h 903"/>
                  <a:gd name="T96" fmla="*/ 500 w 722"/>
                  <a:gd name="T97" fmla="*/ 225 h 903"/>
                  <a:gd name="T98" fmla="*/ 356 w 722"/>
                  <a:gd name="T99" fmla="*/ 903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722" h="903">
                    <a:moveTo>
                      <a:pt x="356" y="903"/>
                    </a:moveTo>
                    <a:lnTo>
                      <a:pt x="328" y="903"/>
                    </a:lnTo>
                    <a:lnTo>
                      <a:pt x="332" y="878"/>
                    </a:lnTo>
                    <a:lnTo>
                      <a:pt x="341" y="809"/>
                    </a:lnTo>
                    <a:lnTo>
                      <a:pt x="354" y="710"/>
                    </a:lnTo>
                    <a:lnTo>
                      <a:pt x="371" y="593"/>
                    </a:lnTo>
                    <a:lnTo>
                      <a:pt x="389" y="474"/>
                    </a:lnTo>
                    <a:lnTo>
                      <a:pt x="409" y="362"/>
                    </a:lnTo>
                    <a:lnTo>
                      <a:pt x="428" y="272"/>
                    </a:lnTo>
                    <a:lnTo>
                      <a:pt x="446" y="215"/>
                    </a:lnTo>
                    <a:lnTo>
                      <a:pt x="464" y="207"/>
                    </a:lnTo>
                    <a:lnTo>
                      <a:pt x="485" y="199"/>
                    </a:lnTo>
                    <a:lnTo>
                      <a:pt x="507" y="194"/>
                    </a:lnTo>
                    <a:lnTo>
                      <a:pt x="529" y="189"/>
                    </a:lnTo>
                    <a:lnTo>
                      <a:pt x="551" y="188"/>
                    </a:lnTo>
                    <a:lnTo>
                      <a:pt x="574" y="189"/>
                    </a:lnTo>
                    <a:lnTo>
                      <a:pt x="594" y="194"/>
                    </a:lnTo>
                    <a:lnTo>
                      <a:pt x="615" y="203"/>
                    </a:lnTo>
                    <a:lnTo>
                      <a:pt x="559" y="561"/>
                    </a:lnTo>
                    <a:lnTo>
                      <a:pt x="575" y="555"/>
                    </a:lnTo>
                    <a:lnTo>
                      <a:pt x="592" y="547"/>
                    </a:lnTo>
                    <a:lnTo>
                      <a:pt x="609" y="538"/>
                    </a:lnTo>
                    <a:lnTo>
                      <a:pt x="628" y="527"/>
                    </a:lnTo>
                    <a:lnTo>
                      <a:pt x="644" y="513"/>
                    </a:lnTo>
                    <a:lnTo>
                      <a:pt x="658" y="499"/>
                    </a:lnTo>
                    <a:lnTo>
                      <a:pt x="669" y="483"/>
                    </a:lnTo>
                    <a:lnTo>
                      <a:pt x="676" y="467"/>
                    </a:lnTo>
                    <a:lnTo>
                      <a:pt x="679" y="431"/>
                    </a:lnTo>
                    <a:lnTo>
                      <a:pt x="688" y="348"/>
                    </a:lnTo>
                    <a:lnTo>
                      <a:pt x="696" y="258"/>
                    </a:lnTo>
                    <a:lnTo>
                      <a:pt x="699" y="197"/>
                    </a:lnTo>
                    <a:lnTo>
                      <a:pt x="698" y="180"/>
                    </a:lnTo>
                    <a:lnTo>
                      <a:pt x="696" y="160"/>
                    </a:lnTo>
                    <a:lnTo>
                      <a:pt x="691" y="139"/>
                    </a:lnTo>
                    <a:lnTo>
                      <a:pt x="685" y="119"/>
                    </a:lnTo>
                    <a:lnTo>
                      <a:pt x="677" y="98"/>
                    </a:lnTo>
                    <a:lnTo>
                      <a:pt x="667" y="77"/>
                    </a:lnTo>
                    <a:lnTo>
                      <a:pt x="653" y="60"/>
                    </a:lnTo>
                    <a:lnTo>
                      <a:pt x="637" y="44"/>
                    </a:lnTo>
                    <a:lnTo>
                      <a:pt x="609" y="38"/>
                    </a:lnTo>
                    <a:lnTo>
                      <a:pt x="580" y="33"/>
                    </a:lnTo>
                    <a:lnTo>
                      <a:pt x="553" y="31"/>
                    </a:lnTo>
                    <a:lnTo>
                      <a:pt x="525" y="30"/>
                    </a:lnTo>
                    <a:lnTo>
                      <a:pt x="498" y="30"/>
                    </a:lnTo>
                    <a:lnTo>
                      <a:pt x="470" y="31"/>
                    </a:lnTo>
                    <a:lnTo>
                      <a:pt x="441" y="35"/>
                    </a:lnTo>
                    <a:lnTo>
                      <a:pt x="415" y="38"/>
                    </a:lnTo>
                    <a:lnTo>
                      <a:pt x="387" y="44"/>
                    </a:lnTo>
                    <a:lnTo>
                      <a:pt x="360" y="50"/>
                    </a:lnTo>
                    <a:lnTo>
                      <a:pt x="333" y="58"/>
                    </a:lnTo>
                    <a:lnTo>
                      <a:pt x="307" y="66"/>
                    </a:lnTo>
                    <a:lnTo>
                      <a:pt x="281" y="75"/>
                    </a:lnTo>
                    <a:lnTo>
                      <a:pt x="256" y="84"/>
                    </a:lnTo>
                    <a:lnTo>
                      <a:pt x="230" y="94"/>
                    </a:lnTo>
                    <a:lnTo>
                      <a:pt x="206" y="106"/>
                    </a:lnTo>
                    <a:lnTo>
                      <a:pt x="170" y="126"/>
                    </a:lnTo>
                    <a:lnTo>
                      <a:pt x="143" y="146"/>
                    </a:lnTo>
                    <a:lnTo>
                      <a:pt x="123" y="167"/>
                    </a:lnTo>
                    <a:lnTo>
                      <a:pt x="109" y="189"/>
                    </a:lnTo>
                    <a:lnTo>
                      <a:pt x="99" y="211"/>
                    </a:lnTo>
                    <a:lnTo>
                      <a:pt x="91" y="235"/>
                    </a:lnTo>
                    <a:lnTo>
                      <a:pt x="83" y="259"/>
                    </a:lnTo>
                    <a:lnTo>
                      <a:pt x="73" y="285"/>
                    </a:lnTo>
                    <a:lnTo>
                      <a:pt x="45" y="465"/>
                    </a:lnTo>
                    <a:lnTo>
                      <a:pt x="46" y="491"/>
                    </a:lnTo>
                    <a:lnTo>
                      <a:pt x="48" y="516"/>
                    </a:lnTo>
                    <a:lnTo>
                      <a:pt x="52" y="541"/>
                    </a:lnTo>
                    <a:lnTo>
                      <a:pt x="56" y="566"/>
                    </a:lnTo>
                    <a:lnTo>
                      <a:pt x="64" y="588"/>
                    </a:lnTo>
                    <a:lnTo>
                      <a:pt x="76" y="608"/>
                    </a:lnTo>
                    <a:lnTo>
                      <a:pt x="91" y="627"/>
                    </a:lnTo>
                    <a:lnTo>
                      <a:pt x="111" y="641"/>
                    </a:lnTo>
                    <a:lnTo>
                      <a:pt x="128" y="647"/>
                    </a:lnTo>
                    <a:lnTo>
                      <a:pt x="144" y="653"/>
                    </a:lnTo>
                    <a:lnTo>
                      <a:pt x="160" y="658"/>
                    </a:lnTo>
                    <a:lnTo>
                      <a:pt x="174" y="661"/>
                    </a:lnTo>
                    <a:lnTo>
                      <a:pt x="188" y="665"/>
                    </a:lnTo>
                    <a:lnTo>
                      <a:pt x="202" y="667"/>
                    </a:lnTo>
                    <a:lnTo>
                      <a:pt x="214" y="668"/>
                    </a:lnTo>
                    <a:lnTo>
                      <a:pt x="227" y="668"/>
                    </a:lnTo>
                    <a:lnTo>
                      <a:pt x="238" y="668"/>
                    </a:lnTo>
                    <a:lnTo>
                      <a:pt x="251" y="668"/>
                    </a:lnTo>
                    <a:lnTo>
                      <a:pt x="263" y="667"/>
                    </a:lnTo>
                    <a:lnTo>
                      <a:pt x="275" y="665"/>
                    </a:lnTo>
                    <a:lnTo>
                      <a:pt x="288" y="662"/>
                    </a:lnTo>
                    <a:lnTo>
                      <a:pt x="301" y="659"/>
                    </a:lnTo>
                    <a:lnTo>
                      <a:pt x="314" y="656"/>
                    </a:lnTo>
                    <a:lnTo>
                      <a:pt x="329" y="652"/>
                    </a:lnTo>
                    <a:lnTo>
                      <a:pt x="333" y="657"/>
                    </a:lnTo>
                    <a:lnTo>
                      <a:pt x="333" y="664"/>
                    </a:lnTo>
                    <a:lnTo>
                      <a:pt x="331" y="672"/>
                    </a:lnTo>
                    <a:lnTo>
                      <a:pt x="329" y="677"/>
                    </a:lnTo>
                    <a:lnTo>
                      <a:pt x="316" y="682"/>
                    </a:lnTo>
                    <a:lnTo>
                      <a:pt x="302" y="686"/>
                    </a:lnTo>
                    <a:lnTo>
                      <a:pt x="289" y="690"/>
                    </a:lnTo>
                    <a:lnTo>
                      <a:pt x="276" y="692"/>
                    </a:lnTo>
                    <a:lnTo>
                      <a:pt x="264" y="695"/>
                    </a:lnTo>
                    <a:lnTo>
                      <a:pt x="251" y="697"/>
                    </a:lnTo>
                    <a:lnTo>
                      <a:pt x="238" y="699"/>
                    </a:lnTo>
                    <a:lnTo>
                      <a:pt x="226" y="699"/>
                    </a:lnTo>
                    <a:lnTo>
                      <a:pt x="213" y="700"/>
                    </a:lnTo>
                    <a:lnTo>
                      <a:pt x="202" y="700"/>
                    </a:lnTo>
                    <a:lnTo>
                      <a:pt x="189" y="699"/>
                    </a:lnTo>
                    <a:lnTo>
                      <a:pt x="176" y="698"/>
                    </a:lnTo>
                    <a:lnTo>
                      <a:pt x="164" y="696"/>
                    </a:lnTo>
                    <a:lnTo>
                      <a:pt x="150" y="694"/>
                    </a:lnTo>
                    <a:lnTo>
                      <a:pt x="137" y="690"/>
                    </a:lnTo>
                    <a:lnTo>
                      <a:pt x="123" y="687"/>
                    </a:lnTo>
                    <a:lnTo>
                      <a:pt x="106" y="680"/>
                    </a:lnTo>
                    <a:lnTo>
                      <a:pt x="88" y="672"/>
                    </a:lnTo>
                    <a:lnTo>
                      <a:pt x="71" y="661"/>
                    </a:lnTo>
                    <a:lnTo>
                      <a:pt x="55" y="650"/>
                    </a:lnTo>
                    <a:lnTo>
                      <a:pt x="40" y="636"/>
                    </a:lnTo>
                    <a:lnTo>
                      <a:pt x="28" y="621"/>
                    </a:lnTo>
                    <a:lnTo>
                      <a:pt x="18" y="605"/>
                    </a:lnTo>
                    <a:lnTo>
                      <a:pt x="10" y="586"/>
                    </a:lnTo>
                    <a:lnTo>
                      <a:pt x="2" y="531"/>
                    </a:lnTo>
                    <a:lnTo>
                      <a:pt x="0" y="476"/>
                    </a:lnTo>
                    <a:lnTo>
                      <a:pt x="1" y="421"/>
                    </a:lnTo>
                    <a:lnTo>
                      <a:pt x="7" y="365"/>
                    </a:lnTo>
                    <a:lnTo>
                      <a:pt x="16" y="311"/>
                    </a:lnTo>
                    <a:lnTo>
                      <a:pt x="29" y="258"/>
                    </a:lnTo>
                    <a:lnTo>
                      <a:pt x="44" y="206"/>
                    </a:lnTo>
                    <a:lnTo>
                      <a:pt x="62" y="157"/>
                    </a:lnTo>
                    <a:lnTo>
                      <a:pt x="71" y="142"/>
                    </a:lnTo>
                    <a:lnTo>
                      <a:pt x="81" y="129"/>
                    </a:lnTo>
                    <a:lnTo>
                      <a:pt x="90" y="118"/>
                    </a:lnTo>
                    <a:lnTo>
                      <a:pt x="99" y="107"/>
                    </a:lnTo>
                    <a:lnTo>
                      <a:pt x="109" y="99"/>
                    </a:lnTo>
                    <a:lnTo>
                      <a:pt x="120" y="91"/>
                    </a:lnTo>
                    <a:lnTo>
                      <a:pt x="131" y="84"/>
                    </a:lnTo>
                    <a:lnTo>
                      <a:pt x="143" y="78"/>
                    </a:lnTo>
                    <a:lnTo>
                      <a:pt x="155" y="73"/>
                    </a:lnTo>
                    <a:lnTo>
                      <a:pt x="169" y="68"/>
                    </a:lnTo>
                    <a:lnTo>
                      <a:pt x="183" y="63"/>
                    </a:lnTo>
                    <a:lnTo>
                      <a:pt x="199" y="59"/>
                    </a:lnTo>
                    <a:lnTo>
                      <a:pt x="215" y="54"/>
                    </a:lnTo>
                    <a:lnTo>
                      <a:pt x="233" y="50"/>
                    </a:lnTo>
                    <a:lnTo>
                      <a:pt x="252" y="45"/>
                    </a:lnTo>
                    <a:lnTo>
                      <a:pt x="273" y="39"/>
                    </a:lnTo>
                    <a:lnTo>
                      <a:pt x="275" y="39"/>
                    </a:lnTo>
                    <a:lnTo>
                      <a:pt x="281" y="38"/>
                    </a:lnTo>
                    <a:lnTo>
                      <a:pt x="290" y="36"/>
                    </a:lnTo>
                    <a:lnTo>
                      <a:pt x="303" y="33"/>
                    </a:lnTo>
                    <a:lnTo>
                      <a:pt x="319" y="30"/>
                    </a:lnTo>
                    <a:lnTo>
                      <a:pt x="336" y="26"/>
                    </a:lnTo>
                    <a:lnTo>
                      <a:pt x="355" y="23"/>
                    </a:lnTo>
                    <a:lnTo>
                      <a:pt x="375" y="20"/>
                    </a:lnTo>
                    <a:lnTo>
                      <a:pt x="397" y="16"/>
                    </a:lnTo>
                    <a:lnTo>
                      <a:pt x="418" y="13"/>
                    </a:lnTo>
                    <a:lnTo>
                      <a:pt x="440" y="9"/>
                    </a:lnTo>
                    <a:lnTo>
                      <a:pt x="461" y="6"/>
                    </a:lnTo>
                    <a:lnTo>
                      <a:pt x="481" y="3"/>
                    </a:lnTo>
                    <a:lnTo>
                      <a:pt x="500" y="1"/>
                    </a:lnTo>
                    <a:lnTo>
                      <a:pt x="516" y="0"/>
                    </a:lnTo>
                    <a:lnTo>
                      <a:pt x="531" y="0"/>
                    </a:lnTo>
                    <a:lnTo>
                      <a:pt x="556" y="0"/>
                    </a:lnTo>
                    <a:lnTo>
                      <a:pt x="582" y="2"/>
                    </a:lnTo>
                    <a:lnTo>
                      <a:pt x="606" y="7"/>
                    </a:lnTo>
                    <a:lnTo>
                      <a:pt x="629" y="13"/>
                    </a:lnTo>
                    <a:lnTo>
                      <a:pt x="650" y="22"/>
                    </a:lnTo>
                    <a:lnTo>
                      <a:pt x="668" y="33"/>
                    </a:lnTo>
                    <a:lnTo>
                      <a:pt x="685" y="50"/>
                    </a:lnTo>
                    <a:lnTo>
                      <a:pt x="699" y="69"/>
                    </a:lnTo>
                    <a:lnTo>
                      <a:pt x="711" y="98"/>
                    </a:lnTo>
                    <a:lnTo>
                      <a:pt x="718" y="131"/>
                    </a:lnTo>
                    <a:lnTo>
                      <a:pt x="721" y="169"/>
                    </a:lnTo>
                    <a:lnTo>
                      <a:pt x="722" y="209"/>
                    </a:lnTo>
                    <a:lnTo>
                      <a:pt x="722" y="249"/>
                    </a:lnTo>
                    <a:lnTo>
                      <a:pt x="720" y="289"/>
                    </a:lnTo>
                    <a:lnTo>
                      <a:pt x="719" y="327"/>
                    </a:lnTo>
                    <a:lnTo>
                      <a:pt x="719" y="362"/>
                    </a:lnTo>
                    <a:lnTo>
                      <a:pt x="716" y="391"/>
                    </a:lnTo>
                    <a:lnTo>
                      <a:pt x="715" y="417"/>
                    </a:lnTo>
                    <a:lnTo>
                      <a:pt x="713" y="445"/>
                    </a:lnTo>
                    <a:lnTo>
                      <a:pt x="708" y="470"/>
                    </a:lnTo>
                    <a:lnTo>
                      <a:pt x="700" y="494"/>
                    </a:lnTo>
                    <a:lnTo>
                      <a:pt x="689" y="516"/>
                    </a:lnTo>
                    <a:lnTo>
                      <a:pt x="673" y="537"/>
                    </a:lnTo>
                    <a:lnTo>
                      <a:pt x="650" y="555"/>
                    </a:lnTo>
                    <a:lnTo>
                      <a:pt x="638" y="562"/>
                    </a:lnTo>
                    <a:lnTo>
                      <a:pt x="625" y="570"/>
                    </a:lnTo>
                    <a:lnTo>
                      <a:pt x="614" y="577"/>
                    </a:lnTo>
                    <a:lnTo>
                      <a:pt x="602" y="584"/>
                    </a:lnTo>
                    <a:lnTo>
                      <a:pt x="590" y="592"/>
                    </a:lnTo>
                    <a:lnTo>
                      <a:pt x="578" y="598"/>
                    </a:lnTo>
                    <a:lnTo>
                      <a:pt x="565" y="604"/>
                    </a:lnTo>
                    <a:lnTo>
                      <a:pt x="553" y="609"/>
                    </a:lnTo>
                    <a:lnTo>
                      <a:pt x="503" y="903"/>
                    </a:lnTo>
                    <a:lnTo>
                      <a:pt x="478" y="903"/>
                    </a:lnTo>
                    <a:lnTo>
                      <a:pt x="589" y="215"/>
                    </a:lnTo>
                    <a:lnTo>
                      <a:pt x="577" y="213"/>
                    </a:lnTo>
                    <a:lnTo>
                      <a:pt x="561" y="213"/>
                    </a:lnTo>
                    <a:lnTo>
                      <a:pt x="542" y="215"/>
                    </a:lnTo>
                    <a:lnTo>
                      <a:pt x="522" y="219"/>
                    </a:lnTo>
                    <a:lnTo>
                      <a:pt x="500" y="225"/>
                    </a:lnTo>
                    <a:lnTo>
                      <a:pt x="481" y="230"/>
                    </a:lnTo>
                    <a:lnTo>
                      <a:pt x="465" y="235"/>
                    </a:lnTo>
                    <a:lnTo>
                      <a:pt x="454" y="241"/>
                    </a:lnTo>
                    <a:lnTo>
                      <a:pt x="356" y="90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40" name="Freeform 180"/>
              <p:cNvSpPr>
                <a:spLocks/>
              </p:cNvSpPr>
              <p:nvPr/>
            </p:nvSpPr>
            <p:spPr bwMode="auto">
              <a:xfrm>
                <a:off x="3162" y="3260"/>
                <a:ext cx="214" cy="263"/>
              </a:xfrm>
              <a:custGeom>
                <a:avLst/>
                <a:gdLst>
                  <a:gd name="T0" fmla="*/ 407 w 428"/>
                  <a:gd name="T1" fmla="*/ 5 h 526"/>
                  <a:gd name="T2" fmla="*/ 368 w 428"/>
                  <a:gd name="T3" fmla="*/ 17 h 526"/>
                  <a:gd name="T4" fmla="*/ 330 w 428"/>
                  <a:gd name="T5" fmla="*/ 28 h 526"/>
                  <a:gd name="T6" fmla="*/ 295 w 428"/>
                  <a:gd name="T7" fmla="*/ 41 h 526"/>
                  <a:gd name="T8" fmla="*/ 259 w 428"/>
                  <a:gd name="T9" fmla="*/ 53 h 526"/>
                  <a:gd name="T10" fmla="*/ 225 w 428"/>
                  <a:gd name="T11" fmla="*/ 65 h 526"/>
                  <a:gd name="T12" fmla="*/ 191 w 428"/>
                  <a:gd name="T13" fmla="*/ 78 h 526"/>
                  <a:gd name="T14" fmla="*/ 157 w 428"/>
                  <a:gd name="T15" fmla="*/ 91 h 526"/>
                  <a:gd name="T16" fmla="*/ 115 w 428"/>
                  <a:gd name="T17" fmla="*/ 116 h 526"/>
                  <a:gd name="T18" fmla="*/ 78 w 428"/>
                  <a:gd name="T19" fmla="*/ 167 h 526"/>
                  <a:gd name="T20" fmla="*/ 57 w 428"/>
                  <a:gd name="T21" fmla="*/ 228 h 526"/>
                  <a:gd name="T22" fmla="*/ 45 w 428"/>
                  <a:gd name="T23" fmla="*/ 292 h 526"/>
                  <a:gd name="T24" fmla="*/ 35 w 428"/>
                  <a:gd name="T25" fmla="*/ 525 h 526"/>
                  <a:gd name="T26" fmla="*/ 27 w 428"/>
                  <a:gd name="T27" fmla="*/ 526 h 526"/>
                  <a:gd name="T28" fmla="*/ 16 w 428"/>
                  <a:gd name="T29" fmla="*/ 524 h 526"/>
                  <a:gd name="T30" fmla="*/ 5 w 428"/>
                  <a:gd name="T31" fmla="*/ 520 h 526"/>
                  <a:gd name="T32" fmla="*/ 1 w 428"/>
                  <a:gd name="T33" fmla="*/ 518 h 526"/>
                  <a:gd name="T34" fmla="*/ 0 w 428"/>
                  <a:gd name="T35" fmla="*/ 412 h 526"/>
                  <a:gd name="T36" fmla="*/ 7 w 428"/>
                  <a:gd name="T37" fmla="*/ 306 h 526"/>
                  <a:gd name="T38" fmla="*/ 30 w 428"/>
                  <a:gd name="T39" fmla="*/ 205 h 526"/>
                  <a:gd name="T40" fmla="*/ 76 w 428"/>
                  <a:gd name="T41" fmla="*/ 115 h 526"/>
                  <a:gd name="T42" fmla="*/ 109 w 428"/>
                  <a:gd name="T43" fmla="*/ 94 h 526"/>
                  <a:gd name="T44" fmla="*/ 144 w 428"/>
                  <a:gd name="T45" fmla="*/ 77 h 526"/>
                  <a:gd name="T46" fmla="*/ 179 w 428"/>
                  <a:gd name="T47" fmla="*/ 61 h 526"/>
                  <a:gd name="T48" fmla="*/ 216 w 428"/>
                  <a:gd name="T49" fmla="*/ 48 h 526"/>
                  <a:gd name="T50" fmla="*/ 253 w 428"/>
                  <a:gd name="T51" fmla="*/ 37 h 526"/>
                  <a:gd name="T52" fmla="*/ 291 w 428"/>
                  <a:gd name="T53" fmla="*/ 25 h 526"/>
                  <a:gd name="T54" fmla="*/ 329 w 428"/>
                  <a:gd name="T55" fmla="*/ 16 h 526"/>
                  <a:gd name="T56" fmla="*/ 367 w 428"/>
                  <a:gd name="T57" fmla="*/ 7 h 526"/>
                  <a:gd name="T58" fmla="*/ 382 w 428"/>
                  <a:gd name="T59" fmla="*/ 4 h 526"/>
                  <a:gd name="T60" fmla="*/ 398 w 428"/>
                  <a:gd name="T61" fmla="*/ 3 h 526"/>
                  <a:gd name="T62" fmla="*/ 413 w 428"/>
                  <a:gd name="T63" fmla="*/ 1 h 526"/>
                  <a:gd name="T64" fmla="*/ 428 w 428"/>
                  <a:gd name="T65" fmla="*/ 0 h 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28" h="526">
                    <a:moveTo>
                      <a:pt x="428" y="0"/>
                    </a:moveTo>
                    <a:lnTo>
                      <a:pt x="407" y="5"/>
                    </a:lnTo>
                    <a:lnTo>
                      <a:pt x="388" y="11"/>
                    </a:lnTo>
                    <a:lnTo>
                      <a:pt x="368" y="17"/>
                    </a:lnTo>
                    <a:lnTo>
                      <a:pt x="349" y="23"/>
                    </a:lnTo>
                    <a:lnTo>
                      <a:pt x="330" y="28"/>
                    </a:lnTo>
                    <a:lnTo>
                      <a:pt x="312" y="34"/>
                    </a:lnTo>
                    <a:lnTo>
                      <a:pt x="295" y="41"/>
                    </a:lnTo>
                    <a:lnTo>
                      <a:pt x="276" y="47"/>
                    </a:lnTo>
                    <a:lnTo>
                      <a:pt x="259" y="53"/>
                    </a:lnTo>
                    <a:lnTo>
                      <a:pt x="242" y="60"/>
                    </a:lnTo>
                    <a:lnTo>
                      <a:pt x="225" y="65"/>
                    </a:lnTo>
                    <a:lnTo>
                      <a:pt x="208" y="71"/>
                    </a:lnTo>
                    <a:lnTo>
                      <a:pt x="191" y="78"/>
                    </a:lnTo>
                    <a:lnTo>
                      <a:pt x="175" y="84"/>
                    </a:lnTo>
                    <a:lnTo>
                      <a:pt x="157" y="91"/>
                    </a:lnTo>
                    <a:lnTo>
                      <a:pt x="141" y="96"/>
                    </a:lnTo>
                    <a:lnTo>
                      <a:pt x="115" y="116"/>
                    </a:lnTo>
                    <a:lnTo>
                      <a:pt x="94" y="140"/>
                    </a:lnTo>
                    <a:lnTo>
                      <a:pt x="78" y="167"/>
                    </a:lnTo>
                    <a:lnTo>
                      <a:pt x="66" y="197"/>
                    </a:lnTo>
                    <a:lnTo>
                      <a:pt x="57" y="228"/>
                    </a:lnTo>
                    <a:lnTo>
                      <a:pt x="50" y="260"/>
                    </a:lnTo>
                    <a:lnTo>
                      <a:pt x="45" y="292"/>
                    </a:lnTo>
                    <a:lnTo>
                      <a:pt x="39" y="323"/>
                    </a:lnTo>
                    <a:lnTo>
                      <a:pt x="35" y="525"/>
                    </a:lnTo>
                    <a:lnTo>
                      <a:pt x="32" y="526"/>
                    </a:lnTo>
                    <a:lnTo>
                      <a:pt x="27" y="526"/>
                    </a:lnTo>
                    <a:lnTo>
                      <a:pt x="22" y="525"/>
                    </a:lnTo>
                    <a:lnTo>
                      <a:pt x="16" y="524"/>
                    </a:lnTo>
                    <a:lnTo>
                      <a:pt x="10" y="522"/>
                    </a:lnTo>
                    <a:lnTo>
                      <a:pt x="5" y="520"/>
                    </a:lnTo>
                    <a:lnTo>
                      <a:pt x="2" y="518"/>
                    </a:lnTo>
                    <a:lnTo>
                      <a:pt x="1" y="518"/>
                    </a:lnTo>
                    <a:lnTo>
                      <a:pt x="0" y="465"/>
                    </a:lnTo>
                    <a:lnTo>
                      <a:pt x="0" y="412"/>
                    </a:lnTo>
                    <a:lnTo>
                      <a:pt x="2" y="358"/>
                    </a:lnTo>
                    <a:lnTo>
                      <a:pt x="7" y="306"/>
                    </a:lnTo>
                    <a:lnTo>
                      <a:pt x="16" y="254"/>
                    </a:lnTo>
                    <a:lnTo>
                      <a:pt x="30" y="205"/>
                    </a:lnTo>
                    <a:lnTo>
                      <a:pt x="49" y="159"/>
                    </a:lnTo>
                    <a:lnTo>
                      <a:pt x="76" y="115"/>
                    </a:lnTo>
                    <a:lnTo>
                      <a:pt x="92" y="105"/>
                    </a:lnTo>
                    <a:lnTo>
                      <a:pt x="109" y="94"/>
                    </a:lnTo>
                    <a:lnTo>
                      <a:pt x="126" y="85"/>
                    </a:lnTo>
                    <a:lnTo>
                      <a:pt x="144" y="77"/>
                    </a:lnTo>
                    <a:lnTo>
                      <a:pt x="161" y="69"/>
                    </a:lnTo>
                    <a:lnTo>
                      <a:pt x="179" y="61"/>
                    </a:lnTo>
                    <a:lnTo>
                      <a:pt x="198" y="54"/>
                    </a:lnTo>
                    <a:lnTo>
                      <a:pt x="216" y="48"/>
                    </a:lnTo>
                    <a:lnTo>
                      <a:pt x="235" y="41"/>
                    </a:lnTo>
                    <a:lnTo>
                      <a:pt x="253" y="37"/>
                    </a:lnTo>
                    <a:lnTo>
                      <a:pt x="272" y="31"/>
                    </a:lnTo>
                    <a:lnTo>
                      <a:pt x="291" y="25"/>
                    </a:lnTo>
                    <a:lnTo>
                      <a:pt x="310" y="20"/>
                    </a:lnTo>
                    <a:lnTo>
                      <a:pt x="329" y="16"/>
                    </a:lnTo>
                    <a:lnTo>
                      <a:pt x="348" y="11"/>
                    </a:lnTo>
                    <a:lnTo>
                      <a:pt x="367" y="7"/>
                    </a:lnTo>
                    <a:lnTo>
                      <a:pt x="375" y="5"/>
                    </a:lnTo>
                    <a:lnTo>
                      <a:pt x="382" y="4"/>
                    </a:lnTo>
                    <a:lnTo>
                      <a:pt x="390" y="3"/>
                    </a:lnTo>
                    <a:lnTo>
                      <a:pt x="398" y="3"/>
                    </a:lnTo>
                    <a:lnTo>
                      <a:pt x="405" y="2"/>
                    </a:lnTo>
                    <a:lnTo>
                      <a:pt x="413" y="1"/>
                    </a:lnTo>
                    <a:lnTo>
                      <a:pt x="420" y="1"/>
                    </a:lnTo>
                    <a:lnTo>
                      <a:pt x="42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41" name="Freeform 181"/>
              <p:cNvSpPr>
                <a:spLocks/>
              </p:cNvSpPr>
              <p:nvPr/>
            </p:nvSpPr>
            <p:spPr bwMode="auto">
              <a:xfrm>
                <a:off x="3293" y="3347"/>
                <a:ext cx="64" cy="331"/>
              </a:xfrm>
              <a:custGeom>
                <a:avLst/>
                <a:gdLst>
                  <a:gd name="T0" fmla="*/ 0 w 128"/>
                  <a:gd name="T1" fmla="*/ 661 h 661"/>
                  <a:gd name="T2" fmla="*/ 74 w 128"/>
                  <a:gd name="T3" fmla="*/ 215 h 661"/>
                  <a:gd name="T4" fmla="*/ 113 w 128"/>
                  <a:gd name="T5" fmla="*/ 6 h 661"/>
                  <a:gd name="T6" fmla="*/ 114 w 128"/>
                  <a:gd name="T7" fmla="*/ 1 h 661"/>
                  <a:gd name="T8" fmla="*/ 118 w 128"/>
                  <a:gd name="T9" fmla="*/ 0 h 661"/>
                  <a:gd name="T10" fmla="*/ 124 w 128"/>
                  <a:gd name="T11" fmla="*/ 0 h 661"/>
                  <a:gd name="T12" fmla="*/ 128 w 128"/>
                  <a:gd name="T13" fmla="*/ 0 h 661"/>
                  <a:gd name="T14" fmla="*/ 92 w 128"/>
                  <a:gd name="T15" fmla="*/ 222 h 661"/>
                  <a:gd name="T16" fmla="*/ 20 w 128"/>
                  <a:gd name="T17" fmla="*/ 661 h 661"/>
                  <a:gd name="T18" fmla="*/ 0 w 128"/>
                  <a:gd name="T19" fmla="*/ 661 h 6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8" h="661">
                    <a:moveTo>
                      <a:pt x="0" y="661"/>
                    </a:moveTo>
                    <a:lnTo>
                      <a:pt x="74" y="215"/>
                    </a:lnTo>
                    <a:lnTo>
                      <a:pt x="113" y="6"/>
                    </a:lnTo>
                    <a:lnTo>
                      <a:pt x="114" y="1"/>
                    </a:lnTo>
                    <a:lnTo>
                      <a:pt x="118" y="0"/>
                    </a:lnTo>
                    <a:lnTo>
                      <a:pt x="124" y="0"/>
                    </a:lnTo>
                    <a:lnTo>
                      <a:pt x="128" y="0"/>
                    </a:lnTo>
                    <a:lnTo>
                      <a:pt x="92" y="222"/>
                    </a:lnTo>
                    <a:lnTo>
                      <a:pt x="20" y="661"/>
                    </a:lnTo>
                    <a:lnTo>
                      <a:pt x="0" y="66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42" name="Freeform 182"/>
              <p:cNvSpPr>
                <a:spLocks/>
              </p:cNvSpPr>
              <p:nvPr/>
            </p:nvSpPr>
            <p:spPr bwMode="auto">
              <a:xfrm>
                <a:off x="2649" y="2775"/>
                <a:ext cx="44" cy="198"/>
              </a:xfrm>
              <a:custGeom>
                <a:avLst/>
                <a:gdLst>
                  <a:gd name="T0" fmla="*/ 88 w 88"/>
                  <a:gd name="T1" fmla="*/ 394 h 395"/>
                  <a:gd name="T2" fmla="*/ 79 w 88"/>
                  <a:gd name="T3" fmla="*/ 0 h 395"/>
                  <a:gd name="T4" fmla="*/ 0 w 88"/>
                  <a:gd name="T5" fmla="*/ 1 h 395"/>
                  <a:gd name="T6" fmla="*/ 9 w 88"/>
                  <a:gd name="T7" fmla="*/ 395 h 395"/>
                  <a:gd name="T8" fmla="*/ 88 w 88"/>
                  <a:gd name="T9" fmla="*/ 39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395">
                    <a:moveTo>
                      <a:pt x="88" y="394"/>
                    </a:moveTo>
                    <a:lnTo>
                      <a:pt x="79" y="0"/>
                    </a:lnTo>
                    <a:lnTo>
                      <a:pt x="0" y="1"/>
                    </a:lnTo>
                    <a:lnTo>
                      <a:pt x="9" y="395"/>
                    </a:lnTo>
                    <a:lnTo>
                      <a:pt x="88" y="394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43" name="Freeform 183"/>
              <p:cNvSpPr>
                <a:spLocks/>
              </p:cNvSpPr>
              <p:nvPr/>
            </p:nvSpPr>
            <p:spPr bwMode="auto">
              <a:xfrm>
                <a:off x="2705" y="2698"/>
                <a:ext cx="45" cy="273"/>
              </a:xfrm>
              <a:custGeom>
                <a:avLst/>
                <a:gdLst>
                  <a:gd name="T0" fmla="*/ 90 w 90"/>
                  <a:gd name="T1" fmla="*/ 543 h 545"/>
                  <a:gd name="T2" fmla="*/ 80 w 90"/>
                  <a:gd name="T3" fmla="*/ 0 h 545"/>
                  <a:gd name="T4" fmla="*/ 0 w 90"/>
                  <a:gd name="T5" fmla="*/ 2 h 545"/>
                  <a:gd name="T6" fmla="*/ 9 w 90"/>
                  <a:gd name="T7" fmla="*/ 545 h 545"/>
                  <a:gd name="T8" fmla="*/ 90 w 90"/>
                  <a:gd name="T9" fmla="*/ 543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545">
                    <a:moveTo>
                      <a:pt x="90" y="543"/>
                    </a:moveTo>
                    <a:lnTo>
                      <a:pt x="80" y="0"/>
                    </a:lnTo>
                    <a:lnTo>
                      <a:pt x="0" y="2"/>
                    </a:lnTo>
                    <a:lnTo>
                      <a:pt x="9" y="545"/>
                    </a:lnTo>
                    <a:lnTo>
                      <a:pt x="90" y="543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1544" name="Freeform 184"/>
              <p:cNvSpPr>
                <a:spLocks/>
              </p:cNvSpPr>
              <p:nvPr/>
            </p:nvSpPr>
            <p:spPr bwMode="auto">
              <a:xfrm>
                <a:off x="2760" y="2743"/>
                <a:ext cx="45" cy="225"/>
              </a:xfrm>
              <a:custGeom>
                <a:avLst/>
                <a:gdLst>
                  <a:gd name="T0" fmla="*/ 90 w 90"/>
                  <a:gd name="T1" fmla="*/ 448 h 450"/>
                  <a:gd name="T2" fmla="*/ 79 w 90"/>
                  <a:gd name="T3" fmla="*/ 0 h 450"/>
                  <a:gd name="T4" fmla="*/ 0 w 90"/>
                  <a:gd name="T5" fmla="*/ 3 h 450"/>
                  <a:gd name="T6" fmla="*/ 9 w 90"/>
                  <a:gd name="T7" fmla="*/ 450 h 450"/>
                  <a:gd name="T8" fmla="*/ 90 w 90"/>
                  <a:gd name="T9" fmla="*/ 448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450">
                    <a:moveTo>
                      <a:pt x="90" y="448"/>
                    </a:moveTo>
                    <a:lnTo>
                      <a:pt x="79" y="0"/>
                    </a:lnTo>
                    <a:lnTo>
                      <a:pt x="0" y="3"/>
                    </a:lnTo>
                    <a:lnTo>
                      <a:pt x="9" y="450"/>
                    </a:lnTo>
                    <a:lnTo>
                      <a:pt x="90" y="448"/>
                    </a:lnTo>
                    <a:close/>
                  </a:path>
                </a:pathLst>
              </a:custGeom>
              <a:solidFill>
                <a:srgbClr val="9E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71545" name="Freeform 185"/>
            <p:cNvSpPr>
              <a:spLocks/>
            </p:cNvSpPr>
            <p:nvPr/>
          </p:nvSpPr>
          <p:spPr bwMode="auto">
            <a:xfrm>
              <a:off x="1834" y="1218"/>
              <a:ext cx="875" cy="480"/>
            </a:xfrm>
            <a:custGeom>
              <a:avLst/>
              <a:gdLst>
                <a:gd name="T0" fmla="*/ 875 w 875"/>
                <a:gd name="T1" fmla="*/ 0 h 480"/>
                <a:gd name="T2" fmla="*/ 420 w 875"/>
                <a:gd name="T3" fmla="*/ 107 h 480"/>
                <a:gd name="T4" fmla="*/ 235 w 875"/>
                <a:gd name="T5" fmla="*/ 419 h 480"/>
                <a:gd name="T6" fmla="*/ 0 w 875"/>
                <a:gd name="T7" fmla="*/ 476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75" h="480">
                  <a:moveTo>
                    <a:pt x="875" y="0"/>
                  </a:moveTo>
                  <a:cubicBezTo>
                    <a:pt x="799" y="18"/>
                    <a:pt x="527" y="37"/>
                    <a:pt x="420" y="107"/>
                  </a:cubicBezTo>
                  <a:cubicBezTo>
                    <a:pt x="313" y="177"/>
                    <a:pt x="305" y="358"/>
                    <a:pt x="235" y="419"/>
                  </a:cubicBezTo>
                  <a:cubicBezTo>
                    <a:pt x="165" y="480"/>
                    <a:pt x="49" y="464"/>
                    <a:pt x="0" y="476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1546" name="Freeform 186"/>
            <p:cNvSpPr>
              <a:spLocks/>
            </p:cNvSpPr>
            <p:nvPr/>
          </p:nvSpPr>
          <p:spPr bwMode="auto">
            <a:xfrm>
              <a:off x="1102" y="957"/>
              <a:ext cx="1607" cy="270"/>
            </a:xfrm>
            <a:custGeom>
              <a:avLst/>
              <a:gdLst>
                <a:gd name="T0" fmla="*/ 1607 w 1607"/>
                <a:gd name="T1" fmla="*/ 183 h 270"/>
                <a:gd name="T2" fmla="*/ 1031 w 1607"/>
                <a:gd name="T3" fmla="*/ 19 h 270"/>
                <a:gd name="T4" fmla="*/ 569 w 1607"/>
                <a:gd name="T5" fmla="*/ 69 h 270"/>
                <a:gd name="T6" fmla="*/ 242 w 1607"/>
                <a:gd name="T7" fmla="*/ 254 h 270"/>
                <a:gd name="T8" fmla="*/ 0 w 1607"/>
                <a:gd name="T9" fmla="*/ 168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7" h="270">
                  <a:moveTo>
                    <a:pt x="1607" y="183"/>
                  </a:moveTo>
                  <a:cubicBezTo>
                    <a:pt x="1405" y="110"/>
                    <a:pt x="1204" y="38"/>
                    <a:pt x="1031" y="19"/>
                  </a:cubicBezTo>
                  <a:cubicBezTo>
                    <a:pt x="858" y="0"/>
                    <a:pt x="700" y="30"/>
                    <a:pt x="569" y="69"/>
                  </a:cubicBezTo>
                  <a:cubicBezTo>
                    <a:pt x="438" y="108"/>
                    <a:pt x="337" y="238"/>
                    <a:pt x="242" y="254"/>
                  </a:cubicBezTo>
                  <a:cubicBezTo>
                    <a:pt x="147" y="270"/>
                    <a:pt x="73" y="219"/>
                    <a:pt x="0" y="168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1547" name="Freeform 187"/>
            <p:cNvSpPr>
              <a:spLocks/>
            </p:cNvSpPr>
            <p:nvPr/>
          </p:nvSpPr>
          <p:spPr bwMode="auto">
            <a:xfrm>
              <a:off x="3121" y="1211"/>
              <a:ext cx="754" cy="533"/>
            </a:xfrm>
            <a:custGeom>
              <a:avLst/>
              <a:gdLst>
                <a:gd name="T0" fmla="*/ 0 w 754"/>
                <a:gd name="T1" fmla="*/ 0 h 533"/>
                <a:gd name="T2" fmla="*/ 164 w 754"/>
                <a:gd name="T3" fmla="*/ 256 h 533"/>
                <a:gd name="T4" fmla="*/ 541 w 754"/>
                <a:gd name="T5" fmla="*/ 284 h 533"/>
                <a:gd name="T6" fmla="*/ 754 w 754"/>
                <a:gd name="T7" fmla="*/ 533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4" h="533">
                  <a:moveTo>
                    <a:pt x="0" y="0"/>
                  </a:moveTo>
                  <a:cubicBezTo>
                    <a:pt x="37" y="104"/>
                    <a:pt x="74" y="209"/>
                    <a:pt x="164" y="256"/>
                  </a:cubicBezTo>
                  <a:cubicBezTo>
                    <a:pt x="254" y="303"/>
                    <a:pt x="443" y="238"/>
                    <a:pt x="541" y="284"/>
                  </a:cubicBezTo>
                  <a:cubicBezTo>
                    <a:pt x="639" y="330"/>
                    <a:pt x="696" y="431"/>
                    <a:pt x="754" y="533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1548" name="Freeform 188"/>
            <p:cNvSpPr>
              <a:spLocks/>
            </p:cNvSpPr>
            <p:nvPr/>
          </p:nvSpPr>
          <p:spPr bwMode="auto">
            <a:xfrm>
              <a:off x="3121" y="898"/>
              <a:ext cx="1721" cy="270"/>
            </a:xfrm>
            <a:custGeom>
              <a:avLst/>
              <a:gdLst>
                <a:gd name="T0" fmla="*/ 0 w 1721"/>
                <a:gd name="T1" fmla="*/ 235 h 270"/>
                <a:gd name="T2" fmla="*/ 626 w 1721"/>
                <a:gd name="T3" fmla="*/ 28 h 270"/>
                <a:gd name="T4" fmla="*/ 1252 w 1721"/>
                <a:gd name="T5" fmla="*/ 64 h 270"/>
                <a:gd name="T6" fmla="*/ 1615 w 1721"/>
                <a:gd name="T7" fmla="*/ 213 h 270"/>
                <a:gd name="T8" fmla="*/ 1721 w 1721"/>
                <a:gd name="T9" fmla="*/ 27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1" h="270">
                  <a:moveTo>
                    <a:pt x="0" y="235"/>
                  </a:moveTo>
                  <a:cubicBezTo>
                    <a:pt x="104" y="201"/>
                    <a:pt x="417" y="56"/>
                    <a:pt x="626" y="28"/>
                  </a:cubicBezTo>
                  <a:cubicBezTo>
                    <a:pt x="835" y="0"/>
                    <a:pt x="1087" y="33"/>
                    <a:pt x="1252" y="64"/>
                  </a:cubicBezTo>
                  <a:cubicBezTo>
                    <a:pt x="1417" y="95"/>
                    <a:pt x="1537" y="179"/>
                    <a:pt x="1615" y="213"/>
                  </a:cubicBezTo>
                  <a:cubicBezTo>
                    <a:pt x="1693" y="247"/>
                    <a:pt x="1712" y="244"/>
                    <a:pt x="1721" y="270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1549" name="Rectangle 189"/>
            <p:cNvSpPr>
              <a:spLocks noChangeArrowheads="1"/>
            </p:cNvSpPr>
            <p:nvPr/>
          </p:nvSpPr>
          <p:spPr bwMode="auto">
            <a:xfrm>
              <a:off x="4332" y="655"/>
              <a:ext cx="44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СКБД</a:t>
              </a:r>
            </a:p>
          </p:txBody>
        </p:sp>
        <p:sp>
          <p:nvSpPr>
            <p:cNvPr id="271551" name="Rectangle 191"/>
            <p:cNvSpPr>
              <a:spLocks noChangeArrowheads="1"/>
            </p:cNvSpPr>
            <p:nvPr/>
          </p:nvSpPr>
          <p:spPr bwMode="auto">
            <a:xfrm>
              <a:off x="3584" y="1183"/>
              <a:ext cx="44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СКБД</a:t>
              </a:r>
            </a:p>
          </p:txBody>
        </p:sp>
        <p:sp>
          <p:nvSpPr>
            <p:cNvPr id="271552" name="Rectangle 192"/>
            <p:cNvSpPr>
              <a:spLocks noChangeArrowheads="1"/>
            </p:cNvSpPr>
            <p:nvPr/>
          </p:nvSpPr>
          <p:spPr bwMode="auto">
            <a:xfrm>
              <a:off x="1559" y="1147"/>
              <a:ext cx="44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СКБД</a:t>
              </a:r>
            </a:p>
          </p:txBody>
        </p:sp>
        <p:sp>
          <p:nvSpPr>
            <p:cNvPr id="271553" name="Rectangle 193"/>
            <p:cNvSpPr>
              <a:spLocks noChangeArrowheads="1"/>
            </p:cNvSpPr>
            <p:nvPr/>
          </p:nvSpPr>
          <p:spPr bwMode="auto">
            <a:xfrm>
              <a:off x="829" y="542"/>
              <a:ext cx="44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СКБД</a:t>
              </a:r>
            </a:p>
          </p:txBody>
        </p:sp>
      </p:grpSp>
      <p:grpSp>
        <p:nvGrpSpPr>
          <p:cNvPr id="271555" name="Group 195"/>
          <p:cNvGrpSpPr>
            <a:grpSpLocks noChangeAspect="1"/>
          </p:cNvGrpSpPr>
          <p:nvPr/>
        </p:nvGrpSpPr>
        <p:grpSpPr bwMode="auto">
          <a:xfrm>
            <a:off x="2274888" y="3375026"/>
            <a:ext cx="385762" cy="385763"/>
            <a:chOff x="2816" y="2458"/>
            <a:chExt cx="1728" cy="1728"/>
          </a:xfrm>
        </p:grpSpPr>
        <p:sp>
          <p:nvSpPr>
            <p:cNvPr id="271556" name="Oval 196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1557" name="Group 197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271558" name="Rectangle 198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1559" name="Rectangle 199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71560" name="Freeform 200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1561" name="Rectangle 201"/>
          <p:cNvSpPr>
            <a:spLocks noChangeArrowheads="1"/>
          </p:cNvSpPr>
          <p:nvPr/>
        </p:nvSpPr>
        <p:spPr bwMode="auto">
          <a:xfrm>
            <a:off x="2746375" y="3421063"/>
            <a:ext cx="7297738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ru-RU" sz="2400"/>
              <a:t>декілька людей працюють з одною базою</a:t>
            </a:r>
          </a:p>
        </p:txBody>
      </p:sp>
      <p:grpSp>
        <p:nvGrpSpPr>
          <p:cNvPr id="271562" name="Group 202"/>
          <p:cNvGrpSpPr>
            <a:grpSpLocks noChangeAspect="1"/>
          </p:cNvGrpSpPr>
          <p:nvPr/>
        </p:nvGrpSpPr>
        <p:grpSpPr bwMode="auto">
          <a:xfrm>
            <a:off x="2266950" y="3875089"/>
            <a:ext cx="395288" cy="395287"/>
            <a:chOff x="552" y="2523"/>
            <a:chExt cx="1728" cy="1728"/>
          </a:xfrm>
        </p:grpSpPr>
        <p:sp>
          <p:nvSpPr>
            <p:cNvPr id="271563" name="Oval 203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1564" name="Rectangle 204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71565" name="Rectangle 205"/>
          <p:cNvSpPr>
            <a:spLocks noChangeArrowheads="1"/>
          </p:cNvSpPr>
          <p:nvPr/>
        </p:nvSpPr>
        <p:spPr bwMode="auto">
          <a:xfrm>
            <a:off x="2735263" y="3897314"/>
            <a:ext cx="7758112" cy="2573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arenR"/>
            </a:pPr>
            <a:r>
              <a:rPr lang="uk-UA" altLang="ru-RU" sz="2400"/>
              <a:t>основну роботу виконують робочі станції (РС), вони повинні бути потужними</a:t>
            </a:r>
          </a:p>
          <a:p>
            <a:pPr>
              <a:buFontTx/>
              <a:buAutoNum type="arabicParenR"/>
            </a:pPr>
            <a:r>
              <a:rPr lang="uk-UA" altLang="ru-RU" sz="2400"/>
              <a:t>для пошуку рядка на РС копіюється вся БД –  навантаження на мережу</a:t>
            </a:r>
          </a:p>
          <a:p>
            <a:pPr>
              <a:buFontTx/>
              <a:buAutoNum type="arabicParenR"/>
            </a:pPr>
            <a:r>
              <a:rPr lang="uk-UA" altLang="ru-RU" sz="2400"/>
              <a:t>слабкий захист від злому (тільки на РС)</a:t>
            </a:r>
          </a:p>
          <a:p>
            <a:pPr>
              <a:buFontTx/>
              <a:buAutoNum type="arabicParenR"/>
            </a:pPr>
            <a:r>
              <a:rPr lang="uk-UA" altLang="ru-RU" sz="2400"/>
              <a:t>проблеми при одночасній зміні з різних РС</a:t>
            </a:r>
          </a:p>
        </p:txBody>
      </p:sp>
    </p:spTree>
    <p:extLst>
      <p:ext uri="{BB962C8B-B14F-4D97-AF65-F5344CB8AC3E}">
        <p14:creationId xmlns:p14="http://schemas.microsoft.com/office/powerpoint/2010/main" val="99474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1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715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715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715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561" grpId="0"/>
      <p:bldP spid="271565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818" y="199176"/>
            <a:ext cx="11045982" cy="5977787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Отримаємо список знову, але на цей раз </a:t>
            </a:r>
            <a:r>
              <a:rPr lang="ru-RU" sz="2400" b="1" dirty="0" smtClean="0"/>
              <a:t>впорядкуємо</a:t>
            </a:r>
            <a:r>
              <a:rPr lang="ru-RU" sz="2400" dirty="0" smtClean="0"/>
              <a:t> його за кількістю лекцій:</a:t>
            </a:r>
            <a:endParaRPr lang="en-US" sz="2400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9299" y="698667"/>
            <a:ext cx="7243073" cy="286232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'SELECT * FROM studing ORDER BY lec_num'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98" y="3720549"/>
            <a:ext cx="7205481" cy="2456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57969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818" y="199176"/>
            <a:ext cx="11045982" cy="5977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/>
              <a:t>Отримаємо список від дисципліни з найбільшою кількістю лабораторних робіт до найменшої</a:t>
            </a: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07406" y="579183"/>
            <a:ext cx="8042971" cy="286232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'SELECT * FROM studing ORDER BY lab_num DESC'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406" y="3667603"/>
            <a:ext cx="5794218" cy="258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94156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818" y="199176"/>
            <a:ext cx="11045982" cy="5977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Визначимо в я</a:t>
            </a:r>
            <a:r>
              <a:rPr lang="uk-UA" sz="2000" dirty="0" smtClean="0"/>
              <a:t>комі предметі за одну лабораторну роботу отримують більше всього балів</a:t>
            </a: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7818" y="571918"/>
            <a:ext cx="11237756" cy="286232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'SELECT * FROM studing WHERE points = (SELECT MAX(points) FROM studing)'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18" y="3573949"/>
            <a:ext cx="5536970" cy="88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13823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229" y="90535"/>
            <a:ext cx="11941520" cy="5977787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/>
              <a:t>Оновимо базу даних </a:t>
            </a:r>
            <a:r>
              <a:rPr lang="en-US" sz="2000" dirty="0" err="1" smtClean="0"/>
              <a:t>first_year.db</a:t>
            </a:r>
            <a:r>
              <a:rPr lang="en-US" sz="2000" dirty="0" smtClean="0"/>
              <a:t>. </a:t>
            </a:r>
            <a:r>
              <a:rPr lang="uk-UA" sz="2000" dirty="0" smtClean="0"/>
              <a:t>Змінимо кількість лабораторних робіт (</a:t>
            </a:r>
            <a:r>
              <a:rPr lang="en-US" sz="2000" b="1" dirty="0" err="1" smtClean="0"/>
              <a:t>lab_num</a:t>
            </a:r>
            <a:r>
              <a:rPr lang="en-US" sz="2000" dirty="0" smtClean="0"/>
              <a:t>)</a:t>
            </a:r>
            <a:r>
              <a:rPr lang="uk-UA" sz="2000" dirty="0" smtClean="0"/>
              <a:t> в </a:t>
            </a:r>
            <a:r>
              <a:rPr lang="en-US" sz="2000" b="1" dirty="0" smtClean="0"/>
              <a:t>Programming</a:t>
            </a:r>
            <a:r>
              <a:rPr lang="en-US" sz="2000" dirty="0" smtClean="0"/>
              <a:t> </a:t>
            </a:r>
            <a:r>
              <a:rPr lang="ru-RU" sz="2000" dirty="0" smtClean="0"/>
              <a:t>з </a:t>
            </a:r>
            <a:r>
              <a:rPr lang="ru-RU" sz="2000" b="1" dirty="0" smtClean="0"/>
              <a:t>8</a:t>
            </a:r>
            <a:r>
              <a:rPr lang="ru-RU" sz="2000" dirty="0" smtClean="0"/>
              <a:t> на </a:t>
            </a:r>
            <a:r>
              <a:rPr lang="ru-RU" sz="2000" b="1" dirty="0" smtClean="0"/>
              <a:t>16</a:t>
            </a:r>
          </a:p>
          <a:p>
            <a:pPr marL="0" indent="0">
              <a:buNone/>
            </a:pPr>
            <a:endParaRPr lang="uk-UA" sz="2000" b="1" dirty="0"/>
          </a:p>
          <a:p>
            <a:pPr marL="0" indent="0">
              <a:buNone/>
            </a:pPr>
            <a:endParaRPr lang="uk-UA" sz="2000" b="1" dirty="0" smtClean="0"/>
          </a:p>
          <a:p>
            <a:pPr marL="0" indent="0">
              <a:buNone/>
            </a:pPr>
            <a:endParaRPr lang="uk-UA" sz="2000" b="1" dirty="0"/>
          </a:p>
          <a:p>
            <a:pPr marL="0" indent="0">
              <a:buNone/>
            </a:pPr>
            <a:endParaRPr lang="uk-UA" sz="2000" b="1" dirty="0" smtClean="0"/>
          </a:p>
          <a:p>
            <a:pPr marL="0" indent="0">
              <a:buNone/>
            </a:pPr>
            <a:endParaRPr lang="uk-UA" sz="2000" b="1" dirty="0"/>
          </a:p>
          <a:p>
            <a:pPr marL="0" indent="0">
              <a:buNone/>
            </a:pPr>
            <a:endParaRPr lang="uk-UA" sz="2000" b="1" dirty="0" smtClean="0"/>
          </a:p>
          <a:p>
            <a:pPr marL="0" indent="0">
              <a:buNone/>
            </a:pPr>
            <a:endParaRPr lang="uk-UA" sz="2000" b="1" dirty="0"/>
          </a:p>
          <a:p>
            <a:pPr marL="0" indent="0">
              <a:buNone/>
            </a:pPr>
            <a:endParaRPr lang="uk-UA" sz="2000" b="1" dirty="0" smtClean="0"/>
          </a:p>
          <a:p>
            <a:pPr marL="0" indent="0">
              <a:buNone/>
            </a:pPr>
            <a:endParaRPr lang="uk-UA" sz="2000" b="1" dirty="0"/>
          </a:p>
          <a:p>
            <a:pPr marL="0" lvl="0" indent="0">
              <a:buNone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Запис у базі даних із значенням id = 3 зміниться на такий: </a:t>
            </a:r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8229" y="553833"/>
            <a:ext cx="7756034" cy="317009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'UPDATE studing SET lab_num = 16 WHERE id = 3'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'SELECT * FROM studing WHERE id = 3'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10" y="4671323"/>
            <a:ext cx="3712477" cy="44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71475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818" y="199176"/>
            <a:ext cx="11045982" cy="5977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/>
              <a:t>Виконаєм операцію видалення дисципліни з бази даних за назвою дисципліни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Відповідно бачимо, що в базі даних «Математика» тепер відсутня</a:t>
            </a:r>
            <a:endParaRPr lang="en-US" sz="2000" dirty="0" smtClean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7818" y="570191"/>
            <a:ext cx="7956024" cy="317009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sqlite3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connect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'first_year.db'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cursor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'DELETE FROM studing WHERE discipline = "Maths"'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commit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execute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"SELECT * FROM studing"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row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curs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conn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18" y="4214529"/>
            <a:ext cx="5042780" cy="194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8984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1719" y="2000815"/>
            <a:ext cx="7106970" cy="29242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7200" b="1" dirty="0" smtClean="0"/>
              <a:t>Дякую за увагу!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3183016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3411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Клієнт-серверні ІС</a:t>
            </a:r>
          </a:p>
        </p:txBody>
      </p:sp>
      <p:grpSp>
        <p:nvGrpSpPr>
          <p:cNvPr id="273449" name="Group 41"/>
          <p:cNvGrpSpPr>
            <a:grpSpLocks/>
          </p:cNvGrpSpPr>
          <p:nvPr/>
        </p:nvGrpSpPr>
        <p:grpSpPr bwMode="auto">
          <a:xfrm>
            <a:off x="7283450" y="2414589"/>
            <a:ext cx="1157288" cy="1169987"/>
            <a:chOff x="1950" y="2534"/>
            <a:chExt cx="1547" cy="1277"/>
          </a:xfrm>
        </p:grpSpPr>
        <p:sp>
          <p:nvSpPr>
            <p:cNvPr id="273450" name="AutoShape 42"/>
            <p:cNvSpPr>
              <a:spLocks noChangeAspect="1" noChangeArrowheads="1" noTextEdit="1"/>
            </p:cNvSpPr>
            <p:nvPr/>
          </p:nvSpPr>
          <p:spPr bwMode="auto">
            <a:xfrm>
              <a:off x="1950" y="2537"/>
              <a:ext cx="1440" cy="1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1" name="AutoShape 43"/>
            <p:cNvSpPr>
              <a:spLocks noChangeAspect="1" noChangeArrowheads="1" noTextEdit="1"/>
            </p:cNvSpPr>
            <p:nvPr/>
          </p:nvSpPr>
          <p:spPr bwMode="auto">
            <a:xfrm>
              <a:off x="2366" y="2534"/>
              <a:ext cx="1131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2" name="Freeform 44"/>
            <p:cNvSpPr>
              <a:spLocks/>
            </p:cNvSpPr>
            <p:nvPr/>
          </p:nvSpPr>
          <p:spPr bwMode="auto">
            <a:xfrm>
              <a:off x="2145" y="3062"/>
              <a:ext cx="921" cy="399"/>
            </a:xfrm>
            <a:custGeom>
              <a:avLst/>
              <a:gdLst>
                <a:gd name="T0" fmla="*/ 0 w 921"/>
                <a:gd name="T1" fmla="*/ 190 h 399"/>
                <a:gd name="T2" fmla="*/ 522 w 921"/>
                <a:gd name="T3" fmla="*/ 399 h 399"/>
                <a:gd name="T4" fmla="*/ 913 w 921"/>
                <a:gd name="T5" fmla="*/ 251 h 399"/>
                <a:gd name="T6" fmla="*/ 921 w 921"/>
                <a:gd name="T7" fmla="*/ 85 h 399"/>
                <a:gd name="T8" fmla="*/ 680 w 921"/>
                <a:gd name="T9" fmla="*/ 0 h 399"/>
                <a:gd name="T10" fmla="*/ 0 w 921"/>
                <a:gd name="T11" fmla="*/ 190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1" h="399">
                  <a:moveTo>
                    <a:pt x="0" y="190"/>
                  </a:moveTo>
                  <a:lnTo>
                    <a:pt x="522" y="399"/>
                  </a:lnTo>
                  <a:lnTo>
                    <a:pt x="913" y="251"/>
                  </a:lnTo>
                  <a:lnTo>
                    <a:pt x="921" y="85"/>
                  </a:lnTo>
                  <a:lnTo>
                    <a:pt x="680" y="0"/>
                  </a:lnTo>
                  <a:lnTo>
                    <a:pt x="0" y="19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3" name="Freeform 45"/>
            <p:cNvSpPr>
              <a:spLocks/>
            </p:cNvSpPr>
            <p:nvPr/>
          </p:nvSpPr>
          <p:spPr bwMode="auto">
            <a:xfrm>
              <a:off x="3002" y="2631"/>
              <a:ext cx="338" cy="438"/>
            </a:xfrm>
            <a:custGeom>
              <a:avLst/>
              <a:gdLst>
                <a:gd name="T0" fmla="*/ 531 w 676"/>
                <a:gd name="T1" fmla="*/ 433 h 876"/>
                <a:gd name="T2" fmla="*/ 541 w 676"/>
                <a:gd name="T3" fmla="*/ 368 h 876"/>
                <a:gd name="T4" fmla="*/ 541 w 676"/>
                <a:gd name="T5" fmla="*/ 300 h 876"/>
                <a:gd name="T6" fmla="*/ 529 w 676"/>
                <a:gd name="T7" fmla="*/ 235 h 876"/>
                <a:gd name="T8" fmla="*/ 510 w 676"/>
                <a:gd name="T9" fmla="*/ 175 h 876"/>
                <a:gd name="T10" fmla="*/ 480 w 676"/>
                <a:gd name="T11" fmla="*/ 122 h 876"/>
                <a:gd name="T12" fmla="*/ 444 w 676"/>
                <a:gd name="T13" fmla="*/ 76 h 876"/>
                <a:gd name="T14" fmla="*/ 400 w 676"/>
                <a:gd name="T15" fmla="*/ 40 h 876"/>
                <a:gd name="T16" fmla="*/ 352 w 676"/>
                <a:gd name="T17" fmla="*/ 15 h 876"/>
                <a:gd name="T18" fmla="*/ 299 w 676"/>
                <a:gd name="T19" fmla="*/ 1 h 876"/>
                <a:gd name="T20" fmla="*/ 244 w 676"/>
                <a:gd name="T21" fmla="*/ 1 h 876"/>
                <a:gd name="T22" fmla="*/ 191 w 676"/>
                <a:gd name="T23" fmla="*/ 15 h 876"/>
                <a:gd name="T24" fmla="*/ 142 w 676"/>
                <a:gd name="T25" fmla="*/ 40 h 876"/>
                <a:gd name="T26" fmla="*/ 99 w 676"/>
                <a:gd name="T27" fmla="*/ 76 h 876"/>
                <a:gd name="T28" fmla="*/ 62 w 676"/>
                <a:gd name="T29" fmla="*/ 122 h 876"/>
                <a:gd name="T30" fmla="*/ 33 w 676"/>
                <a:gd name="T31" fmla="*/ 175 h 876"/>
                <a:gd name="T32" fmla="*/ 12 w 676"/>
                <a:gd name="T33" fmla="*/ 235 h 876"/>
                <a:gd name="T34" fmla="*/ 1 w 676"/>
                <a:gd name="T35" fmla="*/ 300 h 876"/>
                <a:gd name="T36" fmla="*/ 1 w 676"/>
                <a:gd name="T37" fmla="*/ 369 h 876"/>
                <a:gd name="T38" fmla="*/ 11 w 676"/>
                <a:gd name="T39" fmla="*/ 434 h 876"/>
                <a:gd name="T40" fmla="*/ 30 w 676"/>
                <a:gd name="T41" fmla="*/ 494 h 876"/>
                <a:gd name="T42" fmla="*/ 57 w 676"/>
                <a:gd name="T43" fmla="*/ 548 h 876"/>
                <a:gd name="T44" fmla="*/ 91 w 676"/>
                <a:gd name="T45" fmla="*/ 593 h 876"/>
                <a:gd name="T46" fmla="*/ 132 w 676"/>
                <a:gd name="T47" fmla="*/ 630 h 876"/>
                <a:gd name="T48" fmla="*/ 179 w 676"/>
                <a:gd name="T49" fmla="*/ 655 h 876"/>
                <a:gd name="T50" fmla="*/ 231 w 676"/>
                <a:gd name="T51" fmla="*/ 668 h 876"/>
                <a:gd name="T52" fmla="*/ 265 w 676"/>
                <a:gd name="T53" fmla="*/ 670 h 876"/>
                <a:gd name="T54" fmla="*/ 277 w 676"/>
                <a:gd name="T55" fmla="*/ 669 h 876"/>
                <a:gd name="T56" fmla="*/ 290 w 676"/>
                <a:gd name="T57" fmla="*/ 667 h 876"/>
                <a:gd name="T58" fmla="*/ 301 w 676"/>
                <a:gd name="T59" fmla="*/ 664 h 876"/>
                <a:gd name="T60" fmla="*/ 276 w 676"/>
                <a:gd name="T61" fmla="*/ 778 h 876"/>
                <a:gd name="T62" fmla="*/ 285 w 676"/>
                <a:gd name="T63" fmla="*/ 786 h 876"/>
                <a:gd name="T64" fmla="*/ 313 w 676"/>
                <a:gd name="T65" fmla="*/ 808 h 876"/>
                <a:gd name="T66" fmla="*/ 356 w 676"/>
                <a:gd name="T67" fmla="*/ 837 h 876"/>
                <a:gd name="T68" fmla="*/ 410 w 676"/>
                <a:gd name="T69" fmla="*/ 866 h 876"/>
                <a:gd name="T70" fmla="*/ 440 w 676"/>
                <a:gd name="T71" fmla="*/ 875 h 876"/>
                <a:gd name="T72" fmla="*/ 471 w 676"/>
                <a:gd name="T73" fmla="*/ 875 h 876"/>
                <a:gd name="T74" fmla="*/ 502 w 676"/>
                <a:gd name="T75" fmla="*/ 869 h 876"/>
                <a:gd name="T76" fmla="*/ 531 w 676"/>
                <a:gd name="T77" fmla="*/ 859 h 876"/>
                <a:gd name="T78" fmla="*/ 558 w 676"/>
                <a:gd name="T79" fmla="*/ 846 h 876"/>
                <a:gd name="T80" fmla="*/ 582 w 676"/>
                <a:gd name="T81" fmla="*/ 834 h 876"/>
                <a:gd name="T82" fmla="*/ 602 w 676"/>
                <a:gd name="T83" fmla="*/ 823 h 876"/>
                <a:gd name="T84" fmla="*/ 617 w 676"/>
                <a:gd name="T85" fmla="*/ 816 h 876"/>
                <a:gd name="T86" fmla="*/ 640 w 676"/>
                <a:gd name="T87" fmla="*/ 799 h 876"/>
                <a:gd name="T88" fmla="*/ 658 w 676"/>
                <a:gd name="T89" fmla="*/ 770 h 876"/>
                <a:gd name="T90" fmla="*/ 671 w 676"/>
                <a:gd name="T91" fmla="*/ 743 h 876"/>
                <a:gd name="T92" fmla="*/ 676 w 676"/>
                <a:gd name="T93" fmla="*/ 731 h 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76" h="876">
                  <a:moveTo>
                    <a:pt x="521" y="464"/>
                  </a:moveTo>
                  <a:lnTo>
                    <a:pt x="531" y="433"/>
                  </a:lnTo>
                  <a:lnTo>
                    <a:pt x="538" y="402"/>
                  </a:lnTo>
                  <a:lnTo>
                    <a:pt x="541" y="368"/>
                  </a:lnTo>
                  <a:lnTo>
                    <a:pt x="542" y="335"/>
                  </a:lnTo>
                  <a:lnTo>
                    <a:pt x="541" y="300"/>
                  </a:lnTo>
                  <a:lnTo>
                    <a:pt x="536" y="267"/>
                  </a:lnTo>
                  <a:lnTo>
                    <a:pt x="529" y="235"/>
                  </a:lnTo>
                  <a:lnTo>
                    <a:pt x="521" y="205"/>
                  </a:lnTo>
                  <a:lnTo>
                    <a:pt x="510" y="175"/>
                  </a:lnTo>
                  <a:lnTo>
                    <a:pt x="496" y="147"/>
                  </a:lnTo>
                  <a:lnTo>
                    <a:pt x="480" y="122"/>
                  </a:lnTo>
                  <a:lnTo>
                    <a:pt x="463" y="97"/>
                  </a:lnTo>
                  <a:lnTo>
                    <a:pt x="444" y="76"/>
                  </a:lnTo>
                  <a:lnTo>
                    <a:pt x="422" y="57"/>
                  </a:lnTo>
                  <a:lnTo>
                    <a:pt x="400" y="40"/>
                  </a:lnTo>
                  <a:lnTo>
                    <a:pt x="377" y="26"/>
                  </a:lnTo>
                  <a:lnTo>
                    <a:pt x="352" y="15"/>
                  </a:lnTo>
                  <a:lnTo>
                    <a:pt x="326" y="6"/>
                  </a:lnTo>
                  <a:lnTo>
                    <a:pt x="299" y="1"/>
                  </a:lnTo>
                  <a:lnTo>
                    <a:pt x="271" y="0"/>
                  </a:lnTo>
                  <a:lnTo>
                    <a:pt x="244" y="1"/>
                  </a:lnTo>
                  <a:lnTo>
                    <a:pt x="217" y="6"/>
                  </a:lnTo>
                  <a:lnTo>
                    <a:pt x="191" y="15"/>
                  </a:lnTo>
                  <a:lnTo>
                    <a:pt x="166" y="26"/>
                  </a:lnTo>
                  <a:lnTo>
                    <a:pt x="142" y="40"/>
                  </a:lnTo>
                  <a:lnTo>
                    <a:pt x="119" y="57"/>
                  </a:lnTo>
                  <a:lnTo>
                    <a:pt x="99" y="76"/>
                  </a:lnTo>
                  <a:lnTo>
                    <a:pt x="79" y="97"/>
                  </a:lnTo>
                  <a:lnTo>
                    <a:pt x="62" y="122"/>
                  </a:lnTo>
                  <a:lnTo>
                    <a:pt x="46" y="147"/>
                  </a:lnTo>
                  <a:lnTo>
                    <a:pt x="33" y="175"/>
                  </a:lnTo>
                  <a:lnTo>
                    <a:pt x="22" y="205"/>
                  </a:lnTo>
                  <a:lnTo>
                    <a:pt x="12" y="235"/>
                  </a:lnTo>
                  <a:lnTo>
                    <a:pt x="5" y="267"/>
                  </a:lnTo>
                  <a:lnTo>
                    <a:pt x="1" y="300"/>
                  </a:lnTo>
                  <a:lnTo>
                    <a:pt x="0" y="335"/>
                  </a:lnTo>
                  <a:lnTo>
                    <a:pt x="1" y="369"/>
                  </a:lnTo>
                  <a:lnTo>
                    <a:pt x="4" y="402"/>
                  </a:lnTo>
                  <a:lnTo>
                    <a:pt x="11" y="434"/>
                  </a:lnTo>
                  <a:lnTo>
                    <a:pt x="19" y="465"/>
                  </a:lnTo>
                  <a:lnTo>
                    <a:pt x="30" y="494"/>
                  </a:lnTo>
                  <a:lnTo>
                    <a:pt x="42" y="521"/>
                  </a:lnTo>
                  <a:lnTo>
                    <a:pt x="57" y="548"/>
                  </a:lnTo>
                  <a:lnTo>
                    <a:pt x="73" y="571"/>
                  </a:lnTo>
                  <a:lnTo>
                    <a:pt x="91" y="593"/>
                  </a:lnTo>
                  <a:lnTo>
                    <a:pt x="111" y="612"/>
                  </a:lnTo>
                  <a:lnTo>
                    <a:pt x="132" y="630"/>
                  </a:lnTo>
                  <a:lnTo>
                    <a:pt x="155" y="644"/>
                  </a:lnTo>
                  <a:lnTo>
                    <a:pt x="179" y="655"/>
                  </a:lnTo>
                  <a:lnTo>
                    <a:pt x="205" y="663"/>
                  </a:lnTo>
                  <a:lnTo>
                    <a:pt x="231" y="668"/>
                  </a:lnTo>
                  <a:lnTo>
                    <a:pt x="259" y="670"/>
                  </a:lnTo>
                  <a:lnTo>
                    <a:pt x="265" y="670"/>
                  </a:lnTo>
                  <a:lnTo>
                    <a:pt x="270" y="669"/>
                  </a:lnTo>
                  <a:lnTo>
                    <a:pt x="277" y="669"/>
                  </a:lnTo>
                  <a:lnTo>
                    <a:pt x="283" y="668"/>
                  </a:lnTo>
                  <a:lnTo>
                    <a:pt x="290" y="667"/>
                  </a:lnTo>
                  <a:lnTo>
                    <a:pt x="296" y="665"/>
                  </a:lnTo>
                  <a:lnTo>
                    <a:pt x="301" y="664"/>
                  </a:lnTo>
                  <a:lnTo>
                    <a:pt x="307" y="663"/>
                  </a:lnTo>
                  <a:lnTo>
                    <a:pt x="276" y="778"/>
                  </a:lnTo>
                  <a:lnTo>
                    <a:pt x="278" y="781"/>
                  </a:lnTo>
                  <a:lnTo>
                    <a:pt x="285" y="786"/>
                  </a:lnTo>
                  <a:lnTo>
                    <a:pt x="298" y="797"/>
                  </a:lnTo>
                  <a:lnTo>
                    <a:pt x="313" y="808"/>
                  </a:lnTo>
                  <a:lnTo>
                    <a:pt x="333" y="822"/>
                  </a:lnTo>
                  <a:lnTo>
                    <a:pt x="356" y="837"/>
                  </a:lnTo>
                  <a:lnTo>
                    <a:pt x="381" y="852"/>
                  </a:lnTo>
                  <a:lnTo>
                    <a:pt x="410" y="866"/>
                  </a:lnTo>
                  <a:lnTo>
                    <a:pt x="425" y="872"/>
                  </a:lnTo>
                  <a:lnTo>
                    <a:pt x="440" y="875"/>
                  </a:lnTo>
                  <a:lnTo>
                    <a:pt x="456" y="876"/>
                  </a:lnTo>
                  <a:lnTo>
                    <a:pt x="471" y="875"/>
                  </a:lnTo>
                  <a:lnTo>
                    <a:pt x="487" y="873"/>
                  </a:lnTo>
                  <a:lnTo>
                    <a:pt x="502" y="869"/>
                  </a:lnTo>
                  <a:lnTo>
                    <a:pt x="517" y="865"/>
                  </a:lnTo>
                  <a:lnTo>
                    <a:pt x="531" y="859"/>
                  </a:lnTo>
                  <a:lnTo>
                    <a:pt x="544" y="853"/>
                  </a:lnTo>
                  <a:lnTo>
                    <a:pt x="558" y="846"/>
                  </a:lnTo>
                  <a:lnTo>
                    <a:pt x="571" y="839"/>
                  </a:lnTo>
                  <a:lnTo>
                    <a:pt x="582" y="834"/>
                  </a:lnTo>
                  <a:lnTo>
                    <a:pt x="593" y="828"/>
                  </a:lnTo>
                  <a:lnTo>
                    <a:pt x="602" y="823"/>
                  </a:lnTo>
                  <a:lnTo>
                    <a:pt x="610" y="819"/>
                  </a:lnTo>
                  <a:lnTo>
                    <a:pt x="617" y="816"/>
                  </a:lnTo>
                  <a:lnTo>
                    <a:pt x="629" y="809"/>
                  </a:lnTo>
                  <a:lnTo>
                    <a:pt x="640" y="799"/>
                  </a:lnTo>
                  <a:lnTo>
                    <a:pt x="649" y="785"/>
                  </a:lnTo>
                  <a:lnTo>
                    <a:pt x="658" y="770"/>
                  </a:lnTo>
                  <a:lnTo>
                    <a:pt x="665" y="755"/>
                  </a:lnTo>
                  <a:lnTo>
                    <a:pt x="671" y="743"/>
                  </a:lnTo>
                  <a:lnTo>
                    <a:pt x="675" y="735"/>
                  </a:lnTo>
                  <a:lnTo>
                    <a:pt x="676" y="731"/>
                  </a:lnTo>
                  <a:lnTo>
                    <a:pt x="521" y="46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4" name="Freeform 46"/>
            <p:cNvSpPr>
              <a:spLocks/>
            </p:cNvSpPr>
            <p:nvPr/>
          </p:nvSpPr>
          <p:spPr bwMode="auto">
            <a:xfrm>
              <a:off x="3005" y="2536"/>
              <a:ext cx="491" cy="398"/>
            </a:xfrm>
            <a:custGeom>
              <a:avLst/>
              <a:gdLst>
                <a:gd name="T0" fmla="*/ 977 w 983"/>
                <a:gd name="T1" fmla="*/ 361 h 798"/>
                <a:gd name="T2" fmla="*/ 962 w 983"/>
                <a:gd name="T3" fmla="*/ 303 h 798"/>
                <a:gd name="T4" fmla="*/ 940 w 983"/>
                <a:gd name="T5" fmla="*/ 259 h 798"/>
                <a:gd name="T6" fmla="*/ 900 w 983"/>
                <a:gd name="T7" fmla="*/ 200 h 798"/>
                <a:gd name="T8" fmla="*/ 850 w 983"/>
                <a:gd name="T9" fmla="*/ 159 h 798"/>
                <a:gd name="T10" fmla="*/ 782 w 983"/>
                <a:gd name="T11" fmla="*/ 143 h 798"/>
                <a:gd name="T12" fmla="*/ 720 w 983"/>
                <a:gd name="T13" fmla="*/ 150 h 798"/>
                <a:gd name="T14" fmla="*/ 665 w 983"/>
                <a:gd name="T15" fmla="*/ 162 h 798"/>
                <a:gd name="T16" fmla="*/ 622 w 983"/>
                <a:gd name="T17" fmla="*/ 125 h 798"/>
                <a:gd name="T18" fmla="*/ 564 w 983"/>
                <a:gd name="T19" fmla="*/ 70 h 798"/>
                <a:gd name="T20" fmla="*/ 486 w 983"/>
                <a:gd name="T21" fmla="*/ 26 h 798"/>
                <a:gd name="T22" fmla="*/ 432 w 983"/>
                <a:gd name="T23" fmla="*/ 9 h 798"/>
                <a:gd name="T24" fmla="*/ 376 w 983"/>
                <a:gd name="T25" fmla="*/ 0 h 798"/>
                <a:gd name="T26" fmla="*/ 317 w 983"/>
                <a:gd name="T27" fmla="*/ 3 h 798"/>
                <a:gd name="T28" fmla="*/ 265 w 983"/>
                <a:gd name="T29" fmla="*/ 10 h 798"/>
                <a:gd name="T30" fmla="*/ 218 w 983"/>
                <a:gd name="T31" fmla="*/ 17 h 798"/>
                <a:gd name="T32" fmla="*/ 175 w 983"/>
                <a:gd name="T33" fmla="*/ 27 h 798"/>
                <a:gd name="T34" fmla="*/ 139 w 983"/>
                <a:gd name="T35" fmla="*/ 37 h 798"/>
                <a:gd name="T36" fmla="*/ 106 w 983"/>
                <a:gd name="T37" fmla="*/ 51 h 798"/>
                <a:gd name="T38" fmla="*/ 41 w 983"/>
                <a:gd name="T39" fmla="*/ 97 h 798"/>
                <a:gd name="T40" fmla="*/ 6 w 983"/>
                <a:gd name="T41" fmla="*/ 159 h 798"/>
                <a:gd name="T42" fmla="*/ 2 w 983"/>
                <a:gd name="T43" fmla="*/ 231 h 798"/>
                <a:gd name="T44" fmla="*/ 23 w 983"/>
                <a:gd name="T45" fmla="*/ 288 h 798"/>
                <a:gd name="T46" fmla="*/ 68 w 983"/>
                <a:gd name="T47" fmla="*/ 332 h 798"/>
                <a:gd name="T48" fmla="*/ 134 w 983"/>
                <a:gd name="T49" fmla="*/ 365 h 798"/>
                <a:gd name="T50" fmla="*/ 219 w 983"/>
                <a:gd name="T51" fmla="*/ 389 h 798"/>
                <a:gd name="T52" fmla="*/ 319 w 983"/>
                <a:gd name="T53" fmla="*/ 406 h 798"/>
                <a:gd name="T54" fmla="*/ 359 w 983"/>
                <a:gd name="T55" fmla="*/ 419 h 798"/>
                <a:gd name="T56" fmla="*/ 398 w 983"/>
                <a:gd name="T57" fmla="*/ 445 h 798"/>
                <a:gd name="T58" fmla="*/ 421 w 983"/>
                <a:gd name="T59" fmla="*/ 603 h 798"/>
                <a:gd name="T60" fmla="*/ 433 w 983"/>
                <a:gd name="T61" fmla="*/ 634 h 798"/>
                <a:gd name="T62" fmla="*/ 474 w 983"/>
                <a:gd name="T63" fmla="*/ 702 h 798"/>
                <a:gd name="T64" fmla="*/ 539 w 983"/>
                <a:gd name="T65" fmla="*/ 765 h 798"/>
                <a:gd name="T66" fmla="*/ 597 w 983"/>
                <a:gd name="T67" fmla="*/ 797 h 798"/>
                <a:gd name="T68" fmla="*/ 648 w 983"/>
                <a:gd name="T69" fmla="*/ 787 h 798"/>
                <a:gd name="T70" fmla="*/ 689 w 983"/>
                <a:gd name="T71" fmla="*/ 738 h 798"/>
                <a:gd name="T72" fmla="*/ 695 w 983"/>
                <a:gd name="T73" fmla="*/ 684 h 798"/>
                <a:gd name="T74" fmla="*/ 690 w 983"/>
                <a:gd name="T75" fmla="*/ 658 h 798"/>
                <a:gd name="T76" fmla="*/ 710 w 983"/>
                <a:gd name="T77" fmla="*/ 673 h 798"/>
                <a:gd name="T78" fmla="*/ 756 w 983"/>
                <a:gd name="T79" fmla="*/ 696 h 798"/>
                <a:gd name="T80" fmla="*/ 810 w 983"/>
                <a:gd name="T81" fmla="*/ 699 h 798"/>
                <a:gd name="T82" fmla="*/ 886 w 983"/>
                <a:gd name="T83" fmla="*/ 661 h 798"/>
                <a:gd name="T84" fmla="*/ 954 w 983"/>
                <a:gd name="T85" fmla="*/ 583 h 798"/>
                <a:gd name="T86" fmla="*/ 981 w 983"/>
                <a:gd name="T87" fmla="*/ 47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83" h="798">
                  <a:moveTo>
                    <a:pt x="982" y="406"/>
                  </a:moveTo>
                  <a:lnTo>
                    <a:pt x="979" y="383"/>
                  </a:lnTo>
                  <a:lnTo>
                    <a:pt x="977" y="361"/>
                  </a:lnTo>
                  <a:lnTo>
                    <a:pt x="972" y="341"/>
                  </a:lnTo>
                  <a:lnTo>
                    <a:pt x="968" y="322"/>
                  </a:lnTo>
                  <a:lnTo>
                    <a:pt x="962" y="303"/>
                  </a:lnTo>
                  <a:lnTo>
                    <a:pt x="955" y="287"/>
                  </a:lnTo>
                  <a:lnTo>
                    <a:pt x="948" y="272"/>
                  </a:lnTo>
                  <a:lnTo>
                    <a:pt x="940" y="259"/>
                  </a:lnTo>
                  <a:lnTo>
                    <a:pt x="926" y="238"/>
                  </a:lnTo>
                  <a:lnTo>
                    <a:pt x="914" y="218"/>
                  </a:lnTo>
                  <a:lnTo>
                    <a:pt x="900" y="200"/>
                  </a:lnTo>
                  <a:lnTo>
                    <a:pt x="886" y="184"/>
                  </a:lnTo>
                  <a:lnTo>
                    <a:pt x="870" y="171"/>
                  </a:lnTo>
                  <a:lnTo>
                    <a:pt x="850" y="159"/>
                  </a:lnTo>
                  <a:lnTo>
                    <a:pt x="829" y="150"/>
                  </a:lnTo>
                  <a:lnTo>
                    <a:pt x="803" y="144"/>
                  </a:lnTo>
                  <a:lnTo>
                    <a:pt x="782" y="143"/>
                  </a:lnTo>
                  <a:lnTo>
                    <a:pt x="762" y="144"/>
                  </a:lnTo>
                  <a:lnTo>
                    <a:pt x="741" y="147"/>
                  </a:lnTo>
                  <a:lnTo>
                    <a:pt x="720" y="150"/>
                  </a:lnTo>
                  <a:lnTo>
                    <a:pt x="701" y="155"/>
                  </a:lnTo>
                  <a:lnTo>
                    <a:pt x="682" y="158"/>
                  </a:lnTo>
                  <a:lnTo>
                    <a:pt x="665" y="162"/>
                  </a:lnTo>
                  <a:lnTo>
                    <a:pt x="651" y="164"/>
                  </a:lnTo>
                  <a:lnTo>
                    <a:pt x="638" y="144"/>
                  </a:lnTo>
                  <a:lnTo>
                    <a:pt x="622" y="125"/>
                  </a:lnTo>
                  <a:lnTo>
                    <a:pt x="605" y="105"/>
                  </a:lnTo>
                  <a:lnTo>
                    <a:pt x="586" y="87"/>
                  </a:lnTo>
                  <a:lnTo>
                    <a:pt x="564" y="70"/>
                  </a:lnTo>
                  <a:lnTo>
                    <a:pt x="539" y="53"/>
                  </a:lnTo>
                  <a:lnTo>
                    <a:pt x="514" y="38"/>
                  </a:lnTo>
                  <a:lnTo>
                    <a:pt x="486" y="26"/>
                  </a:lnTo>
                  <a:lnTo>
                    <a:pt x="469" y="19"/>
                  </a:lnTo>
                  <a:lnTo>
                    <a:pt x="451" y="13"/>
                  </a:lnTo>
                  <a:lnTo>
                    <a:pt x="432" y="9"/>
                  </a:lnTo>
                  <a:lnTo>
                    <a:pt x="414" y="5"/>
                  </a:lnTo>
                  <a:lnTo>
                    <a:pt x="395" y="2"/>
                  </a:lnTo>
                  <a:lnTo>
                    <a:pt x="376" y="0"/>
                  </a:lnTo>
                  <a:lnTo>
                    <a:pt x="355" y="0"/>
                  </a:lnTo>
                  <a:lnTo>
                    <a:pt x="336" y="2"/>
                  </a:lnTo>
                  <a:lnTo>
                    <a:pt x="317" y="3"/>
                  </a:lnTo>
                  <a:lnTo>
                    <a:pt x="299" y="5"/>
                  </a:lnTo>
                  <a:lnTo>
                    <a:pt x="281" y="7"/>
                  </a:lnTo>
                  <a:lnTo>
                    <a:pt x="265" y="10"/>
                  </a:lnTo>
                  <a:lnTo>
                    <a:pt x="249" y="12"/>
                  </a:lnTo>
                  <a:lnTo>
                    <a:pt x="233" y="14"/>
                  </a:lnTo>
                  <a:lnTo>
                    <a:pt x="218" y="17"/>
                  </a:lnTo>
                  <a:lnTo>
                    <a:pt x="203" y="20"/>
                  </a:lnTo>
                  <a:lnTo>
                    <a:pt x="189" y="23"/>
                  </a:lnTo>
                  <a:lnTo>
                    <a:pt x="175" y="27"/>
                  </a:lnTo>
                  <a:lnTo>
                    <a:pt x="163" y="30"/>
                  </a:lnTo>
                  <a:lnTo>
                    <a:pt x="150" y="34"/>
                  </a:lnTo>
                  <a:lnTo>
                    <a:pt x="139" y="37"/>
                  </a:lnTo>
                  <a:lnTo>
                    <a:pt x="127" y="42"/>
                  </a:lnTo>
                  <a:lnTo>
                    <a:pt x="117" y="47"/>
                  </a:lnTo>
                  <a:lnTo>
                    <a:pt x="106" y="51"/>
                  </a:lnTo>
                  <a:lnTo>
                    <a:pt x="81" y="65"/>
                  </a:lnTo>
                  <a:lnTo>
                    <a:pt x="59" y="80"/>
                  </a:lnTo>
                  <a:lnTo>
                    <a:pt x="41" y="97"/>
                  </a:lnTo>
                  <a:lnTo>
                    <a:pt x="26" y="116"/>
                  </a:lnTo>
                  <a:lnTo>
                    <a:pt x="14" y="136"/>
                  </a:lnTo>
                  <a:lnTo>
                    <a:pt x="6" y="159"/>
                  </a:lnTo>
                  <a:lnTo>
                    <a:pt x="2" y="184"/>
                  </a:lnTo>
                  <a:lnTo>
                    <a:pt x="0" y="209"/>
                  </a:lnTo>
                  <a:lnTo>
                    <a:pt x="2" y="231"/>
                  </a:lnTo>
                  <a:lnTo>
                    <a:pt x="6" y="252"/>
                  </a:lnTo>
                  <a:lnTo>
                    <a:pt x="13" y="271"/>
                  </a:lnTo>
                  <a:lnTo>
                    <a:pt x="23" y="288"/>
                  </a:lnTo>
                  <a:lnTo>
                    <a:pt x="36" y="305"/>
                  </a:lnTo>
                  <a:lnTo>
                    <a:pt x="51" y="320"/>
                  </a:lnTo>
                  <a:lnTo>
                    <a:pt x="68" y="332"/>
                  </a:lnTo>
                  <a:lnTo>
                    <a:pt x="88" y="344"/>
                  </a:lnTo>
                  <a:lnTo>
                    <a:pt x="110" y="355"/>
                  </a:lnTo>
                  <a:lnTo>
                    <a:pt x="134" y="365"/>
                  </a:lnTo>
                  <a:lnTo>
                    <a:pt x="161" y="374"/>
                  </a:lnTo>
                  <a:lnTo>
                    <a:pt x="189" y="382"/>
                  </a:lnTo>
                  <a:lnTo>
                    <a:pt x="219" y="389"/>
                  </a:lnTo>
                  <a:lnTo>
                    <a:pt x="250" y="394"/>
                  </a:lnTo>
                  <a:lnTo>
                    <a:pt x="285" y="400"/>
                  </a:lnTo>
                  <a:lnTo>
                    <a:pt x="319" y="406"/>
                  </a:lnTo>
                  <a:lnTo>
                    <a:pt x="330" y="408"/>
                  </a:lnTo>
                  <a:lnTo>
                    <a:pt x="344" y="413"/>
                  </a:lnTo>
                  <a:lnTo>
                    <a:pt x="359" y="419"/>
                  </a:lnTo>
                  <a:lnTo>
                    <a:pt x="374" y="427"/>
                  </a:lnTo>
                  <a:lnTo>
                    <a:pt x="386" y="436"/>
                  </a:lnTo>
                  <a:lnTo>
                    <a:pt x="398" y="445"/>
                  </a:lnTo>
                  <a:lnTo>
                    <a:pt x="405" y="456"/>
                  </a:lnTo>
                  <a:lnTo>
                    <a:pt x="407" y="467"/>
                  </a:lnTo>
                  <a:lnTo>
                    <a:pt x="421" y="603"/>
                  </a:lnTo>
                  <a:lnTo>
                    <a:pt x="422" y="606"/>
                  </a:lnTo>
                  <a:lnTo>
                    <a:pt x="427" y="618"/>
                  </a:lnTo>
                  <a:lnTo>
                    <a:pt x="433" y="634"/>
                  </a:lnTo>
                  <a:lnTo>
                    <a:pt x="445" y="655"/>
                  </a:lnTo>
                  <a:lnTo>
                    <a:pt x="458" y="678"/>
                  </a:lnTo>
                  <a:lnTo>
                    <a:pt x="474" y="702"/>
                  </a:lnTo>
                  <a:lnTo>
                    <a:pt x="493" y="725"/>
                  </a:lnTo>
                  <a:lnTo>
                    <a:pt x="516" y="747"/>
                  </a:lnTo>
                  <a:lnTo>
                    <a:pt x="539" y="765"/>
                  </a:lnTo>
                  <a:lnTo>
                    <a:pt x="560" y="779"/>
                  </a:lnTo>
                  <a:lnTo>
                    <a:pt x="579" y="790"/>
                  </a:lnTo>
                  <a:lnTo>
                    <a:pt x="597" y="797"/>
                  </a:lnTo>
                  <a:lnTo>
                    <a:pt x="614" y="798"/>
                  </a:lnTo>
                  <a:lnTo>
                    <a:pt x="630" y="794"/>
                  </a:lnTo>
                  <a:lnTo>
                    <a:pt x="648" y="787"/>
                  </a:lnTo>
                  <a:lnTo>
                    <a:pt x="665" y="774"/>
                  </a:lnTo>
                  <a:lnTo>
                    <a:pt x="680" y="756"/>
                  </a:lnTo>
                  <a:lnTo>
                    <a:pt x="689" y="738"/>
                  </a:lnTo>
                  <a:lnTo>
                    <a:pt x="694" y="718"/>
                  </a:lnTo>
                  <a:lnTo>
                    <a:pt x="696" y="700"/>
                  </a:lnTo>
                  <a:lnTo>
                    <a:pt x="695" y="684"/>
                  </a:lnTo>
                  <a:lnTo>
                    <a:pt x="693" y="670"/>
                  </a:lnTo>
                  <a:lnTo>
                    <a:pt x="691" y="662"/>
                  </a:lnTo>
                  <a:lnTo>
                    <a:pt x="690" y="658"/>
                  </a:lnTo>
                  <a:lnTo>
                    <a:pt x="693" y="661"/>
                  </a:lnTo>
                  <a:lnTo>
                    <a:pt x="700" y="665"/>
                  </a:lnTo>
                  <a:lnTo>
                    <a:pt x="710" y="673"/>
                  </a:lnTo>
                  <a:lnTo>
                    <a:pt x="724" y="681"/>
                  </a:lnTo>
                  <a:lnTo>
                    <a:pt x="739" y="689"/>
                  </a:lnTo>
                  <a:lnTo>
                    <a:pt x="756" y="696"/>
                  </a:lnTo>
                  <a:lnTo>
                    <a:pt x="773" y="701"/>
                  </a:lnTo>
                  <a:lnTo>
                    <a:pt x="791" y="702"/>
                  </a:lnTo>
                  <a:lnTo>
                    <a:pt x="810" y="699"/>
                  </a:lnTo>
                  <a:lnTo>
                    <a:pt x="834" y="689"/>
                  </a:lnTo>
                  <a:lnTo>
                    <a:pt x="860" y="677"/>
                  </a:lnTo>
                  <a:lnTo>
                    <a:pt x="886" y="661"/>
                  </a:lnTo>
                  <a:lnTo>
                    <a:pt x="911" y="639"/>
                  </a:lnTo>
                  <a:lnTo>
                    <a:pt x="934" y="613"/>
                  </a:lnTo>
                  <a:lnTo>
                    <a:pt x="954" y="583"/>
                  </a:lnTo>
                  <a:lnTo>
                    <a:pt x="967" y="550"/>
                  </a:lnTo>
                  <a:lnTo>
                    <a:pt x="975" y="512"/>
                  </a:lnTo>
                  <a:lnTo>
                    <a:pt x="981" y="474"/>
                  </a:lnTo>
                  <a:lnTo>
                    <a:pt x="983" y="439"/>
                  </a:lnTo>
                  <a:lnTo>
                    <a:pt x="982" y="406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5" name="Freeform 47"/>
            <p:cNvSpPr>
              <a:spLocks/>
            </p:cNvSpPr>
            <p:nvPr/>
          </p:nvSpPr>
          <p:spPr bwMode="auto">
            <a:xfrm>
              <a:off x="2615" y="3448"/>
              <a:ext cx="675" cy="230"/>
            </a:xfrm>
            <a:custGeom>
              <a:avLst/>
              <a:gdLst>
                <a:gd name="T0" fmla="*/ 19 w 1349"/>
                <a:gd name="T1" fmla="*/ 461 h 461"/>
                <a:gd name="T2" fmla="*/ 1349 w 1349"/>
                <a:gd name="T3" fmla="*/ 461 h 461"/>
                <a:gd name="T4" fmla="*/ 1057 w 1349"/>
                <a:gd name="T5" fmla="*/ 83 h 461"/>
                <a:gd name="T6" fmla="*/ 1056 w 1349"/>
                <a:gd name="T7" fmla="*/ 83 h 461"/>
                <a:gd name="T8" fmla="*/ 1050 w 1349"/>
                <a:gd name="T9" fmla="*/ 82 h 461"/>
                <a:gd name="T10" fmla="*/ 1042 w 1349"/>
                <a:gd name="T11" fmla="*/ 80 h 461"/>
                <a:gd name="T12" fmla="*/ 1031 w 1349"/>
                <a:gd name="T13" fmla="*/ 79 h 461"/>
                <a:gd name="T14" fmla="*/ 1018 w 1349"/>
                <a:gd name="T15" fmla="*/ 75 h 461"/>
                <a:gd name="T16" fmla="*/ 1002 w 1349"/>
                <a:gd name="T17" fmla="*/ 73 h 461"/>
                <a:gd name="T18" fmla="*/ 984 w 1349"/>
                <a:gd name="T19" fmla="*/ 68 h 461"/>
                <a:gd name="T20" fmla="*/ 964 w 1349"/>
                <a:gd name="T21" fmla="*/ 65 h 461"/>
                <a:gd name="T22" fmla="*/ 941 w 1349"/>
                <a:gd name="T23" fmla="*/ 61 h 461"/>
                <a:gd name="T24" fmla="*/ 916 w 1349"/>
                <a:gd name="T25" fmla="*/ 57 h 461"/>
                <a:gd name="T26" fmla="*/ 891 w 1349"/>
                <a:gd name="T27" fmla="*/ 52 h 461"/>
                <a:gd name="T28" fmla="*/ 863 w 1349"/>
                <a:gd name="T29" fmla="*/ 47 h 461"/>
                <a:gd name="T30" fmla="*/ 835 w 1349"/>
                <a:gd name="T31" fmla="*/ 43 h 461"/>
                <a:gd name="T32" fmla="*/ 805 w 1349"/>
                <a:gd name="T33" fmla="*/ 38 h 461"/>
                <a:gd name="T34" fmla="*/ 775 w 1349"/>
                <a:gd name="T35" fmla="*/ 34 h 461"/>
                <a:gd name="T36" fmla="*/ 744 w 1349"/>
                <a:gd name="T37" fmla="*/ 29 h 461"/>
                <a:gd name="T38" fmla="*/ 711 w 1349"/>
                <a:gd name="T39" fmla="*/ 24 h 461"/>
                <a:gd name="T40" fmla="*/ 679 w 1349"/>
                <a:gd name="T41" fmla="*/ 20 h 461"/>
                <a:gd name="T42" fmla="*/ 647 w 1349"/>
                <a:gd name="T43" fmla="*/ 16 h 461"/>
                <a:gd name="T44" fmla="*/ 615 w 1349"/>
                <a:gd name="T45" fmla="*/ 13 h 461"/>
                <a:gd name="T46" fmla="*/ 582 w 1349"/>
                <a:gd name="T47" fmla="*/ 9 h 461"/>
                <a:gd name="T48" fmla="*/ 550 w 1349"/>
                <a:gd name="T49" fmla="*/ 7 h 461"/>
                <a:gd name="T50" fmla="*/ 519 w 1349"/>
                <a:gd name="T51" fmla="*/ 5 h 461"/>
                <a:gd name="T52" fmla="*/ 488 w 1349"/>
                <a:gd name="T53" fmla="*/ 3 h 461"/>
                <a:gd name="T54" fmla="*/ 459 w 1349"/>
                <a:gd name="T55" fmla="*/ 1 h 461"/>
                <a:gd name="T56" fmla="*/ 430 w 1349"/>
                <a:gd name="T57" fmla="*/ 0 h 461"/>
                <a:gd name="T58" fmla="*/ 403 w 1349"/>
                <a:gd name="T59" fmla="*/ 1 h 461"/>
                <a:gd name="T60" fmla="*/ 376 w 1349"/>
                <a:gd name="T61" fmla="*/ 1 h 461"/>
                <a:gd name="T62" fmla="*/ 352 w 1349"/>
                <a:gd name="T63" fmla="*/ 4 h 461"/>
                <a:gd name="T64" fmla="*/ 329 w 1349"/>
                <a:gd name="T65" fmla="*/ 6 h 461"/>
                <a:gd name="T66" fmla="*/ 308 w 1349"/>
                <a:gd name="T67" fmla="*/ 9 h 461"/>
                <a:gd name="T68" fmla="*/ 290 w 1349"/>
                <a:gd name="T69" fmla="*/ 14 h 461"/>
                <a:gd name="T70" fmla="*/ 276 w 1349"/>
                <a:gd name="T71" fmla="*/ 19 h 461"/>
                <a:gd name="T72" fmla="*/ 262 w 1349"/>
                <a:gd name="T73" fmla="*/ 23 h 461"/>
                <a:gd name="T74" fmla="*/ 247 w 1349"/>
                <a:gd name="T75" fmla="*/ 29 h 461"/>
                <a:gd name="T76" fmla="*/ 231 w 1349"/>
                <a:gd name="T77" fmla="*/ 35 h 461"/>
                <a:gd name="T78" fmla="*/ 215 w 1349"/>
                <a:gd name="T79" fmla="*/ 43 h 461"/>
                <a:gd name="T80" fmla="*/ 198 w 1349"/>
                <a:gd name="T81" fmla="*/ 51 h 461"/>
                <a:gd name="T82" fmla="*/ 182 w 1349"/>
                <a:gd name="T83" fmla="*/ 60 h 461"/>
                <a:gd name="T84" fmla="*/ 164 w 1349"/>
                <a:gd name="T85" fmla="*/ 69 h 461"/>
                <a:gd name="T86" fmla="*/ 147 w 1349"/>
                <a:gd name="T87" fmla="*/ 80 h 461"/>
                <a:gd name="T88" fmla="*/ 131 w 1349"/>
                <a:gd name="T89" fmla="*/ 91 h 461"/>
                <a:gd name="T90" fmla="*/ 115 w 1349"/>
                <a:gd name="T91" fmla="*/ 103 h 461"/>
                <a:gd name="T92" fmla="*/ 99 w 1349"/>
                <a:gd name="T93" fmla="*/ 115 h 461"/>
                <a:gd name="T94" fmla="*/ 84 w 1349"/>
                <a:gd name="T95" fmla="*/ 129 h 461"/>
                <a:gd name="T96" fmla="*/ 70 w 1349"/>
                <a:gd name="T97" fmla="*/ 143 h 461"/>
                <a:gd name="T98" fmla="*/ 57 w 1349"/>
                <a:gd name="T99" fmla="*/ 158 h 461"/>
                <a:gd name="T100" fmla="*/ 46 w 1349"/>
                <a:gd name="T101" fmla="*/ 174 h 461"/>
                <a:gd name="T102" fmla="*/ 19 w 1349"/>
                <a:gd name="T103" fmla="*/ 223 h 461"/>
                <a:gd name="T104" fmla="*/ 5 w 1349"/>
                <a:gd name="T105" fmla="*/ 271 h 461"/>
                <a:gd name="T106" fmla="*/ 0 w 1349"/>
                <a:gd name="T107" fmla="*/ 319 h 461"/>
                <a:gd name="T108" fmla="*/ 0 w 1349"/>
                <a:gd name="T109" fmla="*/ 364 h 461"/>
                <a:gd name="T110" fmla="*/ 5 w 1349"/>
                <a:gd name="T111" fmla="*/ 404 h 461"/>
                <a:gd name="T112" fmla="*/ 11 w 1349"/>
                <a:gd name="T113" fmla="*/ 433 h 461"/>
                <a:gd name="T114" fmla="*/ 17 w 1349"/>
                <a:gd name="T115" fmla="*/ 454 h 461"/>
                <a:gd name="T116" fmla="*/ 19 w 1349"/>
                <a:gd name="T117" fmla="*/ 461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349" h="461">
                  <a:moveTo>
                    <a:pt x="19" y="461"/>
                  </a:moveTo>
                  <a:lnTo>
                    <a:pt x="1349" y="461"/>
                  </a:lnTo>
                  <a:lnTo>
                    <a:pt x="1057" y="83"/>
                  </a:lnTo>
                  <a:lnTo>
                    <a:pt x="1056" y="83"/>
                  </a:lnTo>
                  <a:lnTo>
                    <a:pt x="1050" y="82"/>
                  </a:lnTo>
                  <a:lnTo>
                    <a:pt x="1042" y="80"/>
                  </a:lnTo>
                  <a:lnTo>
                    <a:pt x="1031" y="79"/>
                  </a:lnTo>
                  <a:lnTo>
                    <a:pt x="1018" y="75"/>
                  </a:lnTo>
                  <a:lnTo>
                    <a:pt x="1002" y="73"/>
                  </a:lnTo>
                  <a:lnTo>
                    <a:pt x="984" y="68"/>
                  </a:lnTo>
                  <a:lnTo>
                    <a:pt x="964" y="65"/>
                  </a:lnTo>
                  <a:lnTo>
                    <a:pt x="941" y="61"/>
                  </a:lnTo>
                  <a:lnTo>
                    <a:pt x="916" y="57"/>
                  </a:lnTo>
                  <a:lnTo>
                    <a:pt x="891" y="52"/>
                  </a:lnTo>
                  <a:lnTo>
                    <a:pt x="863" y="47"/>
                  </a:lnTo>
                  <a:lnTo>
                    <a:pt x="835" y="43"/>
                  </a:lnTo>
                  <a:lnTo>
                    <a:pt x="805" y="38"/>
                  </a:lnTo>
                  <a:lnTo>
                    <a:pt x="775" y="34"/>
                  </a:lnTo>
                  <a:lnTo>
                    <a:pt x="744" y="29"/>
                  </a:lnTo>
                  <a:lnTo>
                    <a:pt x="711" y="24"/>
                  </a:lnTo>
                  <a:lnTo>
                    <a:pt x="679" y="20"/>
                  </a:lnTo>
                  <a:lnTo>
                    <a:pt x="647" y="16"/>
                  </a:lnTo>
                  <a:lnTo>
                    <a:pt x="615" y="13"/>
                  </a:lnTo>
                  <a:lnTo>
                    <a:pt x="582" y="9"/>
                  </a:lnTo>
                  <a:lnTo>
                    <a:pt x="550" y="7"/>
                  </a:lnTo>
                  <a:lnTo>
                    <a:pt x="519" y="5"/>
                  </a:lnTo>
                  <a:lnTo>
                    <a:pt x="488" y="3"/>
                  </a:lnTo>
                  <a:lnTo>
                    <a:pt x="459" y="1"/>
                  </a:lnTo>
                  <a:lnTo>
                    <a:pt x="430" y="0"/>
                  </a:lnTo>
                  <a:lnTo>
                    <a:pt x="403" y="1"/>
                  </a:lnTo>
                  <a:lnTo>
                    <a:pt x="376" y="1"/>
                  </a:lnTo>
                  <a:lnTo>
                    <a:pt x="352" y="4"/>
                  </a:lnTo>
                  <a:lnTo>
                    <a:pt x="329" y="6"/>
                  </a:lnTo>
                  <a:lnTo>
                    <a:pt x="308" y="9"/>
                  </a:lnTo>
                  <a:lnTo>
                    <a:pt x="290" y="14"/>
                  </a:lnTo>
                  <a:lnTo>
                    <a:pt x="276" y="19"/>
                  </a:lnTo>
                  <a:lnTo>
                    <a:pt x="262" y="23"/>
                  </a:lnTo>
                  <a:lnTo>
                    <a:pt x="247" y="29"/>
                  </a:lnTo>
                  <a:lnTo>
                    <a:pt x="231" y="35"/>
                  </a:lnTo>
                  <a:lnTo>
                    <a:pt x="215" y="43"/>
                  </a:lnTo>
                  <a:lnTo>
                    <a:pt x="198" y="51"/>
                  </a:lnTo>
                  <a:lnTo>
                    <a:pt x="182" y="60"/>
                  </a:lnTo>
                  <a:lnTo>
                    <a:pt x="164" y="69"/>
                  </a:lnTo>
                  <a:lnTo>
                    <a:pt x="147" y="80"/>
                  </a:lnTo>
                  <a:lnTo>
                    <a:pt x="131" y="91"/>
                  </a:lnTo>
                  <a:lnTo>
                    <a:pt x="115" y="103"/>
                  </a:lnTo>
                  <a:lnTo>
                    <a:pt x="99" y="115"/>
                  </a:lnTo>
                  <a:lnTo>
                    <a:pt x="84" y="129"/>
                  </a:lnTo>
                  <a:lnTo>
                    <a:pt x="70" y="143"/>
                  </a:lnTo>
                  <a:lnTo>
                    <a:pt x="57" y="158"/>
                  </a:lnTo>
                  <a:lnTo>
                    <a:pt x="46" y="174"/>
                  </a:lnTo>
                  <a:lnTo>
                    <a:pt x="19" y="223"/>
                  </a:lnTo>
                  <a:lnTo>
                    <a:pt x="5" y="271"/>
                  </a:lnTo>
                  <a:lnTo>
                    <a:pt x="0" y="319"/>
                  </a:lnTo>
                  <a:lnTo>
                    <a:pt x="0" y="364"/>
                  </a:lnTo>
                  <a:lnTo>
                    <a:pt x="5" y="404"/>
                  </a:lnTo>
                  <a:lnTo>
                    <a:pt x="11" y="433"/>
                  </a:lnTo>
                  <a:lnTo>
                    <a:pt x="17" y="454"/>
                  </a:lnTo>
                  <a:lnTo>
                    <a:pt x="19" y="461"/>
                  </a:lnTo>
                  <a:close/>
                </a:path>
              </a:pathLst>
            </a:custGeom>
            <a:solidFill>
              <a:srgbClr val="003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6" name="Freeform 48"/>
            <p:cNvSpPr>
              <a:spLocks/>
            </p:cNvSpPr>
            <p:nvPr/>
          </p:nvSpPr>
          <p:spPr bwMode="auto">
            <a:xfrm>
              <a:off x="2759" y="2982"/>
              <a:ext cx="688" cy="680"/>
            </a:xfrm>
            <a:custGeom>
              <a:avLst/>
              <a:gdLst>
                <a:gd name="T0" fmla="*/ 762 w 1375"/>
                <a:gd name="T1" fmla="*/ 45 h 1360"/>
                <a:gd name="T2" fmla="*/ 722 w 1375"/>
                <a:gd name="T3" fmla="*/ 56 h 1360"/>
                <a:gd name="T4" fmla="*/ 660 w 1375"/>
                <a:gd name="T5" fmla="*/ 76 h 1360"/>
                <a:gd name="T6" fmla="*/ 589 w 1375"/>
                <a:gd name="T7" fmla="*/ 111 h 1360"/>
                <a:gd name="T8" fmla="*/ 525 w 1375"/>
                <a:gd name="T9" fmla="*/ 162 h 1360"/>
                <a:gd name="T10" fmla="*/ 472 w 1375"/>
                <a:gd name="T11" fmla="*/ 240 h 1360"/>
                <a:gd name="T12" fmla="*/ 433 w 1375"/>
                <a:gd name="T13" fmla="*/ 338 h 1360"/>
                <a:gd name="T14" fmla="*/ 408 w 1375"/>
                <a:gd name="T15" fmla="*/ 460 h 1360"/>
                <a:gd name="T16" fmla="*/ 389 w 1375"/>
                <a:gd name="T17" fmla="*/ 626 h 1360"/>
                <a:gd name="T18" fmla="*/ 369 w 1375"/>
                <a:gd name="T19" fmla="*/ 760 h 1360"/>
                <a:gd name="T20" fmla="*/ 315 w 1375"/>
                <a:gd name="T21" fmla="*/ 823 h 1360"/>
                <a:gd name="T22" fmla="*/ 232 w 1375"/>
                <a:gd name="T23" fmla="*/ 777 h 1360"/>
                <a:gd name="T24" fmla="*/ 182 w 1375"/>
                <a:gd name="T25" fmla="*/ 685 h 1360"/>
                <a:gd name="T26" fmla="*/ 0 w 1375"/>
                <a:gd name="T27" fmla="*/ 747 h 1360"/>
                <a:gd name="T28" fmla="*/ 7 w 1375"/>
                <a:gd name="T29" fmla="*/ 776 h 1360"/>
                <a:gd name="T30" fmla="*/ 31 w 1375"/>
                <a:gd name="T31" fmla="*/ 852 h 1360"/>
                <a:gd name="T32" fmla="*/ 63 w 1375"/>
                <a:gd name="T33" fmla="*/ 937 h 1360"/>
                <a:gd name="T34" fmla="*/ 98 w 1375"/>
                <a:gd name="T35" fmla="*/ 992 h 1360"/>
                <a:gd name="T36" fmla="*/ 142 w 1375"/>
                <a:gd name="T37" fmla="*/ 1045 h 1360"/>
                <a:gd name="T38" fmla="*/ 193 w 1375"/>
                <a:gd name="T39" fmla="*/ 1093 h 1360"/>
                <a:gd name="T40" fmla="*/ 241 w 1375"/>
                <a:gd name="T41" fmla="*/ 1126 h 1360"/>
                <a:gd name="T42" fmla="*/ 283 w 1375"/>
                <a:gd name="T43" fmla="*/ 1142 h 1360"/>
                <a:gd name="T44" fmla="*/ 328 w 1375"/>
                <a:gd name="T45" fmla="*/ 1148 h 1360"/>
                <a:gd name="T46" fmla="*/ 360 w 1375"/>
                <a:gd name="T47" fmla="*/ 1142 h 1360"/>
                <a:gd name="T48" fmla="*/ 418 w 1375"/>
                <a:gd name="T49" fmla="*/ 1131 h 1360"/>
                <a:gd name="T50" fmla="*/ 438 w 1375"/>
                <a:gd name="T51" fmla="*/ 1143 h 1360"/>
                <a:gd name="T52" fmla="*/ 453 w 1375"/>
                <a:gd name="T53" fmla="*/ 1174 h 1360"/>
                <a:gd name="T54" fmla="*/ 476 w 1375"/>
                <a:gd name="T55" fmla="*/ 1218 h 1360"/>
                <a:gd name="T56" fmla="*/ 521 w 1375"/>
                <a:gd name="T57" fmla="*/ 1265 h 1360"/>
                <a:gd name="T58" fmla="*/ 603 w 1375"/>
                <a:gd name="T59" fmla="*/ 1313 h 1360"/>
                <a:gd name="T60" fmla="*/ 734 w 1375"/>
                <a:gd name="T61" fmla="*/ 1351 h 1360"/>
                <a:gd name="T62" fmla="*/ 854 w 1375"/>
                <a:gd name="T63" fmla="*/ 1360 h 1360"/>
                <a:gd name="T64" fmla="*/ 956 w 1375"/>
                <a:gd name="T65" fmla="*/ 1349 h 1360"/>
                <a:gd name="T66" fmla="*/ 1029 w 1375"/>
                <a:gd name="T67" fmla="*/ 1331 h 1360"/>
                <a:gd name="T68" fmla="*/ 1071 w 1375"/>
                <a:gd name="T69" fmla="*/ 1315 h 1360"/>
                <a:gd name="T70" fmla="*/ 1094 w 1375"/>
                <a:gd name="T71" fmla="*/ 1276 h 1360"/>
                <a:gd name="T72" fmla="*/ 1151 w 1375"/>
                <a:gd name="T73" fmla="*/ 1126 h 1360"/>
                <a:gd name="T74" fmla="*/ 1230 w 1375"/>
                <a:gd name="T75" fmla="*/ 911 h 1360"/>
                <a:gd name="T76" fmla="*/ 1307 w 1375"/>
                <a:gd name="T77" fmla="*/ 687 h 1360"/>
                <a:gd name="T78" fmla="*/ 1361 w 1375"/>
                <a:gd name="T79" fmla="*/ 510 h 1360"/>
                <a:gd name="T80" fmla="*/ 1375 w 1375"/>
                <a:gd name="T81" fmla="*/ 408 h 1360"/>
                <a:gd name="T82" fmla="*/ 1364 w 1375"/>
                <a:gd name="T83" fmla="*/ 292 h 1360"/>
                <a:gd name="T84" fmla="*/ 1334 w 1375"/>
                <a:gd name="T85" fmla="*/ 189 h 1360"/>
                <a:gd name="T86" fmla="*/ 1287 w 1375"/>
                <a:gd name="T87" fmla="*/ 118 h 1360"/>
                <a:gd name="T88" fmla="*/ 1201 w 1375"/>
                <a:gd name="T89" fmla="*/ 31 h 1360"/>
                <a:gd name="T90" fmla="*/ 1143 w 1375"/>
                <a:gd name="T91" fmla="*/ 3 h 1360"/>
                <a:gd name="T92" fmla="*/ 1053 w 1375"/>
                <a:gd name="T93" fmla="*/ 97 h 1360"/>
                <a:gd name="T94" fmla="*/ 960 w 1375"/>
                <a:gd name="T95" fmla="*/ 124 h 1360"/>
                <a:gd name="T96" fmla="*/ 874 w 1375"/>
                <a:gd name="T97" fmla="*/ 106 h 1360"/>
                <a:gd name="T98" fmla="*/ 808 w 1375"/>
                <a:gd name="T99" fmla="*/ 72 h 1360"/>
                <a:gd name="T100" fmla="*/ 774 w 1375"/>
                <a:gd name="T101" fmla="*/ 46 h 1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75" h="1360">
                  <a:moveTo>
                    <a:pt x="771" y="44"/>
                  </a:moveTo>
                  <a:lnTo>
                    <a:pt x="769" y="44"/>
                  </a:lnTo>
                  <a:lnTo>
                    <a:pt x="762" y="45"/>
                  </a:lnTo>
                  <a:lnTo>
                    <a:pt x="752" y="48"/>
                  </a:lnTo>
                  <a:lnTo>
                    <a:pt x="738" y="51"/>
                  </a:lnTo>
                  <a:lnTo>
                    <a:pt x="722" y="56"/>
                  </a:lnTo>
                  <a:lnTo>
                    <a:pt x="702" y="61"/>
                  </a:lnTo>
                  <a:lnTo>
                    <a:pt x="681" y="68"/>
                  </a:lnTo>
                  <a:lnTo>
                    <a:pt x="660" y="76"/>
                  </a:lnTo>
                  <a:lnTo>
                    <a:pt x="635" y="87"/>
                  </a:lnTo>
                  <a:lnTo>
                    <a:pt x="612" y="98"/>
                  </a:lnTo>
                  <a:lnTo>
                    <a:pt x="589" y="111"/>
                  </a:lnTo>
                  <a:lnTo>
                    <a:pt x="566" y="126"/>
                  </a:lnTo>
                  <a:lnTo>
                    <a:pt x="544" y="143"/>
                  </a:lnTo>
                  <a:lnTo>
                    <a:pt x="525" y="162"/>
                  </a:lnTo>
                  <a:lnTo>
                    <a:pt x="506" y="182"/>
                  </a:lnTo>
                  <a:lnTo>
                    <a:pt x="491" y="205"/>
                  </a:lnTo>
                  <a:lnTo>
                    <a:pt x="472" y="240"/>
                  </a:lnTo>
                  <a:lnTo>
                    <a:pt x="456" y="272"/>
                  </a:lnTo>
                  <a:lnTo>
                    <a:pt x="443" y="305"/>
                  </a:lnTo>
                  <a:lnTo>
                    <a:pt x="433" y="338"/>
                  </a:lnTo>
                  <a:lnTo>
                    <a:pt x="423" y="374"/>
                  </a:lnTo>
                  <a:lnTo>
                    <a:pt x="415" y="414"/>
                  </a:lnTo>
                  <a:lnTo>
                    <a:pt x="408" y="460"/>
                  </a:lnTo>
                  <a:lnTo>
                    <a:pt x="400" y="514"/>
                  </a:lnTo>
                  <a:lnTo>
                    <a:pt x="394" y="571"/>
                  </a:lnTo>
                  <a:lnTo>
                    <a:pt x="389" y="626"/>
                  </a:lnTo>
                  <a:lnTo>
                    <a:pt x="384" y="677"/>
                  </a:lnTo>
                  <a:lnTo>
                    <a:pt x="379" y="722"/>
                  </a:lnTo>
                  <a:lnTo>
                    <a:pt x="369" y="760"/>
                  </a:lnTo>
                  <a:lnTo>
                    <a:pt x="357" y="791"/>
                  </a:lnTo>
                  <a:lnTo>
                    <a:pt x="339" y="813"/>
                  </a:lnTo>
                  <a:lnTo>
                    <a:pt x="315" y="823"/>
                  </a:lnTo>
                  <a:lnTo>
                    <a:pt x="285" y="821"/>
                  </a:lnTo>
                  <a:lnTo>
                    <a:pt x="258" y="803"/>
                  </a:lnTo>
                  <a:lnTo>
                    <a:pt x="232" y="777"/>
                  </a:lnTo>
                  <a:lnTo>
                    <a:pt x="212" y="746"/>
                  </a:lnTo>
                  <a:lnTo>
                    <a:pt x="194" y="714"/>
                  </a:lnTo>
                  <a:lnTo>
                    <a:pt x="182" y="685"/>
                  </a:lnTo>
                  <a:lnTo>
                    <a:pt x="174" y="665"/>
                  </a:lnTo>
                  <a:lnTo>
                    <a:pt x="171" y="657"/>
                  </a:lnTo>
                  <a:lnTo>
                    <a:pt x="0" y="747"/>
                  </a:lnTo>
                  <a:lnTo>
                    <a:pt x="1" y="750"/>
                  </a:lnTo>
                  <a:lnTo>
                    <a:pt x="3" y="761"/>
                  </a:lnTo>
                  <a:lnTo>
                    <a:pt x="7" y="776"/>
                  </a:lnTo>
                  <a:lnTo>
                    <a:pt x="13" y="796"/>
                  </a:lnTo>
                  <a:lnTo>
                    <a:pt x="20" y="822"/>
                  </a:lnTo>
                  <a:lnTo>
                    <a:pt x="31" y="852"/>
                  </a:lnTo>
                  <a:lnTo>
                    <a:pt x="41" y="884"/>
                  </a:lnTo>
                  <a:lnTo>
                    <a:pt x="55" y="919"/>
                  </a:lnTo>
                  <a:lnTo>
                    <a:pt x="63" y="937"/>
                  </a:lnTo>
                  <a:lnTo>
                    <a:pt x="72" y="955"/>
                  </a:lnTo>
                  <a:lnTo>
                    <a:pt x="84" y="974"/>
                  </a:lnTo>
                  <a:lnTo>
                    <a:pt x="98" y="992"/>
                  </a:lnTo>
                  <a:lnTo>
                    <a:pt x="111" y="1011"/>
                  </a:lnTo>
                  <a:lnTo>
                    <a:pt x="126" y="1028"/>
                  </a:lnTo>
                  <a:lnTo>
                    <a:pt x="142" y="1045"/>
                  </a:lnTo>
                  <a:lnTo>
                    <a:pt x="159" y="1063"/>
                  </a:lnTo>
                  <a:lnTo>
                    <a:pt x="176" y="1078"/>
                  </a:lnTo>
                  <a:lnTo>
                    <a:pt x="193" y="1093"/>
                  </a:lnTo>
                  <a:lnTo>
                    <a:pt x="209" y="1105"/>
                  </a:lnTo>
                  <a:lnTo>
                    <a:pt x="225" y="1117"/>
                  </a:lnTo>
                  <a:lnTo>
                    <a:pt x="241" y="1126"/>
                  </a:lnTo>
                  <a:lnTo>
                    <a:pt x="256" y="1133"/>
                  </a:lnTo>
                  <a:lnTo>
                    <a:pt x="270" y="1139"/>
                  </a:lnTo>
                  <a:lnTo>
                    <a:pt x="283" y="1142"/>
                  </a:lnTo>
                  <a:lnTo>
                    <a:pt x="304" y="1146"/>
                  </a:lnTo>
                  <a:lnTo>
                    <a:pt x="318" y="1147"/>
                  </a:lnTo>
                  <a:lnTo>
                    <a:pt x="328" y="1148"/>
                  </a:lnTo>
                  <a:lnTo>
                    <a:pt x="337" y="1147"/>
                  </a:lnTo>
                  <a:lnTo>
                    <a:pt x="346" y="1144"/>
                  </a:lnTo>
                  <a:lnTo>
                    <a:pt x="360" y="1142"/>
                  </a:lnTo>
                  <a:lnTo>
                    <a:pt x="379" y="1137"/>
                  </a:lnTo>
                  <a:lnTo>
                    <a:pt x="406" y="1132"/>
                  </a:lnTo>
                  <a:lnTo>
                    <a:pt x="418" y="1131"/>
                  </a:lnTo>
                  <a:lnTo>
                    <a:pt x="426" y="1133"/>
                  </a:lnTo>
                  <a:lnTo>
                    <a:pt x="433" y="1137"/>
                  </a:lnTo>
                  <a:lnTo>
                    <a:pt x="438" y="1143"/>
                  </a:lnTo>
                  <a:lnTo>
                    <a:pt x="443" y="1152"/>
                  </a:lnTo>
                  <a:lnTo>
                    <a:pt x="448" y="1163"/>
                  </a:lnTo>
                  <a:lnTo>
                    <a:pt x="453" y="1174"/>
                  </a:lnTo>
                  <a:lnTo>
                    <a:pt x="459" y="1188"/>
                  </a:lnTo>
                  <a:lnTo>
                    <a:pt x="467" y="1202"/>
                  </a:lnTo>
                  <a:lnTo>
                    <a:pt x="476" y="1218"/>
                  </a:lnTo>
                  <a:lnTo>
                    <a:pt x="488" y="1233"/>
                  </a:lnTo>
                  <a:lnTo>
                    <a:pt x="503" y="1249"/>
                  </a:lnTo>
                  <a:lnTo>
                    <a:pt x="521" y="1265"/>
                  </a:lnTo>
                  <a:lnTo>
                    <a:pt x="543" y="1282"/>
                  </a:lnTo>
                  <a:lnTo>
                    <a:pt x="571" y="1298"/>
                  </a:lnTo>
                  <a:lnTo>
                    <a:pt x="603" y="1313"/>
                  </a:lnTo>
                  <a:lnTo>
                    <a:pt x="648" y="1330"/>
                  </a:lnTo>
                  <a:lnTo>
                    <a:pt x="692" y="1343"/>
                  </a:lnTo>
                  <a:lnTo>
                    <a:pt x="734" y="1351"/>
                  </a:lnTo>
                  <a:lnTo>
                    <a:pt x="776" y="1356"/>
                  </a:lnTo>
                  <a:lnTo>
                    <a:pt x="816" y="1360"/>
                  </a:lnTo>
                  <a:lnTo>
                    <a:pt x="854" y="1360"/>
                  </a:lnTo>
                  <a:lnTo>
                    <a:pt x="890" y="1358"/>
                  </a:lnTo>
                  <a:lnTo>
                    <a:pt x="924" y="1354"/>
                  </a:lnTo>
                  <a:lnTo>
                    <a:pt x="956" y="1349"/>
                  </a:lnTo>
                  <a:lnTo>
                    <a:pt x="983" y="1344"/>
                  </a:lnTo>
                  <a:lnTo>
                    <a:pt x="1009" y="1338"/>
                  </a:lnTo>
                  <a:lnTo>
                    <a:pt x="1029" y="1331"/>
                  </a:lnTo>
                  <a:lnTo>
                    <a:pt x="1048" y="1325"/>
                  </a:lnTo>
                  <a:lnTo>
                    <a:pt x="1062" y="1320"/>
                  </a:lnTo>
                  <a:lnTo>
                    <a:pt x="1071" y="1315"/>
                  </a:lnTo>
                  <a:lnTo>
                    <a:pt x="1077" y="1313"/>
                  </a:lnTo>
                  <a:lnTo>
                    <a:pt x="1082" y="1302"/>
                  </a:lnTo>
                  <a:lnTo>
                    <a:pt x="1094" y="1276"/>
                  </a:lnTo>
                  <a:lnTo>
                    <a:pt x="1110" y="1237"/>
                  </a:lnTo>
                  <a:lnTo>
                    <a:pt x="1129" y="1186"/>
                  </a:lnTo>
                  <a:lnTo>
                    <a:pt x="1151" y="1126"/>
                  </a:lnTo>
                  <a:lnTo>
                    <a:pt x="1177" y="1059"/>
                  </a:lnTo>
                  <a:lnTo>
                    <a:pt x="1203" y="987"/>
                  </a:lnTo>
                  <a:lnTo>
                    <a:pt x="1230" y="911"/>
                  </a:lnTo>
                  <a:lnTo>
                    <a:pt x="1256" y="834"/>
                  </a:lnTo>
                  <a:lnTo>
                    <a:pt x="1283" y="758"/>
                  </a:lnTo>
                  <a:lnTo>
                    <a:pt x="1307" y="687"/>
                  </a:lnTo>
                  <a:lnTo>
                    <a:pt x="1328" y="619"/>
                  </a:lnTo>
                  <a:lnTo>
                    <a:pt x="1346" y="560"/>
                  </a:lnTo>
                  <a:lnTo>
                    <a:pt x="1361" y="510"/>
                  </a:lnTo>
                  <a:lnTo>
                    <a:pt x="1370" y="470"/>
                  </a:lnTo>
                  <a:lnTo>
                    <a:pt x="1375" y="445"/>
                  </a:lnTo>
                  <a:lnTo>
                    <a:pt x="1375" y="408"/>
                  </a:lnTo>
                  <a:lnTo>
                    <a:pt x="1374" y="369"/>
                  </a:lnTo>
                  <a:lnTo>
                    <a:pt x="1370" y="330"/>
                  </a:lnTo>
                  <a:lnTo>
                    <a:pt x="1364" y="292"/>
                  </a:lnTo>
                  <a:lnTo>
                    <a:pt x="1356" y="255"/>
                  </a:lnTo>
                  <a:lnTo>
                    <a:pt x="1346" y="220"/>
                  </a:lnTo>
                  <a:lnTo>
                    <a:pt x="1334" y="189"/>
                  </a:lnTo>
                  <a:lnTo>
                    <a:pt x="1322" y="163"/>
                  </a:lnTo>
                  <a:lnTo>
                    <a:pt x="1308" y="144"/>
                  </a:lnTo>
                  <a:lnTo>
                    <a:pt x="1287" y="118"/>
                  </a:lnTo>
                  <a:lnTo>
                    <a:pt x="1260" y="88"/>
                  </a:lnTo>
                  <a:lnTo>
                    <a:pt x="1231" y="58"/>
                  </a:lnTo>
                  <a:lnTo>
                    <a:pt x="1201" y="31"/>
                  </a:lnTo>
                  <a:lnTo>
                    <a:pt x="1174" y="11"/>
                  </a:lnTo>
                  <a:lnTo>
                    <a:pt x="1155" y="0"/>
                  </a:lnTo>
                  <a:lnTo>
                    <a:pt x="1143" y="3"/>
                  </a:lnTo>
                  <a:lnTo>
                    <a:pt x="1115" y="43"/>
                  </a:lnTo>
                  <a:lnTo>
                    <a:pt x="1085" y="74"/>
                  </a:lnTo>
                  <a:lnTo>
                    <a:pt x="1053" y="97"/>
                  </a:lnTo>
                  <a:lnTo>
                    <a:pt x="1022" y="112"/>
                  </a:lnTo>
                  <a:lnTo>
                    <a:pt x="990" y="120"/>
                  </a:lnTo>
                  <a:lnTo>
                    <a:pt x="960" y="124"/>
                  </a:lnTo>
                  <a:lnTo>
                    <a:pt x="930" y="121"/>
                  </a:lnTo>
                  <a:lnTo>
                    <a:pt x="901" y="114"/>
                  </a:lnTo>
                  <a:lnTo>
                    <a:pt x="874" y="106"/>
                  </a:lnTo>
                  <a:lnTo>
                    <a:pt x="850" y="96"/>
                  </a:lnTo>
                  <a:lnTo>
                    <a:pt x="828" y="83"/>
                  </a:lnTo>
                  <a:lnTo>
                    <a:pt x="808" y="72"/>
                  </a:lnTo>
                  <a:lnTo>
                    <a:pt x="793" y="61"/>
                  </a:lnTo>
                  <a:lnTo>
                    <a:pt x="782" y="52"/>
                  </a:lnTo>
                  <a:lnTo>
                    <a:pt x="774" y="46"/>
                  </a:lnTo>
                  <a:lnTo>
                    <a:pt x="771" y="44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7" name="Freeform 49"/>
            <p:cNvSpPr>
              <a:spLocks/>
            </p:cNvSpPr>
            <p:nvPr/>
          </p:nvSpPr>
          <p:spPr bwMode="auto">
            <a:xfrm>
              <a:off x="2430" y="2576"/>
              <a:ext cx="541" cy="663"/>
            </a:xfrm>
            <a:custGeom>
              <a:avLst/>
              <a:gdLst>
                <a:gd name="T0" fmla="*/ 22 w 1081"/>
                <a:gd name="T1" fmla="*/ 187 h 1326"/>
                <a:gd name="T2" fmla="*/ 69 w 1081"/>
                <a:gd name="T3" fmla="*/ 1060 h 1326"/>
                <a:gd name="T4" fmla="*/ 330 w 1081"/>
                <a:gd name="T5" fmla="*/ 1065 h 1326"/>
                <a:gd name="T6" fmla="*/ 330 w 1081"/>
                <a:gd name="T7" fmla="*/ 1091 h 1326"/>
                <a:gd name="T8" fmla="*/ 0 w 1081"/>
                <a:gd name="T9" fmla="*/ 1123 h 1326"/>
                <a:gd name="T10" fmla="*/ 0 w 1081"/>
                <a:gd name="T11" fmla="*/ 1219 h 1326"/>
                <a:gd name="T12" fmla="*/ 272 w 1081"/>
                <a:gd name="T13" fmla="*/ 1326 h 1326"/>
                <a:gd name="T14" fmla="*/ 1017 w 1081"/>
                <a:gd name="T15" fmla="*/ 1166 h 1326"/>
                <a:gd name="T16" fmla="*/ 1017 w 1081"/>
                <a:gd name="T17" fmla="*/ 1107 h 1326"/>
                <a:gd name="T18" fmla="*/ 783 w 1081"/>
                <a:gd name="T19" fmla="*/ 1065 h 1326"/>
                <a:gd name="T20" fmla="*/ 783 w 1081"/>
                <a:gd name="T21" fmla="*/ 1017 h 1326"/>
                <a:gd name="T22" fmla="*/ 1054 w 1081"/>
                <a:gd name="T23" fmla="*/ 921 h 1326"/>
                <a:gd name="T24" fmla="*/ 1081 w 1081"/>
                <a:gd name="T25" fmla="*/ 21 h 1326"/>
                <a:gd name="T26" fmla="*/ 192 w 1081"/>
                <a:gd name="T27" fmla="*/ 0 h 1326"/>
                <a:gd name="T28" fmla="*/ 22 w 1081"/>
                <a:gd name="T29" fmla="*/ 187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81" h="1326">
                  <a:moveTo>
                    <a:pt x="22" y="187"/>
                  </a:moveTo>
                  <a:lnTo>
                    <a:pt x="69" y="1060"/>
                  </a:lnTo>
                  <a:lnTo>
                    <a:pt x="330" y="1065"/>
                  </a:lnTo>
                  <a:lnTo>
                    <a:pt x="330" y="1091"/>
                  </a:lnTo>
                  <a:lnTo>
                    <a:pt x="0" y="1123"/>
                  </a:lnTo>
                  <a:lnTo>
                    <a:pt x="0" y="1219"/>
                  </a:lnTo>
                  <a:lnTo>
                    <a:pt x="272" y="1326"/>
                  </a:lnTo>
                  <a:lnTo>
                    <a:pt x="1017" y="1166"/>
                  </a:lnTo>
                  <a:lnTo>
                    <a:pt x="1017" y="1107"/>
                  </a:lnTo>
                  <a:lnTo>
                    <a:pt x="783" y="1065"/>
                  </a:lnTo>
                  <a:lnTo>
                    <a:pt x="783" y="1017"/>
                  </a:lnTo>
                  <a:lnTo>
                    <a:pt x="1054" y="921"/>
                  </a:lnTo>
                  <a:lnTo>
                    <a:pt x="1081" y="21"/>
                  </a:lnTo>
                  <a:lnTo>
                    <a:pt x="192" y="0"/>
                  </a:lnTo>
                  <a:lnTo>
                    <a:pt x="22" y="187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8" name="Freeform 50"/>
            <p:cNvSpPr>
              <a:spLocks/>
            </p:cNvSpPr>
            <p:nvPr/>
          </p:nvSpPr>
          <p:spPr bwMode="auto">
            <a:xfrm>
              <a:off x="2513" y="3149"/>
              <a:ext cx="476" cy="189"/>
            </a:xfrm>
            <a:custGeom>
              <a:avLst/>
              <a:gdLst>
                <a:gd name="T0" fmla="*/ 4 w 952"/>
                <a:gd name="T1" fmla="*/ 149 h 378"/>
                <a:gd name="T2" fmla="*/ 0 w 952"/>
                <a:gd name="T3" fmla="*/ 224 h 378"/>
                <a:gd name="T4" fmla="*/ 367 w 952"/>
                <a:gd name="T5" fmla="*/ 378 h 378"/>
                <a:gd name="T6" fmla="*/ 930 w 952"/>
                <a:gd name="T7" fmla="*/ 212 h 378"/>
                <a:gd name="T8" fmla="*/ 952 w 952"/>
                <a:gd name="T9" fmla="*/ 43 h 378"/>
                <a:gd name="T10" fmla="*/ 824 w 952"/>
                <a:gd name="T11" fmla="*/ 0 h 378"/>
                <a:gd name="T12" fmla="*/ 4 w 952"/>
                <a:gd name="T13" fmla="*/ 149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2" h="378">
                  <a:moveTo>
                    <a:pt x="4" y="149"/>
                  </a:moveTo>
                  <a:lnTo>
                    <a:pt x="0" y="224"/>
                  </a:lnTo>
                  <a:lnTo>
                    <a:pt x="367" y="378"/>
                  </a:lnTo>
                  <a:lnTo>
                    <a:pt x="930" y="212"/>
                  </a:lnTo>
                  <a:lnTo>
                    <a:pt x="952" y="43"/>
                  </a:lnTo>
                  <a:lnTo>
                    <a:pt x="824" y="0"/>
                  </a:lnTo>
                  <a:lnTo>
                    <a:pt x="4" y="149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59" name="Freeform 51"/>
            <p:cNvSpPr>
              <a:spLocks/>
            </p:cNvSpPr>
            <p:nvPr/>
          </p:nvSpPr>
          <p:spPr bwMode="auto">
            <a:xfrm>
              <a:off x="2897" y="3162"/>
              <a:ext cx="92" cy="125"/>
            </a:xfrm>
            <a:custGeom>
              <a:avLst/>
              <a:gdLst>
                <a:gd name="T0" fmla="*/ 6 w 184"/>
                <a:gd name="T1" fmla="*/ 70 h 250"/>
                <a:gd name="T2" fmla="*/ 7 w 184"/>
                <a:gd name="T3" fmla="*/ 76 h 250"/>
                <a:gd name="T4" fmla="*/ 5 w 184"/>
                <a:gd name="T5" fmla="*/ 84 h 250"/>
                <a:gd name="T6" fmla="*/ 3 w 184"/>
                <a:gd name="T7" fmla="*/ 93 h 250"/>
                <a:gd name="T8" fmla="*/ 7 w 184"/>
                <a:gd name="T9" fmla="*/ 102 h 250"/>
                <a:gd name="T10" fmla="*/ 18 w 184"/>
                <a:gd name="T11" fmla="*/ 115 h 250"/>
                <a:gd name="T12" fmla="*/ 31 w 184"/>
                <a:gd name="T13" fmla="*/ 127 h 250"/>
                <a:gd name="T14" fmla="*/ 44 w 184"/>
                <a:gd name="T15" fmla="*/ 138 h 250"/>
                <a:gd name="T16" fmla="*/ 57 w 184"/>
                <a:gd name="T17" fmla="*/ 148 h 250"/>
                <a:gd name="T18" fmla="*/ 69 w 184"/>
                <a:gd name="T19" fmla="*/ 158 h 250"/>
                <a:gd name="T20" fmla="*/ 78 w 184"/>
                <a:gd name="T21" fmla="*/ 165 h 250"/>
                <a:gd name="T22" fmla="*/ 85 w 184"/>
                <a:gd name="T23" fmla="*/ 169 h 250"/>
                <a:gd name="T24" fmla="*/ 87 w 184"/>
                <a:gd name="T25" fmla="*/ 170 h 250"/>
                <a:gd name="T26" fmla="*/ 142 w 184"/>
                <a:gd name="T27" fmla="*/ 250 h 250"/>
                <a:gd name="T28" fmla="*/ 184 w 184"/>
                <a:gd name="T29" fmla="*/ 42 h 250"/>
                <a:gd name="T30" fmla="*/ 72 w 184"/>
                <a:gd name="T31" fmla="*/ 0 h 250"/>
                <a:gd name="T32" fmla="*/ 68 w 184"/>
                <a:gd name="T33" fmla="*/ 1 h 250"/>
                <a:gd name="T34" fmla="*/ 57 w 184"/>
                <a:gd name="T35" fmla="*/ 4 h 250"/>
                <a:gd name="T36" fmla="*/ 44 w 184"/>
                <a:gd name="T37" fmla="*/ 11 h 250"/>
                <a:gd name="T38" fmla="*/ 29 w 184"/>
                <a:gd name="T39" fmla="*/ 19 h 250"/>
                <a:gd name="T40" fmla="*/ 14 w 184"/>
                <a:gd name="T41" fmla="*/ 30 h 250"/>
                <a:gd name="T42" fmla="*/ 5 w 184"/>
                <a:gd name="T43" fmla="*/ 41 h 250"/>
                <a:gd name="T44" fmla="*/ 0 w 184"/>
                <a:gd name="T45" fmla="*/ 55 h 250"/>
                <a:gd name="T46" fmla="*/ 6 w 184"/>
                <a:gd name="T47" fmla="*/ 7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4" h="250">
                  <a:moveTo>
                    <a:pt x="6" y="70"/>
                  </a:moveTo>
                  <a:lnTo>
                    <a:pt x="7" y="76"/>
                  </a:lnTo>
                  <a:lnTo>
                    <a:pt x="5" y="84"/>
                  </a:lnTo>
                  <a:lnTo>
                    <a:pt x="3" y="93"/>
                  </a:lnTo>
                  <a:lnTo>
                    <a:pt x="7" y="102"/>
                  </a:lnTo>
                  <a:lnTo>
                    <a:pt x="18" y="115"/>
                  </a:lnTo>
                  <a:lnTo>
                    <a:pt x="31" y="127"/>
                  </a:lnTo>
                  <a:lnTo>
                    <a:pt x="44" y="138"/>
                  </a:lnTo>
                  <a:lnTo>
                    <a:pt x="57" y="148"/>
                  </a:lnTo>
                  <a:lnTo>
                    <a:pt x="69" y="158"/>
                  </a:lnTo>
                  <a:lnTo>
                    <a:pt x="78" y="165"/>
                  </a:lnTo>
                  <a:lnTo>
                    <a:pt x="85" y="169"/>
                  </a:lnTo>
                  <a:lnTo>
                    <a:pt x="87" y="170"/>
                  </a:lnTo>
                  <a:lnTo>
                    <a:pt x="142" y="250"/>
                  </a:lnTo>
                  <a:lnTo>
                    <a:pt x="184" y="42"/>
                  </a:lnTo>
                  <a:lnTo>
                    <a:pt x="72" y="0"/>
                  </a:lnTo>
                  <a:lnTo>
                    <a:pt x="68" y="1"/>
                  </a:lnTo>
                  <a:lnTo>
                    <a:pt x="57" y="4"/>
                  </a:lnTo>
                  <a:lnTo>
                    <a:pt x="44" y="11"/>
                  </a:lnTo>
                  <a:lnTo>
                    <a:pt x="29" y="19"/>
                  </a:lnTo>
                  <a:lnTo>
                    <a:pt x="14" y="30"/>
                  </a:lnTo>
                  <a:lnTo>
                    <a:pt x="5" y="41"/>
                  </a:lnTo>
                  <a:lnTo>
                    <a:pt x="0" y="55"/>
                  </a:lnTo>
                  <a:lnTo>
                    <a:pt x="6" y="7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0" name="Freeform 52"/>
            <p:cNvSpPr>
              <a:spLocks/>
            </p:cNvSpPr>
            <p:nvPr/>
          </p:nvSpPr>
          <p:spPr bwMode="auto">
            <a:xfrm>
              <a:off x="2728" y="3190"/>
              <a:ext cx="144" cy="160"/>
            </a:xfrm>
            <a:custGeom>
              <a:avLst/>
              <a:gdLst>
                <a:gd name="T0" fmla="*/ 12 w 288"/>
                <a:gd name="T1" fmla="*/ 76 h 322"/>
                <a:gd name="T2" fmla="*/ 29 w 288"/>
                <a:gd name="T3" fmla="*/ 123 h 322"/>
                <a:gd name="T4" fmla="*/ 32 w 288"/>
                <a:gd name="T5" fmla="*/ 171 h 322"/>
                <a:gd name="T6" fmla="*/ 30 w 288"/>
                <a:gd name="T7" fmla="*/ 216 h 322"/>
                <a:gd name="T8" fmla="*/ 33 w 288"/>
                <a:gd name="T9" fmla="*/ 264 h 322"/>
                <a:gd name="T10" fmla="*/ 49 w 288"/>
                <a:gd name="T11" fmla="*/ 304 h 322"/>
                <a:gd name="T12" fmla="*/ 85 w 288"/>
                <a:gd name="T13" fmla="*/ 322 h 322"/>
                <a:gd name="T14" fmla="*/ 137 w 288"/>
                <a:gd name="T15" fmla="*/ 303 h 322"/>
                <a:gd name="T16" fmla="*/ 190 w 288"/>
                <a:gd name="T17" fmla="*/ 270 h 322"/>
                <a:gd name="T18" fmla="*/ 225 w 288"/>
                <a:gd name="T19" fmla="*/ 242 h 322"/>
                <a:gd name="T20" fmla="*/ 232 w 288"/>
                <a:gd name="T21" fmla="*/ 234 h 322"/>
                <a:gd name="T22" fmla="*/ 248 w 288"/>
                <a:gd name="T23" fmla="*/ 209 h 322"/>
                <a:gd name="T24" fmla="*/ 269 w 288"/>
                <a:gd name="T25" fmla="*/ 172 h 322"/>
                <a:gd name="T26" fmla="*/ 286 w 288"/>
                <a:gd name="T27" fmla="*/ 140 h 322"/>
                <a:gd name="T28" fmla="*/ 288 w 288"/>
                <a:gd name="T29" fmla="*/ 104 h 322"/>
                <a:gd name="T30" fmla="*/ 275 w 288"/>
                <a:gd name="T31" fmla="*/ 22 h 322"/>
                <a:gd name="T32" fmla="*/ 246 w 288"/>
                <a:gd name="T33" fmla="*/ 4 h 322"/>
                <a:gd name="T34" fmla="*/ 231 w 288"/>
                <a:gd name="T35" fmla="*/ 21 h 322"/>
                <a:gd name="T36" fmla="*/ 222 w 288"/>
                <a:gd name="T37" fmla="*/ 45 h 322"/>
                <a:gd name="T38" fmla="*/ 218 w 288"/>
                <a:gd name="T39" fmla="*/ 63 h 322"/>
                <a:gd name="T40" fmla="*/ 217 w 288"/>
                <a:gd name="T41" fmla="*/ 65 h 322"/>
                <a:gd name="T42" fmla="*/ 209 w 288"/>
                <a:gd name="T43" fmla="*/ 50 h 322"/>
                <a:gd name="T44" fmla="*/ 197 w 288"/>
                <a:gd name="T45" fmla="*/ 28 h 322"/>
                <a:gd name="T46" fmla="*/ 186 w 288"/>
                <a:gd name="T47" fmla="*/ 8 h 322"/>
                <a:gd name="T48" fmla="*/ 178 w 288"/>
                <a:gd name="T49" fmla="*/ 1 h 322"/>
                <a:gd name="T50" fmla="*/ 159 w 288"/>
                <a:gd name="T51" fmla="*/ 1 h 322"/>
                <a:gd name="T52" fmla="*/ 132 w 288"/>
                <a:gd name="T53" fmla="*/ 5 h 322"/>
                <a:gd name="T54" fmla="*/ 99 w 288"/>
                <a:gd name="T55" fmla="*/ 12 h 322"/>
                <a:gd name="T56" fmla="*/ 65 w 288"/>
                <a:gd name="T57" fmla="*/ 20 h 322"/>
                <a:gd name="T58" fmla="*/ 34 w 288"/>
                <a:gd name="T59" fmla="*/ 30 h 322"/>
                <a:gd name="T60" fmla="*/ 11 w 288"/>
                <a:gd name="T61" fmla="*/ 40 h 322"/>
                <a:gd name="T62" fmla="*/ 0 w 288"/>
                <a:gd name="T63" fmla="*/ 5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88" h="322">
                  <a:moveTo>
                    <a:pt x="0" y="57"/>
                  </a:moveTo>
                  <a:lnTo>
                    <a:pt x="12" y="76"/>
                  </a:lnTo>
                  <a:lnTo>
                    <a:pt x="22" y="98"/>
                  </a:lnTo>
                  <a:lnTo>
                    <a:pt x="29" y="123"/>
                  </a:lnTo>
                  <a:lnTo>
                    <a:pt x="33" y="152"/>
                  </a:lnTo>
                  <a:lnTo>
                    <a:pt x="32" y="171"/>
                  </a:lnTo>
                  <a:lnTo>
                    <a:pt x="30" y="193"/>
                  </a:lnTo>
                  <a:lnTo>
                    <a:pt x="30" y="216"/>
                  </a:lnTo>
                  <a:lnTo>
                    <a:pt x="30" y="241"/>
                  </a:lnTo>
                  <a:lnTo>
                    <a:pt x="33" y="264"/>
                  </a:lnTo>
                  <a:lnTo>
                    <a:pt x="38" y="286"/>
                  </a:lnTo>
                  <a:lnTo>
                    <a:pt x="49" y="304"/>
                  </a:lnTo>
                  <a:lnTo>
                    <a:pt x="64" y="317"/>
                  </a:lnTo>
                  <a:lnTo>
                    <a:pt x="85" y="322"/>
                  </a:lnTo>
                  <a:lnTo>
                    <a:pt x="110" y="316"/>
                  </a:lnTo>
                  <a:lnTo>
                    <a:pt x="137" y="303"/>
                  </a:lnTo>
                  <a:lnTo>
                    <a:pt x="165" y="287"/>
                  </a:lnTo>
                  <a:lnTo>
                    <a:pt x="190" y="270"/>
                  </a:lnTo>
                  <a:lnTo>
                    <a:pt x="210" y="254"/>
                  </a:lnTo>
                  <a:lnTo>
                    <a:pt x="225" y="242"/>
                  </a:lnTo>
                  <a:lnTo>
                    <a:pt x="230" y="237"/>
                  </a:lnTo>
                  <a:lnTo>
                    <a:pt x="232" y="234"/>
                  </a:lnTo>
                  <a:lnTo>
                    <a:pt x="239" y="224"/>
                  </a:lnTo>
                  <a:lnTo>
                    <a:pt x="248" y="209"/>
                  </a:lnTo>
                  <a:lnTo>
                    <a:pt x="258" y="190"/>
                  </a:lnTo>
                  <a:lnTo>
                    <a:pt x="269" y="172"/>
                  </a:lnTo>
                  <a:lnTo>
                    <a:pt x="279" y="154"/>
                  </a:lnTo>
                  <a:lnTo>
                    <a:pt x="286" y="140"/>
                  </a:lnTo>
                  <a:lnTo>
                    <a:pt x="288" y="130"/>
                  </a:lnTo>
                  <a:lnTo>
                    <a:pt x="288" y="104"/>
                  </a:lnTo>
                  <a:lnTo>
                    <a:pt x="285" y="62"/>
                  </a:lnTo>
                  <a:lnTo>
                    <a:pt x="275" y="22"/>
                  </a:lnTo>
                  <a:lnTo>
                    <a:pt x="256" y="2"/>
                  </a:lnTo>
                  <a:lnTo>
                    <a:pt x="246" y="4"/>
                  </a:lnTo>
                  <a:lnTo>
                    <a:pt x="237" y="10"/>
                  </a:lnTo>
                  <a:lnTo>
                    <a:pt x="231" y="21"/>
                  </a:lnTo>
                  <a:lnTo>
                    <a:pt x="225" y="32"/>
                  </a:lnTo>
                  <a:lnTo>
                    <a:pt x="222" y="45"/>
                  </a:lnTo>
                  <a:lnTo>
                    <a:pt x="219" y="57"/>
                  </a:lnTo>
                  <a:lnTo>
                    <a:pt x="218" y="63"/>
                  </a:lnTo>
                  <a:lnTo>
                    <a:pt x="218" y="67"/>
                  </a:lnTo>
                  <a:lnTo>
                    <a:pt x="217" y="65"/>
                  </a:lnTo>
                  <a:lnTo>
                    <a:pt x="214" y="59"/>
                  </a:lnTo>
                  <a:lnTo>
                    <a:pt x="209" y="50"/>
                  </a:lnTo>
                  <a:lnTo>
                    <a:pt x="203" y="39"/>
                  </a:lnTo>
                  <a:lnTo>
                    <a:pt x="197" y="28"/>
                  </a:lnTo>
                  <a:lnTo>
                    <a:pt x="192" y="17"/>
                  </a:lnTo>
                  <a:lnTo>
                    <a:pt x="186" y="8"/>
                  </a:lnTo>
                  <a:lnTo>
                    <a:pt x="181" y="2"/>
                  </a:lnTo>
                  <a:lnTo>
                    <a:pt x="178" y="1"/>
                  </a:lnTo>
                  <a:lnTo>
                    <a:pt x="170" y="0"/>
                  </a:lnTo>
                  <a:lnTo>
                    <a:pt x="159" y="1"/>
                  </a:lnTo>
                  <a:lnTo>
                    <a:pt x="147" y="2"/>
                  </a:lnTo>
                  <a:lnTo>
                    <a:pt x="132" y="5"/>
                  </a:lnTo>
                  <a:lnTo>
                    <a:pt x="116" y="8"/>
                  </a:lnTo>
                  <a:lnTo>
                    <a:pt x="99" y="12"/>
                  </a:lnTo>
                  <a:lnTo>
                    <a:pt x="82" y="15"/>
                  </a:lnTo>
                  <a:lnTo>
                    <a:pt x="65" y="20"/>
                  </a:lnTo>
                  <a:lnTo>
                    <a:pt x="49" y="25"/>
                  </a:lnTo>
                  <a:lnTo>
                    <a:pt x="34" y="30"/>
                  </a:lnTo>
                  <a:lnTo>
                    <a:pt x="21" y="36"/>
                  </a:lnTo>
                  <a:lnTo>
                    <a:pt x="11" y="40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1" name="Freeform 53"/>
            <p:cNvSpPr>
              <a:spLocks/>
            </p:cNvSpPr>
            <p:nvPr/>
          </p:nvSpPr>
          <p:spPr bwMode="auto">
            <a:xfrm>
              <a:off x="3089" y="3216"/>
              <a:ext cx="394" cy="380"/>
            </a:xfrm>
            <a:custGeom>
              <a:avLst/>
              <a:gdLst>
                <a:gd name="T0" fmla="*/ 115 w 787"/>
                <a:gd name="T1" fmla="*/ 103 h 759"/>
                <a:gd name="T2" fmla="*/ 80 w 787"/>
                <a:gd name="T3" fmla="*/ 146 h 759"/>
                <a:gd name="T4" fmla="*/ 50 w 787"/>
                <a:gd name="T5" fmla="*/ 204 h 759"/>
                <a:gd name="T6" fmla="*/ 31 w 787"/>
                <a:gd name="T7" fmla="*/ 260 h 759"/>
                <a:gd name="T8" fmla="*/ 16 w 787"/>
                <a:gd name="T9" fmla="*/ 381 h 759"/>
                <a:gd name="T10" fmla="*/ 2 w 787"/>
                <a:gd name="T11" fmla="*/ 549 h 759"/>
                <a:gd name="T12" fmla="*/ 1 w 787"/>
                <a:gd name="T13" fmla="*/ 583 h 759"/>
                <a:gd name="T14" fmla="*/ 11 w 787"/>
                <a:gd name="T15" fmla="*/ 619 h 759"/>
                <a:gd name="T16" fmla="*/ 36 w 787"/>
                <a:gd name="T17" fmla="*/ 672 h 759"/>
                <a:gd name="T18" fmla="*/ 85 w 787"/>
                <a:gd name="T19" fmla="*/ 720 h 759"/>
                <a:gd name="T20" fmla="*/ 145 w 787"/>
                <a:gd name="T21" fmla="*/ 746 h 759"/>
                <a:gd name="T22" fmla="*/ 197 w 787"/>
                <a:gd name="T23" fmla="*/ 756 h 759"/>
                <a:gd name="T24" fmla="*/ 243 w 787"/>
                <a:gd name="T25" fmla="*/ 759 h 759"/>
                <a:gd name="T26" fmla="*/ 285 w 787"/>
                <a:gd name="T27" fmla="*/ 757 h 759"/>
                <a:gd name="T28" fmla="*/ 320 w 787"/>
                <a:gd name="T29" fmla="*/ 751 h 759"/>
                <a:gd name="T30" fmla="*/ 349 w 787"/>
                <a:gd name="T31" fmla="*/ 744 h 759"/>
                <a:gd name="T32" fmla="*/ 368 w 787"/>
                <a:gd name="T33" fmla="*/ 737 h 759"/>
                <a:gd name="T34" fmla="*/ 378 w 787"/>
                <a:gd name="T35" fmla="*/ 734 h 759"/>
                <a:gd name="T36" fmla="*/ 383 w 787"/>
                <a:gd name="T37" fmla="*/ 732 h 759"/>
                <a:gd name="T38" fmla="*/ 411 w 787"/>
                <a:gd name="T39" fmla="*/ 722 h 759"/>
                <a:gd name="T40" fmla="*/ 457 w 787"/>
                <a:gd name="T41" fmla="*/ 706 h 759"/>
                <a:gd name="T42" fmla="*/ 517 w 787"/>
                <a:gd name="T43" fmla="*/ 686 h 759"/>
                <a:gd name="T44" fmla="*/ 580 w 787"/>
                <a:gd name="T45" fmla="*/ 663 h 759"/>
                <a:gd name="T46" fmla="*/ 641 w 787"/>
                <a:gd name="T47" fmla="*/ 638 h 759"/>
                <a:gd name="T48" fmla="*/ 692 w 787"/>
                <a:gd name="T49" fmla="*/ 615 h 759"/>
                <a:gd name="T50" fmla="*/ 724 w 787"/>
                <a:gd name="T51" fmla="*/ 597 h 759"/>
                <a:gd name="T52" fmla="*/ 749 w 787"/>
                <a:gd name="T53" fmla="*/ 542 h 759"/>
                <a:gd name="T54" fmla="*/ 777 w 787"/>
                <a:gd name="T55" fmla="*/ 405 h 759"/>
                <a:gd name="T56" fmla="*/ 787 w 787"/>
                <a:gd name="T57" fmla="*/ 247 h 759"/>
                <a:gd name="T58" fmla="*/ 774 w 787"/>
                <a:gd name="T59" fmla="*/ 118 h 759"/>
                <a:gd name="T60" fmla="*/ 732 w 787"/>
                <a:gd name="T61" fmla="*/ 52 h 759"/>
                <a:gd name="T62" fmla="*/ 687 w 787"/>
                <a:gd name="T63" fmla="*/ 19 h 759"/>
                <a:gd name="T64" fmla="*/ 651 w 787"/>
                <a:gd name="T65" fmla="*/ 4 h 759"/>
                <a:gd name="T66" fmla="*/ 631 w 787"/>
                <a:gd name="T67" fmla="*/ 0 h 759"/>
                <a:gd name="T68" fmla="*/ 626 w 787"/>
                <a:gd name="T69" fmla="*/ 0 h 759"/>
                <a:gd name="T70" fmla="*/ 611 w 787"/>
                <a:gd name="T71" fmla="*/ 0 h 759"/>
                <a:gd name="T72" fmla="*/ 582 w 787"/>
                <a:gd name="T73" fmla="*/ 1 h 759"/>
                <a:gd name="T74" fmla="*/ 544 w 787"/>
                <a:gd name="T75" fmla="*/ 2 h 759"/>
                <a:gd name="T76" fmla="*/ 497 w 787"/>
                <a:gd name="T77" fmla="*/ 6 h 759"/>
                <a:gd name="T78" fmla="*/ 445 w 787"/>
                <a:gd name="T79" fmla="*/ 10 h 759"/>
                <a:gd name="T80" fmla="*/ 391 w 787"/>
                <a:gd name="T81" fmla="*/ 17 h 759"/>
                <a:gd name="T82" fmla="*/ 337 w 787"/>
                <a:gd name="T83" fmla="*/ 28 h 759"/>
                <a:gd name="T84" fmla="*/ 277 w 787"/>
                <a:gd name="T85" fmla="*/ 44 h 759"/>
                <a:gd name="T86" fmla="*/ 222 w 787"/>
                <a:gd name="T87" fmla="*/ 60 h 759"/>
                <a:gd name="T88" fmla="*/ 179 w 787"/>
                <a:gd name="T89" fmla="*/ 73 h 759"/>
                <a:gd name="T90" fmla="*/ 147 w 787"/>
                <a:gd name="T91" fmla="*/ 85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87" h="759">
                  <a:moveTo>
                    <a:pt x="132" y="91"/>
                  </a:moveTo>
                  <a:lnTo>
                    <a:pt x="115" y="103"/>
                  </a:lnTo>
                  <a:lnTo>
                    <a:pt x="97" y="121"/>
                  </a:lnTo>
                  <a:lnTo>
                    <a:pt x="80" y="146"/>
                  </a:lnTo>
                  <a:lnTo>
                    <a:pt x="64" y="174"/>
                  </a:lnTo>
                  <a:lnTo>
                    <a:pt x="50" y="204"/>
                  </a:lnTo>
                  <a:lnTo>
                    <a:pt x="39" y="234"/>
                  </a:lnTo>
                  <a:lnTo>
                    <a:pt x="31" y="260"/>
                  </a:lnTo>
                  <a:lnTo>
                    <a:pt x="26" y="282"/>
                  </a:lnTo>
                  <a:lnTo>
                    <a:pt x="16" y="381"/>
                  </a:lnTo>
                  <a:lnTo>
                    <a:pt x="8" y="477"/>
                  </a:lnTo>
                  <a:lnTo>
                    <a:pt x="2" y="549"/>
                  </a:lnTo>
                  <a:lnTo>
                    <a:pt x="0" y="577"/>
                  </a:lnTo>
                  <a:lnTo>
                    <a:pt x="1" y="583"/>
                  </a:lnTo>
                  <a:lnTo>
                    <a:pt x="4" y="597"/>
                  </a:lnTo>
                  <a:lnTo>
                    <a:pt x="11" y="619"/>
                  </a:lnTo>
                  <a:lnTo>
                    <a:pt x="21" y="644"/>
                  </a:lnTo>
                  <a:lnTo>
                    <a:pt x="36" y="672"/>
                  </a:lnTo>
                  <a:lnTo>
                    <a:pt x="57" y="698"/>
                  </a:lnTo>
                  <a:lnTo>
                    <a:pt x="85" y="720"/>
                  </a:lnTo>
                  <a:lnTo>
                    <a:pt x="118" y="737"/>
                  </a:lnTo>
                  <a:lnTo>
                    <a:pt x="145" y="746"/>
                  </a:lnTo>
                  <a:lnTo>
                    <a:pt x="171" y="752"/>
                  </a:lnTo>
                  <a:lnTo>
                    <a:pt x="197" y="756"/>
                  </a:lnTo>
                  <a:lnTo>
                    <a:pt x="221" y="758"/>
                  </a:lnTo>
                  <a:lnTo>
                    <a:pt x="243" y="759"/>
                  </a:lnTo>
                  <a:lnTo>
                    <a:pt x="264" y="759"/>
                  </a:lnTo>
                  <a:lnTo>
                    <a:pt x="285" y="757"/>
                  </a:lnTo>
                  <a:lnTo>
                    <a:pt x="304" y="755"/>
                  </a:lnTo>
                  <a:lnTo>
                    <a:pt x="320" y="751"/>
                  </a:lnTo>
                  <a:lnTo>
                    <a:pt x="335" y="748"/>
                  </a:lnTo>
                  <a:lnTo>
                    <a:pt x="349" y="744"/>
                  </a:lnTo>
                  <a:lnTo>
                    <a:pt x="359" y="741"/>
                  </a:lnTo>
                  <a:lnTo>
                    <a:pt x="368" y="737"/>
                  </a:lnTo>
                  <a:lnTo>
                    <a:pt x="374" y="735"/>
                  </a:lnTo>
                  <a:lnTo>
                    <a:pt x="378" y="734"/>
                  </a:lnTo>
                  <a:lnTo>
                    <a:pt x="380" y="733"/>
                  </a:lnTo>
                  <a:lnTo>
                    <a:pt x="383" y="732"/>
                  </a:lnTo>
                  <a:lnTo>
                    <a:pt x="393" y="728"/>
                  </a:lnTo>
                  <a:lnTo>
                    <a:pt x="411" y="722"/>
                  </a:lnTo>
                  <a:lnTo>
                    <a:pt x="431" y="716"/>
                  </a:lnTo>
                  <a:lnTo>
                    <a:pt x="457" y="706"/>
                  </a:lnTo>
                  <a:lnTo>
                    <a:pt x="486" y="697"/>
                  </a:lnTo>
                  <a:lnTo>
                    <a:pt x="517" y="686"/>
                  </a:lnTo>
                  <a:lnTo>
                    <a:pt x="548" y="674"/>
                  </a:lnTo>
                  <a:lnTo>
                    <a:pt x="580" y="663"/>
                  </a:lnTo>
                  <a:lnTo>
                    <a:pt x="611" y="650"/>
                  </a:lnTo>
                  <a:lnTo>
                    <a:pt x="641" y="638"/>
                  </a:lnTo>
                  <a:lnTo>
                    <a:pt x="668" y="627"/>
                  </a:lnTo>
                  <a:lnTo>
                    <a:pt x="692" y="615"/>
                  </a:lnTo>
                  <a:lnTo>
                    <a:pt x="710" y="605"/>
                  </a:lnTo>
                  <a:lnTo>
                    <a:pt x="724" y="597"/>
                  </a:lnTo>
                  <a:lnTo>
                    <a:pt x="731" y="589"/>
                  </a:lnTo>
                  <a:lnTo>
                    <a:pt x="749" y="542"/>
                  </a:lnTo>
                  <a:lnTo>
                    <a:pt x="764" y="478"/>
                  </a:lnTo>
                  <a:lnTo>
                    <a:pt x="777" y="405"/>
                  </a:lnTo>
                  <a:lnTo>
                    <a:pt x="785" y="325"/>
                  </a:lnTo>
                  <a:lnTo>
                    <a:pt x="787" y="247"/>
                  </a:lnTo>
                  <a:lnTo>
                    <a:pt x="784" y="175"/>
                  </a:lnTo>
                  <a:lnTo>
                    <a:pt x="774" y="118"/>
                  </a:lnTo>
                  <a:lnTo>
                    <a:pt x="756" y="78"/>
                  </a:lnTo>
                  <a:lnTo>
                    <a:pt x="732" y="52"/>
                  </a:lnTo>
                  <a:lnTo>
                    <a:pt x="709" y="32"/>
                  </a:lnTo>
                  <a:lnTo>
                    <a:pt x="687" y="19"/>
                  </a:lnTo>
                  <a:lnTo>
                    <a:pt x="669" y="9"/>
                  </a:lnTo>
                  <a:lnTo>
                    <a:pt x="651" y="4"/>
                  </a:lnTo>
                  <a:lnTo>
                    <a:pt x="639" y="1"/>
                  </a:lnTo>
                  <a:lnTo>
                    <a:pt x="631" y="0"/>
                  </a:lnTo>
                  <a:lnTo>
                    <a:pt x="628" y="0"/>
                  </a:lnTo>
                  <a:lnTo>
                    <a:pt x="626" y="0"/>
                  </a:lnTo>
                  <a:lnTo>
                    <a:pt x="620" y="0"/>
                  </a:lnTo>
                  <a:lnTo>
                    <a:pt x="611" y="0"/>
                  </a:lnTo>
                  <a:lnTo>
                    <a:pt x="598" y="0"/>
                  </a:lnTo>
                  <a:lnTo>
                    <a:pt x="582" y="1"/>
                  </a:lnTo>
                  <a:lnTo>
                    <a:pt x="564" y="1"/>
                  </a:lnTo>
                  <a:lnTo>
                    <a:pt x="544" y="2"/>
                  </a:lnTo>
                  <a:lnTo>
                    <a:pt x="521" y="4"/>
                  </a:lnTo>
                  <a:lnTo>
                    <a:pt x="497" y="6"/>
                  </a:lnTo>
                  <a:lnTo>
                    <a:pt x="472" y="7"/>
                  </a:lnTo>
                  <a:lnTo>
                    <a:pt x="445" y="10"/>
                  </a:lnTo>
                  <a:lnTo>
                    <a:pt x="419" y="14"/>
                  </a:lnTo>
                  <a:lnTo>
                    <a:pt x="391" y="17"/>
                  </a:lnTo>
                  <a:lnTo>
                    <a:pt x="364" y="23"/>
                  </a:lnTo>
                  <a:lnTo>
                    <a:pt x="337" y="28"/>
                  </a:lnTo>
                  <a:lnTo>
                    <a:pt x="311" y="35"/>
                  </a:lnTo>
                  <a:lnTo>
                    <a:pt x="277" y="44"/>
                  </a:lnTo>
                  <a:lnTo>
                    <a:pt x="247" y="52"/>
                  </a:lnTo>
                  <a:lnTo>
                    <a:pt x="222" y="60"/>
                  </a:lnTo>
                  <a:lnTo>
                    <a:pt x="199" y="67"/>
                  </a:lnTo>
                  <a:lnTo>
                    <a:pt x="179" y="73"/>
                  </a:lnTo>
                  <a:lnTo>
                    <a:pt x="162" y="80"/>
                  </a:lnTo>
                  <a:lnTo>
                    <a:pt x="147" y="85"/>
                  </a:lnTo>
                  <a:lnTo>
                    <a:pt x="132" y="91"/>
                  </a:lnTo>
                  <a:close/>
                </a:path>
              </a:pathLst>
            </a:custGeom>
            <a:solidFill>
              <a:srgbClr val="59A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2" name="Freeform 54"/>
            <p:cNvSpPr>
              <a:spLocks/>
            </p:cNvSpPr>
            <p:nvPr/>
          </p:nvSpPr>
          <p:spPr bwMode="auto">
            <a:xfrm>
              <a:off x="3255" y="3312"/>
              <a:ext cx="168" cy="366"/>
            </a:xfrm>
            <a:custGeom>
              <a:avLst/>
              <a:gdLst>
                <a:gd name="T0" fmla="*/ 99 w 336"/>
                <a:gd name="T1" fmla="*/ 49 h 733"/>
                <a:gd name="T2" fmla="*/ 0 w 336"/>
                <a:gd name="T3" fmla="*/ 733 h 733"/>
                <a:gd name="T4" fmla="*/ 229 w 336"/>
                <a:gd name="T5" fmla="*/ 733 h 733"/>
                <a:gd name="T6" fmla="*/ 336 w 336"/>
                <a:gd name="T7" fmla="*/ 30 h 733"/>
                <a:gd name="T8" fmla="*/ 336 w 336"/>
                <a:gd name="T9" fmla="*/ 29 h 733"/>
                <a:gd name="T10" fmla="*/ 336 w 336"/>
                <a:gd name="T11" fmla="*/ 26 h 733"/>
                <a:gd name="T12" fmla="*/ 335 w 336"/>
                <a:gd name="T13" fmla="*/ 22 h 733"/>
                <a:gd name="T14" fmla="*/ 331 w 336"/>
                <a:gd name="T15" fmla="*/ 16 h 733"/>
                <a:gd name="T16" fmla="*/ 321 w 336"/>
                <a:gd name="T17" fmla="*/ 12 h 733"/>
                <a:gd name="T18" fmla="*/ 309 w 336"/>
                <a:gd name="T19" fmla="*/ 6 h 733"/>
                <a:gd name="T20" fmla="*/ 288 w 336"/>
                <a:gd name="T21" fmla="*/ 3 h 733"/>
                <a:gd name="T22" fmla="*/ 260 w 336"/>
                <a:gd name="T23" fmla="*/ 0 h 733"/>
                <a:gd name="T24" fmla="*/ 228 w 336"/>
                <a:gd name="T25" fmla="*/ 2 h 733"/>
                <a:gd name="T26" fmla="*/ 198 w 336"/>
                <a:gd name="T27" fmla="*/ 6 h 733"/>
                <a:gd name="T28" fmla="*/ 172 w 336"/>
                <a:gd name="T29" fmla="*/ 14 h 733"/>
                <a:gd name="T30" fmla="*/ 148 w 336"/>
                <a:gd name="T31" fmla="*/ 22 h 733"/>
                <a:gd name="T32" fmla="*/ 128 w 336"/>
                <a:gd name="T33" fmla="*/ 33 h 733"/>
                <a:gd name="T34" fmla="*/ 112 w 336"/>
                <a:gd name="T35" fmla="*/ 41 h 733"/>
                <a:gd name="T36" fmla="*/ 103 w 336"/>
                <a:gd name="T37" fmla="*/ 46 h 733"/>
                <a:gd name="T38" fmla="*/ 99 w 336"/>
                <a:gd name="T39" fmla="*/ 49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6" h="733">
                  <a:moveTo>
                    <a:pt x="99" y="49"/>
                  </a:moveTo>
                  <a:lnTo>
                    <a:pt x="0" y="733"/>
                  </a:lnTo>
                  <a:lnTo>
                    <a:pt x="229" y="733"/>
                  </a:lnTo>
                  <a:lnTo>
                    <a:pt x="336" y="30"/>
                  </a:lnTo>
                  <a:lnTo>
                    <a:pt x="336" y="29"/>
                  </a:lnTo>
                  <a:lnTo>
                    <a:pt x="336" y="26"/>
                  </a:lnTo>
                  <a:lnTo>
                    <a:pt x="335" y="22"/>
                  </a:lnTo>
                  <a:lnTo>
                    <a:pt x="331" y="16"/>
                  </a:lnTo>
                  <a:lnTo>
                    <a:pt x="321" y="12"/>
                  </a:lnTo>
                  <a:lnTo>
                    <a:pt x="309" y="6"/>
                  </a:lnTo>
                  <a:lnTo>
                    <a:pt x="288" y="3"/>
                  </a:lnTo>
                  <a:lnTo>
                    <a:pt x="260" y="0"/>
                  </a:lnTo>
                  <a:lnTo>
                    <a:pt x="228" y="2"/>
                  </a:lnTo>
                  <a:lnTo>
                    <a:pt x="198" y="6"/>
                  </a:lnTo>
                  <a:lnTo>
                    <a:pt x="172" y="14"/>
                  </a:lnTo>
                  <a:lnTo>
                    <a:pt x="148" y="22"/>
                  </a:lnTo>
                  <a:lnTo>
                    <a:pt x="128" y="33"/>
                  </a:lnTo>
                  <a:lnTo>
                    <a:pt x="112" y="41"/>
                  </a:lnTo>
                  <a:lnTo>
                    <a:pt x="103" y="46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3" name="Freeform 55"/>
            <p:cNvSpPr>
              <a:spLocks/>
            </p:cNvSpPr>
            <p:nvPr/>
          </p:nvSpPr>
          <p:spPr bwMode="auto">
            <a:xfrm>
              <a:off x="2437" y="2926"/>
              <a:ext cx="989" cy="499"/>
            </a:xfrm>
            <a:custGeom>
              <a:avLst/>
              <a:gdLst>
                <a:gd name="T0" fmla="*/ 1001 w 1977"/>
                <a:gd name="T1" fmla="*/ 927 h 999"/>
                <a:gd name="T2" fmla="*/ 888 w 1977"/>
                <a:gd name="T3" fmla="*/ 913 h 999"/>
                <a:gd name="T4" fmla="*/ 837 w 1977"/>
                <a:gd name="T5" fmla="*/ 823 h 999"/>
                <a:gd name="T6" fmla="*/ 935 w 1977"/>
                <a:gd name="T7" fmla="*/ 775 h 999"/>
                <a:gd name="T8" fmla="*/ 792 w 1977"/>
                <a:gd name="T9" fmla="*/ 757 h 999"/>
                <a:gd name="T10" fmla="*/ 846 w 1977"/>
                <a:gd name="T11" fmla="*/ 919 h 999"/>
                <a:gd name="T12" fmla="*/ 989 w 1977"/>
                <a:gd name="T13" fmla="*/ 997 h 999"/>
                <a:gd name="T14" fmla="*/ 1064 w 1977"/>
                <a:gd name="T15" fmla="*/ 908 h 999"/>
                <a:gd name="T16" fmla="*/ 1128 w 1977"/>
                <a:gd name="T17" fmla="*/ 485 h 999"/>
                <a:gd name="T18" fmla="*/ 1226 w 1977"/>
                <a:gd name="T19" fmla="*/ 316 h 999"/>
                <a:gd name="T20" fmla="*/ 1398 w 1977"/>
                <a:gd name="T21" fmla="*/ 215 h 999"/>
                <a:gd name="T22" fmla="*/ 1534 w 1977"/>
                <a:gd name="T23" fmla="*/ 294 h 999"/>
                <a:gd name="T24" fmla="*/ 1667 w 1977"/>
                <a:gd name="T25" fmla="*/ 300 h 999"/>
                <a:gd name="T26" fmla="*/ 1770 w 1977"/>
                <a:gd name="T27" fmla="*/ 239 h 999"/>
                <a:gd name="T28" fmla="*/ 1944 w 1977"/>
                <a:gd name="T29" fmla="*/ 457 h 999"/>
                <a:gd name="T30" fmla="*/ 1976 w 1977"/>
                <a:gd name="T31" fmla="*/ 430 h 999"/>
                <a:gd name="T32" fmla="*/ 1909 w 1977"/>
                <a:gd name="T33" fmla="*/ 265 h 999"/>
                <a:gd name="T34" fmla="*/ 1795 w 1977"/>
                <a:gd name="T35" fmla="*/ 171 h 999"/>
                <a:gd name="T36" fmla="*/ 1753 w 1977"/>
                <a:gd name="T37" fmla="*/ 185 h 999"/>
                <a:gd name="T38" fmla="*/ 1664 w 1977"/>
                <a:gd name="T39" fmla="*/ 250 h 999"/>
                <a:gd name="T40" fmla="*/ 1569 w 1977"/>
                <a:gd name="T41" fmla="*/ 255 h 999"/>
                <a:gd name="T42" fmla="*/ 1481 w 1977"/>
                <a:gd name="T43" fmla="*/ 217 h 999"/>
                <a:gd name="T44" fmla="*/ 1497 w 1977"/>
                <a:gd name="T45" fmla="*/ 116 h 999"/>
                <a:gd name="T46" fmla="*/ 1457 w 1977"/>
                <a:gd name="T47" fmla="*/ 50 h 999"/>
                <a:gd name="T48" fmla="*/ 1348 w 1977"/>
                <a:gd name="T49" fmla="*/ 185 h 999"/>
                <a:gd name="T50" fmla="*/ 1193 w 1977"/>
                <a:gd name="T51" fmla="*/ 269 h 999"/>
                <a:gd name="T52" fmla="*/ 1100 w 1977"/>
                <a:gd name="T53" fmla="*/ 411 h 999"/>
                <a:gd name="T54" fmla="*/ 1039 w 1977"/>
                <a:gd name="T55" fmla="*/ 490 h 999"/>
                <a:gd name="T56" fmla="*/ 882 w 1977"/>
                <a:gd name="T57" fmla="*/ 471 h 999"/>
                <a:gd name="T58" fmla="*/ 415 w 1977"/>
                <a:gd name="T59" fmla="*/ 549 h 999"/>
                <a:gd name="T60" fmla="*/ 218 w 1977"/>
                <a:gd name="T61" fmla="*/ 558 h 999"/>
                <a:gd name="T62" fmla="*/ 92 w 1977"/>
                <a:gd name="T63" fmla="*/ 514 h 999"/>
                <a:gd name="T64" fmla="*/ 10 w 1977"/>
                <a:gd name="T65" fmla="*/ 509 h 999"/>
                <a:gd name="T66" fmla="*/ 149 w 1977"/>
                <a:gd name="T67" fmla="*/ 562 h 999"/>
                <a:gd name="T68" fmla="*/ 213 w 1977"/>
                <a:gd name="T69" fmla="*/ 588 h 999"/>
                <a:gd name="T70" fmla="*/ 497 w 1977"/>
                <a:gd name="T71" fmla="*/ 744 h 999"/>
                <a:gd name="T72" fmla="*/ 385 w 1977"/>
                <a:gd name="T73" fmla="*/ 583 h 999"/>
                <a:gd name="T74" fmla="*/ 866 w 1977"/>
                <a:gd name="T75" fmla="*/ 494 h 999"/>
                <a:gd name="T76" fmla="*/ 1024 w 1977"/>
                <a:gd name="T77" fmla="*/ 504 h 999"/>
                <a:gd name="T78" fmla="*/ 1055 w 1977"/>
                <a:gd name="T79" fmla="*/ 650 h 999"/>
                <a:gd name="T80" fmla="*/ 987 w 1977"/>
                <a:gd name="T81" fmla="*/ 583 h 999"/>
                <a:gd name="T82" fmla="*/ 1051 w 1977"/>
                <a:gd name="T83" fmla="*/ 601 h 999"/>
                <a:gd name="T84" fmla="*/ 956 w 1977"/>
                <a:gd name="T85" fmla="*/ 517 h 999"/>
                <a:gd name="T86" fmla="*/ 1027 w 1977"/>
                <a:gd name="T87" fmla="*/ 537 h 999"/>
                <a:gd name="T88" fmla="*/ 1064 w 1977"/>
                <a:gd name="T89" fmla="*/ 550 h 999"/>
                <a:gd name="T90" fmla="*/ 979 w 1977"/>
                <a:gd name="T91" fmla="*/ 503 h 999"/>
                <a:gd name="T92" fmla="*/ 956 w 1977"/>
                <a:gd name="T93" fmla="*/ 515 h 999"/>
                <a:gd name="T94" fmla="*/ 968 w 1977"/>
                <a:gd name="T95" fmla="*/ 543 h 999"/>
                <a:gd name="T96" fmla="*/ 972 w 1977"/>
                <a:gd name="T97" fmla="*/ 560 h 999"/>
                <a:gd name="T98" fmla="*/ 969 w 1977"/>
                <a:gd name="T99" fmla="*/ 602 h 999"/>
                <a:gd name="T100" fmla="*/ 929 w 1977"/>
                <a:gd name="T101" fmla="*/ 663 h 999"/>
                <a:gd name="T102" fmla="*/ 854 w 1977"/>
                <a:gd name="T103" fmla="*/ 573 h 999"/>
                <a:gd name="T104" fmla="*/ 798 w 1977"/>
                <a:gd name="T105" fmla="*/ 612 h 999"/>
                <a:gd name="T106" fmla="*/ 778 w 1977"/>
                <a:gd name="T107" fmla="*/ 620 h 999"/>
                <a:gd name="T108" fmla="*/ 823 w 1977"/>
                <a:gd name="T109" fmla="*/ 634 h 999"/>
                <a:gd name="T110" fmla="*/ 820 w 1977"/>
                <a:gd name="T111" fmla="*/ 689 h 999"/>
                <a:gd name="T112" fmla="*/ 845 w 1977"/>
                <a:gd name="T113" fmla="*/ 722 h 999"/>
                <a:gd name="T114" fmla="*/ 1001 w 1977"/>
                <a:gd name="T115" fmla="*/ 673 h 999"/>
                <a:gd name="T116" fmla="*/ 951 w 1977"/>
                <a:gd name="T117" fmla="*/ 769 h 999"/>
                <a:gd name="T118" fmla="*/ 1035 w 1977"/>
                <a:gd name="T119" fmla="*/ 791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77" h="999">
                  <a:moveTo>
                    <a:pt x="949" y="853"/>
                  </a:moveTo>
                  <a:lnTo>
                    <a:pt x="1027" y="827"/>
                  </a:lnTo>
                  <a:lnTo>
                    <a:pt x="1026" y="843"/>
                  </a:lnTo>
                  <a:lnTo>
                    <a:pt x="1024" y="860"/>
                  </a:lnTo>
                  <a:lnTo>
                    <a:pt x="1021" y="877"/>
                  </a:lnTo>
                  <a:lnTo>
                    <a:pt x="1017" y="894"/>
                  </a:lnTo>
                  <a:lnTo>
                    <a:pt x="1010" y="912"/>
                  </a:lnTo>
                  <a:lnTo>
                    <a:pt x="1001" y="927"/>
                  </a:lnTo>
                  <a:lnTo>
                    <a:pt x="989" y="941"/>
                  </a:lnTo>
                  <a:lnTo>
                    <a:pt x="974" y="952"/>
                  </a:lnTo>
                  <a:lnTo>
                    <a:pt x="959" y="954"/>
                  </a:lnTo>
                  <a:lnTo>
                    <a:pt x="944" y="952"/>
                  </a:lnTo>
                  <a:lnTo>
                    <a:pt x="929" y="946"/>
                  </a:lnTo>
                  <a:lnTo>
                    <a:pt x="914" y="937"/>
                  </a:lnTo>
                  <a:lnTo>
                    <a:pt x="900" y="926"/>
                  </a:lnTo>
                  <a:lnTo>
                    <a:pt x="888" y="913"/>
                  </a:lnTo>
                  <a:lnTo>
                    <a:pt x="876" y="897"/>
                  </a:lnTo>
                  <a:lnTo>
                    <a:pt x="867" y="881"/>
                  </a:lnTo>
                  <a:lnTo>
                    <a:pt x="949" y="853"/>
                  </a:lnTo>
                  <a:lnTo>
                    <a:pt x="942" y="822"/>
                  </a:lnTo>
                  <a:lnTo>
                    <a:pt x="857" y="852"/>
                  </a:lnTo>
                  <a:lnTo>
                    <a:pt x="848" y="845"/>
                  </a:lnTo>
                  <a:lnTo>
                    <a:pt x="842" y="835"/>
                  </a:lnTo>
                  <a:lnTo>
                    <a:pt x="837" y="823"/>
                  </a:lnTo>
                  <a:lnTo>
                    <a:pt x="830" y="812"/>
                  </a:lnTo>
                  <a:lnTo>
                    <a:pt x="843" y="806"/>
                  </a:lnTo>
                  <a:lnTo>
                    <a:pt x="858" y="801"/>
                  </a:lnTo>
                  <a:lnTo>
                    <a:pt x="873" y="795"/>
                  </a:lnTo>
                  <a:lnTo>
                    <a:pt x="889" y="790"/>
                  </a:lnTo>
                  <a:lnTo>
                    <a:pt x="905" y="784"/>
                  </a:lnTo>
                  <a:lnTo>
                    <a:pt x="921" y="779"/>
                  </a:lnTo>
                  <a:lnTo>
                    <a:pt x="935" y="775"/>
                  </a:lnTo>
                  <a:lnTo>
                    <a:pt x="949" y="770"/>
                  </a:lnTo>
                  <a:lnTo>
                    <a:pt x="941" y="740"/>
                  </a:lnTo>
                  <a:lnTo>
                    <a:pt x="836" y="775"/>
                  </a:lnTo>
                  <a:lnTo>
                    <a:pt x="835" y="772"/>
                  </a:lnTo>
                  <a:lnTo>
                    <a:pt x="835" y="769"/>
                  </a:lnTo>
                  <a:lnTo>
                    <a:pt x="835" y="765"/>
                  </a:lnTo>
                  <a:lnTo>
                    <a:pt x="835" y="761"/>
                  </a:lnTo>
                  <a:lnTo>
                    <a:pt x="792" y="757"/>
                  </a:lnTo>
                  <a:lnTo>
                    <a:pt x="792" y="779"/>
                  </a:lnTo>
                  <a:lnTo>
                    <a:pt x="794" y="800"/>
                  </a:lnTo>
                  <a:lnTo>
                    <a:pt x="799" y="822"/>
                  </a:lnTo>
                  <a:lnTo>
                    <a:pt x="806" y="841"/>
                  </a:lnTo>
                  <a:lnTo>
                    <a:pt x="814" y="862"/>
                  </a:lnTo>
                  <a:lnTo>
                    <a:pt x="823" y="882"/>
                  </a:lnTo>
                  <a:lnTo>
                    <a:pt x="835" y="900"/>
                  </a:lnTo>
                  <a:lnTo>
                    <a:pt x="846" y="919"/>
                  </a:lnTo>
                  <a:lnTo>
                    <a:pt x="860" y="936"/>
                  </a:lnTo>
                  <a:lnTo>
                    <a:pt x="875" y="953"/>
                  </a:lnTo>
                  <a:lnTo>
                    <a:pt x="891" y="968"/>
                  </a:lnTo>
                  <a:lnTo>
                    <a:pt x="908" y="980"/>
                  </a:lnTo>
                  <a:lnTo>
                    <a:pt x="927" y="990"/>
                  </a:lnTo>
                  <a:lnTo>
                    <a:pt x="946" y="996"/>
                  </a:lnTo>
                  <a:lnTo>
                    <a:pt x="967" y="999"/>
                  </a:lnTo>
                  <a:lnTo>
                    <a:pt x="989" y="997"/>
                  </a:lnTo>
                  <a:lnTo>
                    <a:pt x="1005" y="992"/>
                  </a:lnTo>
                  <a:lnTo>
                    <a:pt x="1019" y="986"/>
                  </a:lnTo>
                  <a:lnTo>
                    <a:pt x="1030" y="976"/>
                  </a:lnTo>
                  <a:lnTo>
                    <a:pt x="1041" y="965"/>
                  </a:lnTo>
                  <a:lnTo>
                    <a:pt x="1048" y="952"/>
                  </a:lnTo>
                  <a:lnTo>
                    <a:pt x="1055" y="938"/>
                  </a:lnTo>
                  <a:lnTo>
                    <a:pt x="1060" y="923"/>
                  </a:lnTo>
                  <a:lnTo>
                    <a:pt x="1064" y="908"/>
                  </a:lnTo>
                  <a:lnTo>
                    <a:pt x="1098" y="629"/>
                  </a:lnTo>
                  <a:lnTo>
                    <a:pt x="1101" y="609"/>
                  </a:lnTo>
                  <a:lnTo>
                    <a:pt x="1104" y="587"/>
                  </a:lnTo>
                  <a:lnTo>
                    <a:pt x="1108" y="566"/>
                  </a:lnTo>
                  <a:lnTo>
                    <a:pt x="1112" y="545"/>
                  </a:lnTo>
                  <a:lnTo>
                    <a:pt x="1117" y="525"/>
                  </a:lnTo>
                  <a:lnTo>
                    <a:pt x="1121" y="505"/>
                  </a:lnTo>
                  <a:lnTo>
                    <a:pt x="1128" y="485"/>
                  </a:lnTo>
                  <a:lnTo>
                    <a:pt x="1135" y="466"/>
                  </a:lnTo>
                  <a:lnTo>
                    <a:pt x="1143" y="443"/>
                  </a:lnTo>
                  <a:lnTo>
                    <a:pt x="1154" y="420"/>
                  </a:lnTo>
                  <a:lnTo>
                    <a:pt x="1165" y="398"/>
                  </a:lnTo>
                  <a:lnTo>
                    <a:pt x="1179" y="376"/>
                  </a:lnTo>
                  <a:lnTo>
                    <a:pt x="1194" y="355"/>
                  </a:lnTo>
                  <a:lnTo>
                    <a:pt x="1209" y="335"/>
                  </a:lnTo>
                  <a:lnTo>
                    <a:pt x="1226" y="316"/>
                  </a:lnTo>
                  <a:lnTo>
                    <a:pt x="1245" y="298"/>
                  </a:lnTo>
                  <a:lnTo>
                    <a:pt x="1264" y="282"/>
                  </a:lnTo>
                  <a:lnTo>
                    <a:pt x="1284" y="265"/>
                  </a:lnTo>
                  <a:lnTo>
                    <a:pt x="1306" y="252"/>
                  </a:lnTo>
                  <a:lnTo>
                    <a:pt x="1328" y="240"/>
                  </a:lnTo>
                  <a:lnTo>
                    <a:pt x="1351" y="230"/>
                  </a:lnTo>
                  <a:lnTo>
                    <a:pt x="1374" y="220"/>
                  </a:lnTo>
                  <a:lnTo>
                    <a:pt x="1398" y="215"/>
                  </a:lnTo>
                  <a:lnTo>
                    <a:pt x="1423" y="210"/>
                  </a:lnTo>
                  <a:lnTo>
                    <a:pt x="1437" y="226"/>
                  </a:lnTo>
                  <a:lnTo>
                    <a:pt x="1450" y="240"/>
                  </a:lnTo>
                  <a:lnTo>
                    <a:pt x="1462" y="254"/>
                  </a:lnTo>
                  <a:lnTo>
                    <a:pt x="1476" y="265"/>
                  </a:lnTo>
                  <a:lnTo>
                    <a:pt x="1492" y="276"/>
                  </a:lnTo>
                  <a:lnTo>
                    <a:pt x="1511" y="285"/>
                  </a:lnTo>
                  <a:lnTo>
                    <a:pt x="1534" y="294"/>
                  </a:lnTo>
                  <a:lnTo>
                    <a:pt x="1561" y="302"/>
                  </a:lnTo>
                  <a:lnTo>
                    <a:pt x="1578" y="306"/>
                  </a:lnTo>
                  <a:lnTo>
                    <a:pt x="1593" y="307"/>
                  </a:lnTo>
                  <a:lnTo>
                    <a:pt x="1609" y="308"/>
                  </a:lnTo>
                  <a:lnTo>
                    <a:pt x="1624" y="308"/>
                  </a:lnTo>
                  <a:lnTo>
                    <a:pt x="1639" y="306"/>
                  </a:lnTo>
                  <a:lnTo>
                    <a:pt x="1652" y="303"/>
                  </a:lnTo>
                  <a:lnTo>
                    <a:pt x="1667" y="300"/>
                  </a:lnTo>
                  <a:lnTo>
                    <a:pt x="1681" y="294"/>
                  </a:lnTo>
                  <a:lnTo>
                    <a:pt x="1695" y="290"/>
                  </a:lnTo>
                  <a:lnTo>
                    <a:pt x="1708" y="283"/>
                  </a:lnTo>
                  <a:lnTo>
                    <a:pt x="1722" y="276"/>
                  </a:lnTo>
                  <a:lnTo>
                    <a:pt x="1734" y="268"/>
                  </a:lnTo>
                  <a:lnTo>
                    <a:pt x="1746" y="259"/>
                  </a:lnTo>
                  <a:lnTo>
                    <a:pt x="1758" y="249"/>
                  </a:lnTo>
                  <a:lnTo>
                    <a:pt x="1770" y="239"/>
                  </a:lnTo>
                  <a:lnTo>
                    <a:pt x="1781" y="229"/>
                  </a:lnTo>
                  <a:lnTo>
                    <a:pt x="1818" y="249"/>
                  </a:lnTo>
                  <a:lnTo>
                    <a:pt x="1850" y="275"/>
                  </a:lnTo>
                  <a:lnTo>
                    <a:pt x="1878" y="305"/>
                  </a:lnTo>
                  <a:lnTo>
                    <a:pt x="1902" y="339"/>
                  </a:lnTo>
                  <a:lnTo>
                    <a:pt x="1921" y="376"/>
                  </a:lnTo>
                  <a:lnTo>
                    <a:pt x="1936" y="416"/>
                  </a:lnTo>
                  <a:lnTo>
                    <a:pt x="1944" y="457"/>
                  </a:lnTo>
                  <a:lnTo>
                    <a:pt x="1947" y="499"/>
                  </a:lnTo>
                  <a:lnTo>
                    <a:pt x="1950" y="528"/>
                  </a:lnTo>
                  <a:lnTo>
                    <a:pt x="1953" y="560"/>
                  </a:lnTo>
                  <a:lnTo>
                    <a:pt x="1956" y="585"/>
                  </a:lnTo>
                  <a:lnTo>
                    <a:pt x="1960" y="591"/>
                  </a:lnTo>
                  <a:lnTo>
                    <a:pt x="1973" y="540"/>
                  </a:lnTo>
                  <a:lnTo>
                    <a:pt x="1977" y="485"/>
                  </a:lnTo>
                  <a:lnTo>
                    <a:pt x="1976" y="430"/>
                  </a:lnTo>
                  <a:lnTo>
                    <a:pt x="1967" y="378"/>
                  </a:lnTo>
                  <a:lnTo>
                    <a:pt x="1962" y="361"/>
                  </a:lnTo>
                  <a:lnTo>
                    <a:pt x="1956" y="344"/>
                  </a:lnTo>
                  <a:lnTo>
                    <a:pt x="1950" y="326"/>
                  </a:lnTo>
                  <a:lnTo>
                    <a:pt x="1940" y="310"/>
                  </a:lnTo>
                  <a:lnTo>
                    <a:pt x="1931" y="295"/>
                  </a:lnTo>
                  <a:lnTo>
                    <a:pt x="1921" y="280"/>
                  </a:lnTo>
                  <a:lnTo>
                    <a:pt x="1909" y="265"/>
                  </a:lnTo>
                  <a:lnTo>
                    <a:pt x="1897" y="252"/>
                  </a:lnTo>
                  <a:lnTo>
                    <a:pt x="1884" y="239"/>
                  </a:lnTo>
                  <a:lnTo>
                    <a:pt x="1870" y="226"/>
                  </a:lnTo>
                  <a:lnTo>
                    <a:pt x="1856" y="214"/>
                  </a:lnTo>
                  <a:lnTo>
                    <a:pt x="1841" y="202"/>
                  </a:lnTo>
                  <a:lnTo>
                    <a:pt x="1826" y="191"/>
                  </a:lnTo>
                  <a:lnTo>
                    <a:pt x="1810" y="180"/>
                  </a:lnTo>
                  <a:lnTo>
                    <a:pt x="1795" y="171"/>
                  </a:lnTo>
                  <a:lnTo>
                    <a:pt x="1779" y="162"/>
                  </a:lnTo>
                  <a:lnTo>
                    <a:pt x="1776" y="163"/>
                  </a:lnTo>
                  <a:lnTo>
                    <a:pt x="1773" y="164"/>
                  </a:lnTo>
                  <a:lnTo>
                    <a:pt x="1771" y="165"/>
                  </a:lnTo>
                  <a:lnTo>
                    <a:pt x="1769" y="167"/>
                  </a:lnTo>
                  <a:lnTo>
                    <a:pt x="1765" y="171"/>
                  </a:lnTo>
                  <a:lnTo>
                    <a:pt x="1761" y="177"/>
                  </a:lnTo>
                  <a:lnTo>
                    <a:pt x="1753" y="185"/>
                  </a:lnTo>
                  <a:lnTo>
                    <a:pt x="1743" y="195"/>
                  </a:lnTo>
                  <a:lnTo>
                    <a:pt x="1730" y="208"/>
                  </a:lnTo>
                  <a:lnTo>
                    <a:pt x="1717" y="218"/>
                  </a:lnTo>
                  <a:lnTo>
                    <a:pt x="1705" y="227"/>
                  </a:lnTo>
                  <a:lnTo>
                    <a:pt x="1694" y="235"/>
                  </a:lnTo>
                  <a:lnTo>
                    <a:pt x="1683" y="241"/>
                  </a:lnTo>
                  <a:lnTo>
                    <a:pt x="1673" y="247"/>
                  </a:lnTo>
                  <a:lnTo>
                    <a:pt x="1664" y="250"/>
                  </a:lnTo>
                  <a:lnTo>
                    <a:pt x="1654" y="254"/>
                  </a:lnTo>
                  <a:lnTo>
                    <a:pt x="1643" y="255"/>
                  </a:lnTo>
                  <a:lnTo>
                    <a:pt x="1633" y="256"/>
                  </a:lnTo>
                  <a:lnTo>
                    <a:pt x="1622" y="257"/>
                  </a:lnTo>
                  <a:lnTo>
                    <a:pt x="1611" y="257"/>
                  </a:lnTo>
                  <a:lnTo>
                    <a:pt x="1598" y="256"/>
                  </a:lnTo>
                  <a:lnTo>
                    <a:pt x="1584" y="256"/>
                  </a:lnTo>
                  <a:lnTo>
                    <a:pt x="1569" y="255"/>
                  </a:lnTo>
                  <a:lnTo>
                    <a:pt x="1553" y="254"/>
                  </a:lnTo>
                  <a:lnTo>
                    <a:pt x="1543" y="249"/>
                  </a:lnTo>
                  <a:lnTo>
                    <a:pt x="1531" y="246"/>
                  </a:lnTo>
                  <a:lnTo>
                    <a:pt x="1521" y="241"/>
                  </a:lnTo>
                  <a:lnTo>
                    <a:pt x="1510" y="237"/>
                  </a:lnTo>
                  <a:lnTo>
                    <a:pt x="1499" y="232"/>
                  </a:lnTo>
                  <a:lnTo>
                    <a:pt x="1489" y="225"/>
                  </a:lnTo>
                  <a:lnTo>
                    <a:pt x="1481" y="217"/>
                  </a:lnTo>
                  <a:lnTo>
                    <a:pt x="1473" y="208"/>
                  </a:lnTo>
                  <a:lnTo>
                    <a:pt x="1476" y="204"/>
                  </a:lnTo>
                  <a:lnTo>
                    <a:pt x="1480" y="200"/>
                  </a:lnTo>
                  <a:lnTo>
                    <a:pt x="1482" y="195"/>
                  </a:lnTo>
                  <a:lnTo>
                    <a:pt x="1485" y="191"/>
                  </a:lnTo>
                  <a:lnTo>
                    <a:pt x="1493" y="166"/>
                  </a:lnTo>
                  <a:lnTo>
                    <a:pt x="1497" y="141"/>
                  </a:lnTo>
                  <a:lnTo>
                    <a:pt x="1497" y="116"/>
                  </a:lnTo>
                  <a:lnTo>
                    <a:pt x="1495" y="91"/>
                  </a:lnTo>
                  <a:lnTo>
                    <a:pt x="1489" y="66"/>
                  </a:lnTo>
                  <a:lnTo>
                    <a:pt x="1480" y="43"/>
                  </a:lnTo>
                  <a:lnTo>
                    <a:pt x="1468" y="21"/>
                  </a:lnTo>
                  <a:lnTo>
                    <a:pt x="1454" y="0"/>
                  </a:lnTo>
                  <a:lnTo>
                    <a:pt x="1453" y="6"/>
                  </a:lnTo>
                  <a:lnTo>
                    <a:pt x="1454" y="25"/>
                  </a:lnTo>
                  <a:lnTo>
                    <a:pt x="1457" y="50"/>
                  </a:lnTo>
                  <a:lnTo>
                    <a:pt x="1458" y="80"/>
                  </a:lnTo>
                  <a:lnTo>
                    <a:pt x="1455" y="112"/>
                  </a:lnTo>
                  <a:lnTo>
                    <a:pt x="1450" y="141"/>
                  </a:lnTo>
                  <a:lnTo>
                    <a:pt x="1437" y="164"/>
                  </a:lnTo>
                  <a:lnTo>
                    <a:pt x="1416" y="178"/>
                  </a:lnTo>
                  <a:lnTo>
                    <a:pt x="1393" y="178"/>
                  </a:lnTo>
                  <a:lnTo>
                    <a:pt x="1370" y="180"/>
                  </a:lnTo>
                  <a:lnTo>
                    <a:pt x="1348" y="185"/>
                  </a:lnTo>
                  <a:lnTo>
                    <a:pt x="1326" y="191"/>
                  </a:lnTo>
                  <a:lnTo>
                    <a:pt x="1306" y="197"/>
                  </a:lnTo>
                  <a:lnTo>
                    <a:pt x="1285" y="207"/>
                  </a:lnTo>
                  <a:lnTo>
                    <a:pt x="1265" y="216"/>
                  </a:lnTo>
                  <a:lnTo>
                    <a:pt x="1246" y="227"/>
                  </a:lnTo>
                  <a:lnTo>
                    <a:pt x="1227" y="240"/>
                  </a:lnTo>
                  <a:lnTo>
                    <a:pt x="1209" y="254"/>
                  </a:lnTo>
                  <a:lnTo>
                    <a:pt x="1193" y="269"/>
                  </a:lnTo>
                  <a:lnTo>
                    <a:pt x="1177" y="285"/>
                  </a:lnTo>
                  <a:lnTo>
                    <a:pt x="1162" y="301"/>
                  </a:lnTo>
                  <a:lnTo>
                    <a:pt x="1148" y="320"/>
                  </a:lnTo>
                  <a:lnTo>
                    <a:pt x="1134" y="338"/>
                  </a:lnTo>
                  <a:lnTo>
                    <a:pt x="1123" y="356"/>
                  </a:lnTo>
                  <a:lnTo>
                    <a:pt x="1113" y="374"/>
                  </a:lnTo>
                  <a:lnTo>
                    <a:pt x="1105" y="392"/>
                  </a:lnTo>
                  <a:lnTo>
                    <a:pt x="1100" y="411"/>
                  </a:lnTo>
                  <a:lnTo>
                    <a:pt x="1095" y="429"/>
                  </a:lnTo>
                  <a:lnTo>
                    <a:pt x="1090" y="447"/>
                  </a:lnTo>
                  <a:lnTo>
                    <a:pt x="1086" y="467"/>
                  </a:lnTo>
                  <a:lnTo>
                    <a:pt x="1081" y="485"/>
                  </a:lnTo>
                  <a:lnTo>
                    <a:pt x="1077" y="504"/>
                  </a:lnTo>
                  <a:lnTo>
                    <a:pt x="1067" y="499"/>
                  </a:lnTo>
                  <a:lnTo>
                    <a:pt x="1055" y="495"/>
                  </a:lnTo>
                  <a:lnTo>
                    <a:pt x="1039" y="490"/>
                  </a:lnTo>
                  <a:lnTo>
                    <a:pt x="1022" y="484"/>
                  </a:lnTo>
                  <a:lnTo>
                    <a:pt x="1006" y="477"/>
                  </a:lnTo>
                  <a:lnTo>
                    <a:pt x="991" y="471"/>
                  </a:lnTo>
                  <a:lnTo>
                    <a:pt x="981" y="464"/>
                  </a:lnTo>
                  <a:lnTo>
                    <a:pt x="976" y="456"/>
                  </a:lnTo>
                  <a:lnTo>
                    <a:pt x="956" y="459"/>
                  </a:lnTo>
                  <a:lnTo>
                    <a:pt x="923" y="465"/>
                  </a:lnTo>
                  <a:lnTo>
                    <a:pt x="882" y="471"/>
                  </a:lnTo>
                  <a:lnTo>
                    <a:pt x="832" y="480"/>
                  </a:lnTo>
                  <a:lnTo>
                    <a:pt x="777" y="489"/>
                  </a:lnTo>
                  <a:lnTo>
                    <a:pt x="717" y="498"/>
                  </a:lnTo>
                  <a:lnTo>
                    <a:pt x="655" y="509"/>
                  </a:lnTo>
                  <a:lnTo>
                    <a:pt x="592" y="519"/>
                  </a:lnTo>
                  <a:lnTo>
                    <a:pt x="529" y="529"/>
                  </a:lnTo>
                  <a:lnTo>
                    <a:pt x="471" y="540"/>
                  </a:lnTo>
                  <a:lnTo>
                    <a:pt x="415" y="549"/>
                  </a:lnTo>
                  <a:lnTo>
                    <a:pt x="366" y="557"/>
                  </a:lnTo>
                  <a:lnTo>
                    <a:pt x="324" y="564"/>
                  </a:lnTo>
                  <a:lnTo>
                    <a:pt x="293" y="568"/>
                  </a:lnTo>
                  <a:lnTo>
                    <a:pt x="273" y="572"/>
                  </a:lnTo>
                  <a:lnTo>
                    <a:pt x="266" y="573"/>
                  </a:lnTo>
                  <a:lnTo>
                    <a:pt x="250" y="568"/>
                  </a:lnTo>
                  <a:lnTo>
                    <a:pt x="233" y="563"/>
                  </a:lnTo>
                  <a:lnTo>
                    <a:pt x="218" y="558"/>
                  </a:lnTo>
                  <a:lnTo>
                    <a:pt x="202" y="552"/>
                  </a:lnTo>
                  <a:lnTo>
                    <a:pt x="186" y="547"/>
                  </a:lnTo>
                  <a:lnTo>
                    <a:pt x="170" y="541"/>
                  </a:lnTo>
                  <a:lnTo>
                    <a:pt x="155" y="536"/>
                  </a:lnTo>
                  <a:lnTo>
                    <a:pt x="139" y="530"/>
                  </a:lnTo>
                  <a:lnTo>
                    <a:pt x="123" y="525"/>
                  </a:lnTo>
                  <a:lnTo>
                    <a:pt x="107" y="520"/>
                  </a:lnTo>
                  <a:lnTo>
                    <a:pt x="92" y="514"/>
                  </a:lnTo>
                  <a:lnTo>
                    <a:pt x="76" y="510"/>
                  </a:lnTo>
                  <a:lnTo>
                    <a:pt x="60" y="505"/>
                  </a:lnTo>
                  <a:lnTo>
                    <a:pt x="43" y="500"/>
                  </a:lnTo>
                  <a:lnTo>
                    <a:pt x="27" y="496"/>
                  </a:lnTo>
                  <a:lnTo>
                    <a:pt x="11" y="491"/>
                  </a:lnTo>
                  <a:lnTo>
                    <a:pt x="0" y="503"/>
                  </a:lnTo>
                  <a:lnTo>
                    <a:pt x="3" y="505"/>
                  </a:lnTo>
                  <a:lnTo>
                    <a:pt x="10" y="509"/>
                  </a:lnTo>
                  <a:lnTo>
                    <a:pt x="22" y="513"/>
                  </a:lnTo>
                  <a:lnTo>
                    <a:pt x="35" y="519"/>
                  </a:lnTo>
                  <a:lnTo>
                    <a:pt x="53" y="525"/>
                  </a:lnTo>
                  <a:lnTo>
                    <a:pt x="71" y="532"/>
                  </a:lnTo>
                  <a:lnTo>
                    <a:pt x="91" y="540"/>
                  </a:lnTo>
                  <a:lnTo>
                    <a:pt x="110" y="547"/>
                  </a:lnTo>
                  <a:lnTo>
                    <a:pt x="130" y="555"/>
                  </a:lnTo>
                  <a:lnTo>
                    <a:pt x="149" y="562"/>
                  </a:lnTo>
                  <a:lnTo>
                    <a:pt x="168" y="568"/>
                  </a:lnTo>
                  <a:lnTo>
                    <a:pt x="184" y="574"/>
                  </a:lnTo>
                  <a:lnTo>
                    <a:pt x="198" y="580"/>
                  </a:lnTo>
                  <a:lnTo>
                    <a:pt x="208" y="583"/>
                  </a:lnTo>
                  <a:lnTo>
                    <a:pt x="215" y="586"/>
                  </a:lnTo>
                  <a:lnTo>
                    <a:pt x="217" y="587"/>
                  </a:lnTo>
                  <a:lnTo>
                    <a:pt x="216" y="587"/>
                  </a:lnTo>
                  <a:lnTo>
                    <a:pt x="213" y="588"/>
                  </a:lnTo>
                  <a:lnTo>
                    <a:pt x="208" y="590"/>
                  </a:lnTo>
                  <a:lnTo>
                    <a:pt x="202" y="593"/>
                  </a:lnTo>
                  <a:lnTo>
                    <a:pt x="195" y="595"/>
                  </a:lnTo>
                  <a:lnTo>
                    <a:pt x="190" y="598"/>
                  </a:lnTo>
                  <a:lnTo>
                    <a:pt x="184" y="601"/>
                  </a:lnTo>
                  <a:lnTo>
                    <a:pt x="179" y="604"/>
                  </a:lnTo>
                  <a:lnTo>
                    <a:pt x="491" y="741"/>
                  </a:lnTo>
                  <a:lnTo>
                    <a:pt x="497" y="744"/>
                  </a:lnTo>
                  <a:lnTo>
                    <a:pt x="503" y="745"/>
                  </a:lnTo>
                  <a:lnTo>
                    <a:pt x="509" y="745"/>
                  </a:lnTo>
                  <a:lnTo>
                    <a:pt x="514" y="740"/>
                  </a:lnTo>
                  <a:lnTo>
                    <a:pt x="246" y="612"/>
                  </a:lnTo>
                  <a:lnTo>
                    <a:pt x="265" y="608"/>
                  </a:lnTo>
                  <a:lnTo>
                    <a:pt x="296" y="602"/>
                  </a:lnTo>
                  <a:lnTo>
                    <a:pt x="336" y="593"/>
                  </a:lnTo>
                  <a:lnTo>
                    <a:pt x="385" y="583"/>
                  </a:lnTo>
                  <a:lnTo>
                    <a:pt x="442" y="573"/>
                  </a:lnTo>
                  <a:lnTo>
                    <a:pt x="503" y="562"/>
                  </a:lnTo>
                  <a:lnTo>
                    <a:pt x="567" y="549"/>
                  </a:lnTo>
                  <a:lnTo>
                    <a:pt x="632" y="537"/>
                  </a:lnTo>
                  <a:lnTo>
                    <a:pt x="696" y="526"/>
                  </a:lnTo>
                  <a:lnTo>
                    <a:pt x="758" y="514"/>
                  </a:lnTo>
                  <a:lnTo>
                    <a:pt x="815" y="504"/>
                  </a:lnTo>
                  <a:lnTo>
                    <a:pt x="866" y="494"/>
                  </a:lnTo>
                  <a:lnTo>
                    <a:pt x="910" y="487"/>
                  </a:lnTo>
                  <a:lnTo>
                    <a:pt x="942" y="480"/>
                  </a:lnTo>
                  <a:lnTo>
                    <a:pt x="964" y="476"/>
                  </a:lnTo>
                  <a:lnTo>
                    <a:pt x="971" y="475"/>
                  </a:lnTo>
                  <a:lnTo>
                    <a:pt x="983" y="482"/>
                  </a:lnTo>
                  <a:lnTo>
                    <a:pt x="996" y="489"/>
                  </a:lnTo>
                  <a:lnTo>
                    <a:pt x="1010" y="496"/>
                  </a:lnTo>
                  <a:lnTo>
                    <a:pt x="1024" y="504"/>
                  </a:lnTo>
                  <a:lnTo>
                    <a:pt x="1036" y="512"/>
                  </a:lnTo>
                  <a:lnTo>
                    <a:pt x="1049" y="520"/>
                  </a:lnTo>
                  <a:lnTo>
                    <a:pt x="1062" y="528"/>
                  </a:lnTo>
                  <a:lnTo>
                    <a:pt x="1073" y="537"/>
                  </a:lnTo>
                  <a:lnTo>
                    <a:pt x="1072" y="567"/>
                  </a:lnTo>
                  <a:lnTo>
                    <a:pt x="1067" y="595"/>
                  </a:lnTo>
                  <a:lnTo>
                    <a:pt x="1062" y="624"/>
                  </a:lnTo>
                  <a:lnTo>
                    <a:pt x="1055" y="650"/>
                  </a:lnTo>
                  <a:lnTo>
                    <a:pt x="1047" y="641"/>
                  </a:lnTo>
                  <a:lnTo>
                    <a:pt x="1039" y="632"/>
                  </a:lnTo>
                  <a:lnTo>
                    <a:pt x="1030" y="623"/>
                  </a:lnTo>
                  <a:lnTo>
                    <a:pt x="1022" y="615"/>
                  </a:lnTo>
                  <a:lnTo>
                    <a:pt x="1014" y="606"/>
                  </a:lnTo>
                  <a:lnTo>
                    <a:pt x="1006" y="598"/>
                  </a:lnTo>
                  <a:lnTo>
                    <a:pt x="997" y="590"/>
                  </a:lnTo>
                  <a:lnTo>
                    <a:pt x="987" y="583"/>
                  </a:lnTo>
                  <a:lnTo>
                    <a:pt x="995" y="583"/>
                  </a:lnTo>
                  <a:lnTo>
                    <a:pt x="1003" y="586"/>
                  </a:lnTo>
                  <a:lnTo>
                    <a:pt x="1011" y="591"/>
                  </a:lnTo>
                  <a:lnTo>
                    <a:pt x="1018" y="597"/>
                  </a:lnTo>
                  <a:lnTo>
                    <a:pt x="1026" y="603"/>
                  </a:lnTo>
                  <a:lnTo>
                    <a:pt x="1034" y="605"/>
                  </a:lnTo>
                  <a:lnTo>
                    <a:pt x="1042" y="605"/>
                  </a:lnTo>
                  <a:lnTo>
                    <a:pt x="1051" y="601"/>
                  </a:lnTo>
                  <a:lnTo>
                    <a:pt x="1043" y="587"/>
                  </a:lnTo>
                  <a:lnTo>
                    <a:pt x="1033" y="574"/>
                  </a:lnTo>
                  <a:lnTo>
                    <a:pt x="1022" y="563"/>
                  </a:lnTo>
                  <a:lnTo>
                    <a:pt x="1010" y="551"/>
                  </a:lnTo>
                  <a:lnTo>
                    <a:pt x="997" y="541"/>
                  </a:lnTo>
                  <a:lnTo>
                    <a:pt x="983" y="532"/>
                  </a:lnTo>
                  <a:lnTo>
                    <a:pt x="969" y="524"/>
                  </a:lnTo>
                  <a:lnTo>
                    <a:pt x="956" y="517"/>
                  </a:lnTo>
                  <a:lnTo>
                    <a:pt x="965" y="518"/>
                  </a:lnTo>
                  <a:lnTo>
                    <a:pt x="974" y="519"/>
                  </a:lnTo>
                  <a:lnTo>
                    <a:pt x="983" y="521"/>
                  </a:lnTo>
                  <a:lnTo>
                    <a:pt x="992" y="524"/>
                  </a:lnTo>
                  <a:lnTo>
                    <a:pt x="1002" y="526"/>
                  </a:lnTo>
                  <a:lnTo>
                    <a:pt x="1011" y="529"/>
                  </a:lnTo>
                  <a:lnTo>
                    <a:pt x="1019" y="533"/>
                  </a:lnTo>
                  <a:lnTo>
                    <a:pt x="1027" y="537"/>
                  </a:lnTo>
                  <a:lnTo>
                    <a:pt x="1032" y="538"/>
                  </a:lnTo>
                  <a:lnTo>
                    <a:pt x="1036" y="542"/>
                  </a:lnTo>
                  <a:lnTo>
                    <a:pt x="1041" y="547"/>
                  </a:lnTo>
                  <a:lnTo>
                    <a:pt x="1044" y="550"/>
                  </a:lnTo>
                  <a:lnTo>
                    <a:pt x="1049" y="555"/>
                  </a:lnTo>
                  <a:lnTo>
                    <a:pt x="1053" y="556"/>
                  </a:lnTo>
                  <a:lnTo>
                    <a:pt x="1058" y="555"/>
                  </a:lnTo>
                  <a:lnTo>
                    <a:pt x="1064" y="550"/>
                  </a:lnTo>
                  <a:lnTo>
                    <a:pt x="1056" y="540"/>
                  </a:lnTo>
                  <a:lnTo>
                    <a:pt x="1047" y="532"/>
                  </a:lnTo>
                  <a:lnTo>
                    <a:pt x="1036" y="525"/>
                  </a:lnTo>
                  <a:lnTo>
                    <a:pt x="1026" y="519"/>
                  </a:lnTo>
                  <a:lnTo>
                    <a:pt x="1014" y="514"/>
                  </a:lnTo>
                  <a:lnTo>
                    <a:pt x="1003" y="511"/>
                  </a:lnTo>
                  <a:lnTo>
                    <a:pt x="990" y="506"/>
                  </a:lnTo>
                  <a:lnTo>
                    <a:pt x="979" y="503"/>
                  </a:lnTo>
                  <a:lnTo>
                    <a:pt x="972" y="500"/>
                  </a:lnTo>
                  <a:lnTo>
                    <a:pt x="964" y="499"/>
                  </a:lnTo>
                  <a:lnTo>
                    <a:pt x="957" y="499"/>
                  </a:lnTo>
                  <a:lnTo>
                    <a:pt x="951" y="504"/>
                  </a:lnTo>
                  <a:lnTo>
                    <a:pt x="951" y="507"/>
                  </a:lnTo>
                  <a:lnTo>
                    <a:pt x="952" y="511"/>
                  </a:lnTo>
                  <a:lnTo>
                    <a:pt x="953" y="513"/>
                  </a:lnTo>
                  <a:lnTo>
                    <a:pt x="956" y="515"/>
                  </a:lnTo>
                  <a:lnTo>
                    <a:pt x="948" y="518"/>
                  </a:lnTo>
                  <a:lnTo>
                    <a:pt x="938" y="519"/>
                  </a:lnTo>
                  <a:lnTo>
                    <a:pt x="931" y="521"/>
                  </a:lnTo>
                  <a:lnTo>
                    <a:pt x="930" y="530"/>
                  </a:lnTo>
                  <a:lnTo>
                    <a:pt x="939" y="534"/>
                  </a:lnTo>
                  <a:lnTo>
                    <a:pt x="949" y="537"/>
                  </a:lnTo>
                  <a:lnTo>
                    <a:pt x="958" y="541"/>
                  </a:lnTo>
                  <a:lnTo>
                    <a:pt x="968" y="543"/>
                  </a:lnTo>
                  <a:lnTo>
                    <a:pt x="976" y="547"/>
                  </a:lnTo>
                  <a:lnTo>
                    <a:pt x="986" y="551"/>
                  </a:lnTo>
                  <a:lnTo>
                    <a:pt x="994" y="557"/>
                  </a:lnTo>
                  <a:lnTo>
                    <a:pt x="1002" y="563"/>
                  </a:lnTo>
                  <a:lnTo>
                    <a:pt x="995" y="564"/>
                  </a:lnTo>
                  <a:lnTo>
                    <a:pt x="987" y="564"/>
                  </a:lnTo>
                  <a:lnTo>
                    <a:pt x="980" y="563"/>
                  </a:lnTo>
                  <a:lnTo>
                    <a:pt x="972" y="560"/>
                  </a:lnTo>
                  <a:lnTo>
                    <a:pt x="964" y="558"/>
                  </a:lnTo>
                  <a:lnTo>
                    <a:pt x="956" y="557"/>
                  </a:lnTo>
                  <a:lnTo>
                    <a:pt x="949" y="559"/>
                  </a:lnTo>
                  <a:lnTo>
                    <a:pt x="941" y="563"/>
                  </a:lnTo>
                  <a:lnTo>
                    <a:pt x="944" y="575"/>
                  </a:lnTo>
                  <a:lnTo>
                    <a:pt x="951" y="586"/>
                  </a:lnTo>
                  <a:lnTo>
                    <a:pt x="959" y="594"/>
                  </a:lnTo>
                  <a:lnTo>
                    <a:pt x="969" y="602"/>
                  </a:lnTo>
                  <a:lnTo>
                    <a:pt x="979" y="610"/>
                  </a:lnTo>
                  <a:lnTo>
                    <a:pt x="989" y="619"/>
                  </a:lnTo>
                  <a:lnTo>
                    <a:pt x="997" y="631"/>
                  </a:lnTo>
                  <a:lnTo>
                    <a:pt x="1004" y="643"/>
                  </a:lnTo>
                  <a:lnTo>
                    <a:pt x="986" y="647"/>
                  </a:lnTo>
                  <a:lnTo>
                    <a:pt x="966" y="651"/>
                  </a:lnTo>
                  <a:lnTo>
                    <a:pt x="948" y="657"/>
                  </a:lnTo>
                  <a:lnTo>
                    <a:pt x="929" y="663"/>
                  </a:lnTo>
                  <a:lnTo>
                    <a:pt x="911" y="669"/>
                  </a:lnTo>
                  <a:lnTo>
                    <a:pt x="892" y="673"/>
                  </a:lnTo>
                  <a:lnTo>
                    <a:pt x="873" y="677"/>
                  </a:lnTo>
                  <a:lnTo>
                    <a:pt x="854" y="678"/>
                  </a:lnTo>
                  <a:lnTo>
                    <a:pt x="858" y="653"/>
                  </a:lnTo>
                  <a:lnTo>
                    <a:pt x="860" y="625"/>
                  </a:lnTo>
                  <a:lnTo>
                    <a:pt x="858" y="598"/>
                  </a:lnTo>
                  <a:lnTo>
                    <a:pt x="854" y="573"/>
                  </a:lnTo>
                  <a:lnTo>
                    <a:pt x="848" y="565"/>
                  </a:lnTo>
                  <a:lnTo>
                    <a:pt x="844" y="556"/>
                  </a:lnTo>
                  <a:lnTo>
                    <a:pt x="838" y="548"/>
                  </a:lnTo>
                  <a:lnTo>
                    <a:pt x="829" y="545"/>
                  </a:lnTo>
                  <a:lnTo>
                    <a:pt x="820" y="562"/>
                  </a:lnTo>
                  <a:lnTo>
                    <a:pt x="814" y="579"/>
                  </a:lnTo>
                  <a:lnTo>
                    <a:pt x="808" y="596"/>
                  </a:lnTo>
                  <a:lnTo>
                    <a:pt x="798" y="612"/>
                  </a:lnTo>
                  <a:lnTo>
                    <a:pt x="758" y="545"/>
                  </a:lnTo>
                  <a:lnTo>
                    <a:pt x="746" y="545"/>
                  </a:lnTo>
                  <a:lnTo>
                    <a:pt x="746" y="556"/>
                  </a:lnTo>
                  <a:lnTo>
                    <a:pt x="754" y="568"/>
                  </a:lnTo>
                  <a:lnTo>
                    <a:pt x="761" y="581"/>
                  </a:lnTo>
                  <a:lnTo>
                    <a:pt x="767" y="594"/>
                  </a:lnTo>
                  <a:lnTo>
                    <a:pt x="772" y="608"/>
                  </a:lnTo>
                  <a:lnTo>
                    <a:pt x="778" y="620"/>
                  </a:lnTo>
                  <a:lnTo>
                    <a:pt x="783" y="634"/>
                  </a:lnTo>
                  <a:lnTo>
                    <a:pt x="786" y="649"/>
                  </a:lnTo>
                  <a:lnTo>
                    <a:pt x="790" y="663"/>
                  </a:lnTo>
                  <a:lnTo>
                    <a:pt x="799" y="661"/>
                  </a:lnTo>
                  <a:lnTo>
                    <a:pt x="807" y="655"/>
                  </a:lnTo>
                  <a:lnTo>
                    <a:pt x="813" y="649"/>
                  </a:lnTo>
                  <a:lnTo>
                    <a:pt x="819" y="642"/>
                  </a:lnTo>
                  <a:lnTo>
                    <a:pt x="823" y="634"/>
                  </a:lnTo>
                  <a:lnTo>
                    <a:pt x="827" y="625"/>
                  </a:lnTo>
                  <a:lnTo>
                    <a:pt x="830" y="617"/>
                  </a:lnTo>
                  <a:lnTo>
                    <a:pt x="834" y="609"/>
                  </a:lnTo>
                  <a:lnTo>
                    <a:pt x="838" y="617"/>
                  </a:lnTo>
                  <a:lnTo>
                    <a:pt x="836" y="635"/>
                  </a:lnTo>
                  <a:lnTo>
                    <a:pt x="831" y="654"/>
                  </a:lnTo>
                  <a:lnTo>
                    <a:pt x="827" y="671"/>
                  </a:lnTo>
                  <a:lnTo>
                    <a:pt x="820" y="689"/>
                  </a:lnTo>
                  <a:lnTo>
                    <a:pt x="813" y="707"/>
                  </a:lnTo>
                  <a:lnTo>
                    <a:pt x="806" y="724"/>
                  </a:lnTo>
                  <a:lnTo>
                    <a:pt x="799" y="741"/>
                  </a:lnTo>
                  <a:lnTo>
                    <a:pt x="792" y="757"/>
                  </a:lnTo>
                  <a:lnTo>
                    <a:pt x="835" y="761"/>
                  </a:lnTo>
                  <a:lnTo>
                    <a:pt x="838" y="750"/>
                  </a:lnTo>
                  <a:lnTo>
                    <a:pt x="842" y="735"/>
                  </a:lnTo>
                  <a:lnTo>
                    <a:pt x="845" y="722"/>
                  </a:lnTo>
                  <a:lnTo>
                    <a:pt x="848" y="711"/>
                  </a:lnTo>
                  <a:lnTo>
                    <a:pt x="870" y="708"/>
                  </a:lnTo>
                  <a:lnTo>
                    <a:pt x="892" y="702"/>
                  </a:lnTo>
                  <a:lnTo>
                    <a:pt x="914" y="696"/>
                  </a:lnTo>
                  <a:lnTo>
                    <a:pt x="936" y="691"/>
                  </a:lnTo>
                  <a:lnTo>
                    <a:pt x="958" y="685"/>
                  </a:lnTo>
                  <a:lnTo>
                    <a:pt x="979" y="679"/>
                  </a:lnTo>
                  <a:lnTo>
                    <a:pt x="1001" y="673"/>
                  </a:lnTo>
                  <a:lnTo>
                    <a:pt x="1022" y="669"/>
                  </a:lnTo>
                  <a:lnTo>
                    <a:pt x="1029" y="678"/>
                  </a:lnTo>
                  <a:lnTo>
                    <a:pt x="1036" y="687"/>
                  </a:lnTo>
                  <a:lnTo>
                    <a:pt x="1041" y="696"/>
                  </a:lnTo>
                  <a:lnTo>
                    <a:pt x="1045" y="707"/>
                  </a:lnTo>
                  <a:lnTo>
                    <a:pt x="941" y="740"/>
                  </a:lnTo>
                  <a:lnTo>
                    <a:pt x="949" y="770"/>
                  </a:lnTo>
                  <a:lnTo>
                    <a:pt x="951" y="769"/>
                  </a:lnTo>
                  <a:lnTo>
                    <a:pt x="959" y="767"/>
                  </a:lnTo>
                  <a:lnTo>
                    <a:pt x="969" y="763"/>
                  </a:lnTo>
                  <a:lnTo>
                    <a:pt x="983" y="759"/>
                  </a:lnTo>
                  <a:lnTo>
                    <a:pt x="998" y="753"/>
                  </a:lnTo>
                  <a:lnTo>
                    <a:pt x="1013" y="747"/>
                  </a:lnTo>
                  <a:lnTo>
                    <a:pt x="1027" y="741"/>
                  </a:lnTo>
                  <a:lnTo>
                    <a:pt x="1040" y="737"/>
                  </a:lnTo>
                  <a:lnTo>
                    <a:pt x="1035" y="791"/>
                  </a:lnTo>
                  <a:lnTo>
                    <a:pt x="942" y="822"/>
                  </a:lnTo>
                  <a:lnTo>
                    <a:pt x="949" y="8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4" name="Freeform 56"/>
            <p:cNvSpPr>
              <a:spLocks/>
            </p:cNvSpPr>
            <p:nvPr/>
          </p:nvSpPr>
          <p:spPr bwMode="auto">
            <a:xfrm>
              <a:off x="3078" y="2549"/>
              <a:ext cx="256" cy="77"/>
            </a:xfrm>
            <a:custGeom>
              <a:avLst/>
              <a:gdLst>
                <a:gd name="T0" fmla="*/ 511 w 511"/>
                <a:gd name="T1" fmla="*/ 153 h 154"/>
                <a:gd name="T2" fmla="*/ 503 w 511"/>
                <a:gd name="T3" fmla="*/ 154 h 154"/>
                <a:gd name="T4" fmla="*/ 496 w 511"/>
                <a:gd name="T5" fmla="*/ 151 h 154"/>
                <a:gd name="T6" fmla="*/ 489 w 511"/>
                <a:gd name="T7" fmla="*/ 145 h 154"/>
                <a:gd name="T8" fmla="*/ 483 w 511"/>
                <a:gd name="T9" fmla="*/ 141 h 154"/>
                <a:gd name="T10" fmla="*/ 459 w 511"/>
                <a:gd name="T11" fmla="*/ 120 h 154"/>
                <a:gd name="T12" fmla="*/ 434 w 511"/>
                <a:gd name="T13" fmla="*/ 101 h 154"/>
                <a:gd name="T14" fmla="*/ 407 w 511"/>
                <a:gd name="T15" fmla="*/ 86 h 154"/>
                <a:gd name="T16" fmla="*/ 379 w 511"/>
                <a:gd name="T17" fmla="*/ 74 h 154"/>
                <a:gd name="T18" fmla="*/ 350 w 511"/>
                <a:gd name="T19" fmla="*/ 64 h 154"/>
                <a:gd name="T20" fmla="*/ 319 w 511"/>
                <a:gd name="T21" fmla="*/ 56 h 154"/>
                <a:gd name="T22" fmla="*/ 288 w 511"/>
                <a:gd name="T23" fmla="*/ 51 h 154"/>
                <a:gd name="T24" fmla="*/ 255 w 511"/>
                <a:gd name="T25" fmla="*/ 48 h 154"/>
                <a:gd name="T26" fmla="*/ 224 w 511"/>
                <a:gd name="T27" fmla="*/ 47 h 154"/>
                <a:gd name="T28" fmla="*/ 192 w 511"/>
                <a:gd name="T29" fmla="*/ 47 h 154"/>
                <a:gd name="T30" fmla="*/ 160 w 511"/>
                <a:gd name="T31" fmla="*/ 51 h 154"/>
                <a:gd name="T32" fmla="*/ 129 w 511"/>
                <a:gd name="T33" fmla="*/ 55 h 154"/>
                <a:gd name="T34" fmla="*/ 98 w 511"/>
                <a:gd name="T35" fmla="*/ 61 h 154"/>
                <a:gd name="T36" fmla="*/ 68 w 511"/>
                <a:gd name="T37" fmla="*/ 68 h 154"/>
                <a:gd name="T38" fmla="*/ 38 w 511"/>
                <a:gd name="T39" fmla="*/ 77 h 154"/>
                <a:gd name="T40" fmla="*/ 10 w 511"/>
                <a:gd name="T41" fmla="*/ 88 h 154"/>
                <a:gd name="T42" fmla="*/ 5 w 511"/>
                <a:gd name="T43" fmla="*/ 83 h 154"/>
                <a:gd name="T44" fmla="*/ 2 w 511"/>
                <a:gd name="T45" fmla="*/ 78 h 154"/>
                <a:gd name="T46" fmla="*/ 0 w 511"/>
                <a:gd name="T47" fmla="*/ 71 h 154"/>
                <a:gd name="T48" fmla="*/ 0 w 511"/>
                <a:gd name="T49" fmla="*/ 63 h 154"/>
                <a:gd name="T50" fmla="*/ 15 w 511"/>
                <a:gd name="T51" fmla="*/ 52 h 154"/>
                <a:gd name="T52" fmla="*/ 31 w 511"/>
                <a:gd name="T53" fmla="*/ 41 h 154"/>
                <a:gd name="T54" fmla="*/ 47 w 511"/>
                <a:gd name="T55" fmla="*/ 32 h 154"/>
                <a:gd name="T56" fmla="*/ 64 w 511"/>
                <a:gd name="T57" fmla="*/ 24 h 154"/>
                <a:gd name="T58" fmla="*/ 81 w 511"/>
                <a:gd name="T59" fmla="*/ 17 h 154"/>
                <a:gd name="T60" fmla="*/ 100 w 511"/>
                <a:gd name="T61" fmla="*/ 11 h 154"/>
                <a:gd name="T62" fmla="*/ 118 w 511"/>
                <a:gd name="T63" fmla="*/ 8 h 154"/>
                <a:gd name="T64" fmla="*/ 137 w 511"/>
                <a:gd name="T65" fmla="*/ 5 h 154"/>
                <a:gd name="T66" fmla="*/ 156 w 511"/>
                <a:gd name="T67" fmla="*/ 2 h 154"/>
                <a:gd name="T68" fmla="*/ 175 w 511"/>
                <a:gd name="T69" fmla="*/ 1 h 154"/>
                <a:gd name="T70" fmla="*/ 194 w 511"/>
                <a:gd name="T71" fmla="*/ 0 h 154"/>
                <a:gd name="T72" fmla="*/ 214 w 511"/>
                <a:gd name="T73" fmla="*/ 1 h 154"/>
                <a:gd name="T74" fmla="*/ 233 w 511"/>
                <a:gd name="T75" fmla="*/ 2 h 154"/>
                <a:gd name="T76" fmla="*/ 253 w 511"/>
                <a:gd name="T77" fmla="*/ 5 h 154"/>
                <a:gd name="T78" fmla="*/ 273 w 511"/>
                <a:gd name="T79" fmla="*/ 7 h 154"/>
                <a:gd name="T80" fmla="*/ 291 w 511"/>
                <a:gd name="T81" fmla="*/ 10 h 154"/>
                <a:gd name="T82" fmla="*/ 307 w 511"/>
                <a:gd name="T83" fmla="*/ 14 h 154"/>
                <a:gd name="T84" fmla="*/ 323 w 511"/>
                <a:gd name="T85" fmla="*/ 17 h 154"/>
                <a:gd name="T86" fmla="*/ 339 w 511"/>
                <a:gd name="T87" fmla="*/ 22 h 154"/>
                <a:gd name="T88" fmla="*/ 356 w 511"/>
                <a:gd name="T89" fmla="*/ 28 h 154"/>
                <a:gd name="T90" fmla="*/ 372 w 511"/>
                <a:gd name="T91" fmla="*/ 33 h 154"/>
                <a:gd name="T92" fmla="*/ 387 w 511"/>
                <a:gd name="T93" fmla="*/ 40 h 154"/>
                <a:gd name="T94" fmla="*/ 403 w 511"/>
                <a:gd name="T95" fmla="*/ 48 h 154"/>
                <a:gd name="T96" fmla="*/ 417 w 511"/>
                <a:gd name="T97" fmla="*/ 58 h 154"/>
                <a:gd name="T98" fmla="*/ 432 w 511"/>
                <a:gd name="T99" fmla="*/ 67 h 154"/>
                <a:gd name="T100" fmla="*/ 445 w 511"/>
                <a:gd name="T101" fmla="*/ 76 h 154"/>
                <a:gd name="T102" fmla="*/ 458 w 511"/>
                <a:gd name="T103" fmla="*/ 88 h 154"/>
                <a:gd name="T104" fmla="*/ 471 w 511"/>
                <a:gd name="T105" fmla="*/ 99 h 154"/>
                <a:gd name="T106" fmla="*/ 482 w 511"/>
                <a:gd name="T107" fmla="*/ 112 h 154"/>
                <a:gd name="T108" fmla="*/ 493 w 511"/>
                <a:gd name="T109" fmla="*/ 124 h 154"/>
                <a:gd name="T110" fmla="*/ 502 w 511"/>
                <a:gd name="T111" fmla="*/ 138 h 154"/>
                <a:gd name="T112" fmla="*/ 511 w 511"/>
                <a:gd name="T113" fmla="*/ 153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1" h="154">
                  <a:moveTo>
                    <a:pt x="511" y="153"/>
                  </a:moveTo>
                  <a:lnTo>
                    <a:pt x="503" y="154"/>
                  </a:lnTo>
                  <a:lnTo>
                    <a:pt x="496" y="151"/>
                  </a:lnTo>
                  <a:lnTo>
                    <a:pt x="489" y="145"/>
                  </a:lnTo>
                  <a:lnTo>
                    <a:pt x="483" y="141"/>
                  </a:lnTo>
                  <a:lnTo>
                    <a:pt x="459" y="120"/>
                  </a:lnTo>
                  <a:lnTo>
                    <a:pt x="434" y="101"/>
                  </a:lnTo>
                  <a:lnTo>
                    <a:pt x="407" y="86"/>
                  </a:lnTo>
                  <a:lnTo>
                    <a:pt x="379" y="74"/>
                  </a:lnTo>
                  <a:lnTo>
                    <a:pt x="350" y="64"/>
                  </a:lnTo>
                  <a:lnTo>
                    <a:pt x="319" y="56"/>
                  </a:lnTo>
                  <a:lnTo>
                    <a:pt x="288" y="51"/>
                  </a:lnTo>
                  <a:lnTo>
                    <a:pt x="255" y="48"/>
                  </a:lnTo>
                  <a:lnTo>
                    <a:pt x="224" y="47"/>
                  </a:lnTo>
                  <a:lnTo>
                    <a:pt x="192" y="47"/>
                  </a:lnTo>
                  <a:lnTo>
                    <a:pt x="160" y="51"/>
                  </a:lnTo>
                  <a:lnTo>
                    <a:pt x="129" y="55"/>
                  </a:lnTo>
                  <a:lnTo>
                    <a:pt x="98" y="61"/>
                  </a:lnTo>
                  <a:lnTo>
                    <a:pt x="68" y="68"/>
                  </a:lnTo>
                  <a:lnTo>
                    <a:pt x="38" y="77"/>
                  </a:lnTo>
                  <a:lnTo>
                    <a:pt x="10" y="88"/>
                  </a:lnTo>
                  <a:lnTo>
                    <a:pt x="5" y="83"/>
                  </a:lnTo>
                  <a:lnTo>
                    <a:pt x="2" y="78"/>
                  </a:lnTo>
                  <a:lnTo>
                    <a:pt x="0" y="71"/>
                  </a:lnTo>
                  <a:lnTo>
                    <a:pt x="0" y="63"/>
                  </a:lnTo>
                  <a:lnTo>
                    <a:pt x="15" y="52"/>
                  </a:lnTo>
                  <a:lnTo>
                    <a:pt x="31" y="41"/>
                  </a:lnTo>
                  <a:lnTo>
                    <a:pt x="47" y="32"/>
                  </a:lnTo>
                  <a:lnTo>
                    <a:pt x="64" y="24"/>
                  </a:lnTo>
                  <a:lnTo>
                    <a:pt x="81" y="17"/>
                  </a:lnTo>
                  <a:lnTo>
                    <a:pt x="100" y="11"/>
                  </a:lnTo>
                  <a:lnTo>
                    <a:pt x="118" y="8"/>
                  </a:lnTo>
                  <a:lnTo>
                    <a:pt x="137" y="5"/>
                  </a:lnTo>
                  <a:lnTo>
                    <a:pt x="156" y="2"/>
                  </a:lnTo>
                  <a:lnTo>
                    <a:pt x="175" y="1"/>
                  </a:lnTo>
                  <a:lnTo>
                    <a:pt x="194" y="0"/>
                  </a:lnTo>
                  <a:lnTo>
                    <a:pt x="214" y="1"/>
                  </a:lnTo>
                  <a:lnTo>
                    <a:pt x="233" y="2"/>
                  </a:lnTo>
                  <a:lnTo>
                    <a:pt x="253" y="5"/>
                  </a:lnTo>
                  <a:lnTo>
                    <a:pt x="273" y="7"/>
                  </a:lnTo>
                  <a:lnTo>
                    <a:pt x="291" y="10"/>
                  </a:lnTo>
                  <a:lnTo>
                    <a:pt x="307" y="14"/>
                  </a:lnTo>
                  <a:lnTo>
                    <a:pt x="323" y="17"/>
                  </a:lnTo>
                  <a:lnTo>
                    <a:pt x="339" y="22"/>
                  </a:lnTo>
                  <a:lnTo>
                    <a:pt x="356" y="28"/>
                  </a:lnTo>
                  <a:lnTo>
                    <a:pt x="372" y="33"/>
                  </a:lnTo>
                  <a:lnTo>
                    <a:pt x="387" y="40"/>
                  </a:lnTo>
                  <a:lnTo>
                    <a:pt x="403" y="48"/>
                  </a:lnTo>
                  <a:lnTo>
                    <a:pt x="417" y="58"/>
                  </a:lnTo>
                  <a:lnTo>
                    <a:pt x="432" y="67"/>
                  </a:lnTo>
                  <a:lnTo>
                    <a:pt x="445" y="76"/>
                  </a:lnTo>
                  <a:lnTo>
                    <a:pt x="458" y="88"/>
                  </a:lnTo>
                  <a:lnTo>
                    <a:pt x="471" y="99"/>
                  </a:lnTo>
                  <a:lnTo>
                    <a:pt x="482" y="112"/>
                  </a:lnTo>
                  <a:lnTo>
                    <a:pt x="493" y="124"/>
                  </a:lnTo>
                  <a:lnTo>
                    <a:pt x="502" y="138"/>
                  </a:lnTo>
                  <a:lnTo>
                    <a:pt x="511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5" name="Freeform 57"/>
            <p:cNvSpPr>
              <a:spLocks/>
            </p:cNvSpPr>
            <p:nvPr/>
          </p:nvSpPr>
          <p:spPr bwMode="auto">
            <a:xfrm>
              <a:off x="2461" y="2591"/>
              <a:ext cx="497" cy="499"/>
            </a:xfrm>
            <a:custGeom>
              <a:avLst/>
              <a:gdLst>
                <a:gd name="T0" fmla="*/ 935 w 994"/>
                <a:gd name="T1" fmla="*/ 816 h 999"/>
                <a:gd name="T2" fmla="*/ 964 w 994"/>
                <a:gd name="T3" fmla="*/ 48 h 999"/>
                <a:gd name="T4" fmla="*/ 182 w 994"/>
                <a:gd name="T5" fmla="*/ 38 h 999"/>
                <a:gd name="T6" fmla="*/ 203 w 994"/>
                <a:gd name="T7" fmla="*/ 875 h 999"/>
                <a:gd name="T8" fmla="*/ 198 w 994"/>
                <a:gd name="T9" fmla="*/ 879 h 999"/>
                <a:gd name="T10" fmla="*/ 189 w 994"/>
                <a:gd name="T11" fmla="*/ 883 h 999"/>
                <a:gd name="T12" fmla="*/ 180 w 994"/>
                <a:gd name="T13" fmla="*/ 884 h 999"/>
                <a:gd name="T14" fmla="*/ 175 w 994"/>
                <a:gd name="T15" fmla="*/ 881 h 999"/>
                <a:gd name="T16" fmla="*/ 138 w 994"/>
                <a:gd name="T17" fmla="*/ 61 h 999"/>
                <a:gd name="T18" fmla="*/ 23 w 994"/>
                <a:gd name="T19" fmla="*/ 166 h 999"/>
                <a:gd name="T20" fmla="*/ 27 w 994"/>
                <a:gd name="T21" fmla="*/ 289 h 999"/>
                <a:gd name="T22" fmla="*/ 36 w 994"/>
                <a:gd name="T23" fmla="*/ 561 h 999"/>
                <a:gd name="T24" fmla="*/ 46 w 994"/>
                <a:gd name="T25" fmla="*/ 835 h 999"/>
                <a:gd name="T26" fmla="*/ 52 w 994"/>
                <a:gd name="T27" fmla="*/ 963 h 999"/>
                <a:gd name="T28" fmla="*/ 68 w 994"/>
                <a:gd name="T29" fmla="*/ 956 h 999"/>
                <a:gd name="T30" fmla="*/ 86 w 994"/>
                <a:gd name="T31" fmla="*/ 948 h 999"/>
                <a:gd name="T32" fmla="*/ 107 w 994"/>
                <a:gd name="T33" fmla="*/ 940 h 999"/>
                <a:gd name="T34" fmla="*/ 127 w 994"/>
                <a:gd name="T35" fmla="*/ 932 h 999"/>
                <a:gd name="T36" fmla="*/ 144 w 994"/>
                <a:gd name="T37" fmla="*/ 925 h 999"/>
                <a:gd name="T38" fmla="*/ 159 w 994"/>
                <a:gd name="T39" fmla="*/ 919 h 999"/>
                <a:gd name="T40" fmla="*/ 168 w 994"/>
                <a:gd name="T41" fmla="*/ 916 h 999"/>
                <a:gd name="T42" fmla="*/ 173 w 994"/>
                <a:gd name="T43" fmla="*/ 916 h 999"/>
                <a:gd name="T44" fmla="*/ 157 w 994"/>
                <a:gd name="T45" fmla="*/ 928 h 999"/>
                <a:gd name="T46" fmla="*/ 141 w 994"/>
                <a:gd name="T47" fmla="*/ 939 h 999"/>
                <a:gd name="T48" fmla="*/ 122 w 994"/>
                <a:gd name="T49" fmla="*/ 948 h 999"/>
                <a:gd name="T50" fmla="*/ 103 w 994"/>
                <a:gd name="T51" fmla="*/ 959 h 999"/>
                <a:gd name="T52" fmla="*/ 84 w 994"/>
                <a:gd name="T53" fmla="*/ 969 h 999"/>
                <a:gd name="T54" fmla="*/ 66 w 994"/>
                <a:gd name="T55" fmla="*/ 978 h 999"/>
                <a:gd name="T56" fmla="*/ 47 w 994"/>
                <a:gd name="T57" fmla="*/ 989 h 999"/>
                <a:gd name="T58" fmla="*/ 31 w 994"/>
                <a:gd name="T59" fmla="*/ 999 h 999"/>
                <a:gd name="T60" fmla="*/ 25 w 994"/>
                <a:gd name="T61" fmla="*/ 963 h 999"/>
                <a:gd name="T62" fmla="*/ 18 w 994"/>
                <a:gd name="T63" fmla="*/ 871 h 999"/>
                <a:gd name="T64" fmla="*/ 13 w 994"/>
                <a:gd name="T65" fmla="*/ 741 h 999"/>
                <a:gd name="T66" fmla="*/ 8 w 994"/>
                <a:gd name="T67" fmla="*/ 590 h 999"/>
                <a:gd name="T68" fmla="*/ 3 w 994"/>
                <a:gd name="T69" fmla="*/ 438 h 999"/>
                <a:gd name="T70" fmla="*/ 0 w 994"/>
                <a:gd name="T71" fmla="*/ 300 h 999"/>
                <a:gd name="T72" fmla="*/ 0 w 994"/>
                <a:gd name="T73" fmla="*/ 196 h 999"/>
                <a:gd name="T74" fmla="*/ 1 w 994"/>
                <a:gd name="T75" fmla="*/ 144 h 999"/>
                <a:gd name="T76" fmla="*/ 147 w 994"/>
                <a:gd name="T77" fmla="*/ 0 h 999"/>
                <a:gd name="T78" fmla="*/ 994 w 994"/>
                <a:gd name="T79" fmla="*/ 22 h 999"/>
                <a:gd name="T80" fmla="*/ 993 w 994"/>
                <a:gd name="T81" fmla="*/ 57 h 999"/>
                <a:gd name="T82" fmla="*/ 988 w 994"/>
                <a:gd name="T83" fmla="*/ 149 h 999"/>
                <a:gd name="T84" fmla="*/ 984 w 994"/>
                <a:gd name="T85" fmla="*/ 279 h 999"/>
                <a:gd name="T86" fmla="*/ 977 w 994"/>
                <a:gd name="T87" fmla="*/ 427 h 999"/>
                <a:gd name="T88" fmla="*/ 970 w 994"/>
                <a:gd name="T89" fmla="*/ 576 h 999"/>
                <a:gd name="T90" fmla="*/ 964 w 994"/>
                <a:gd name="T91" fmla="*/ 706 h 999"/>
                <a:gd name="T92" fmla="*/ 959 w 994"/>
                <a:gd name="T93" fmla="*/ 797 h 999"/>
                <a:gd name="T94" fmla="*/ 957 w 994"/>
                <a:gd name="T95" fmla="*/ 831 h 999"/>
                <a:gd name="T96" fmla="*/ 935 w 994"/>
                <a:gd name="T97" fmla="*/ 816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94" h="999">
                  <a:moveTo>
                    <a:pt x="935" y="816"/>
                  </a:moveTo>
                  <a:lnTo>
                    <a:pt x="964" y="48"/>
                  </a:lnTo>
                  <a:lnTo>
                    <a:pt x="182" y="38"/>
                  </a:lnTo>
                  <a:lnTo>
                    <a:pt x="203" y="875"/>
                  </a:lnTo>
                  <a:lnTo>
                    <a:pt x="198" y="879"/>
                  </a:lnTo>
                  <a:lnTo>
                    <a:pt x="189" y="883"/>
                  </a:lnTo>
                  <a:lnTo>
                    <a:pt x="180" y="884"/>
                  </a:lnTo>
                  <a:lnTo>
                    <a:pt x="175" y="881"/>
                  </a:lnTo>
                  <a:lnTo>
                    <a:pt x="138" y="61"/>
                  </a:lnTo>
                  <a:lnTo>
                    <a:pt x="23" y="166"/>
                  </a:lnTo>
                  <a:lnTo>
                    <a:pt x="27" y="289"/>
                  </a:lnTo>
                  <a:lnTo>
                    <a:pt x="36" y="561"/>
                  </a:lnTo>
                  <a:lnTo>
                    <a:pt x="46" y="835"/>
                  </a:lnTo>
                  <a:lnTo>
                    <a:pt x="52" y="963"/>
                  </a:lnTo>
                  <a:lnTo>
                    <a:pt x="68" y="956"/>
                  </a:lnTo>
                  <a:lnTo>
                    <a:pt x="86" y="948"/>
                  </a:lnTo>
                  <a:lnTo>
                    <a:pt x="107" y="940"/>
                  </a:lnTo>
                  <a:lnTo>
                    <a:pt x="127" y="932"/>
                  </a:lnTo>
                  <a:lnTo>
                    <a:pt x="144" y="925"/>
                  </a:lnTo>
                  <a:lnTo>
                    <a:pt x="159" y="919"/>
                  </a:lnTo>
                  <a:lnTo>
                    <a:pt x="168" y="916"/>
                  </a:lnTo>
                  <a:lnTo>
                    <a:pt x="173" y="916"/>
                  </a:lnTo>
                  <a:lnTo>
                    <a:pt x="157" y="928"/>
                  </a:lnTo>
                  <a:lnTo>
                    <a:pt x="141" y="939"/>
                  </a:lnTo>
                  <a:lnTo>
                    <a:pt x="122" y="948"/>
                  </a:lnTo>
                  <a:lnTo>
                    <a:pt x="103" y="959"/>
                  </a:lnTo>
                  <a:lnTo>
                    <a:pt x="84" y="969"/>
                  </a:lnTo>
                  <a:lnTo>
                    <a:pt x="66" y="978"/>
                  </a:lnTo>
                  <a:lnTo>
                    <a:pt x="47" y="989"/>
                  </a:lnTo>
                  <a:lnTo>
                    <a:pt x="31" y="999"/>
                  </a:lnTo>
                  <a:lnTo>
                    <a:pt x="25" y="963"/>
                  </a:lnTo>
                  <a:lnTo>
                    <a:pt x="18" y="871"/>
                  </a:lnTo>
                  <a:lnTo>
                    <a:pt x="13" y="741"/>
                  </a:lnTo>
                  <a:lnTo>
                    <a:pt x="8" y="590"/>
                  </a:lnTo>
                  <a:lnTo>
                    <a:pt x="3" y="438"/>
                  </a:lnTo>
                  <a:lnTo>
                    <a:pt x="0" y="300"/>
                  </a:lnTo>
                  <a:lnTo>
                    <a:pt x="0" y="196"/>
                  </a:lnTo>
                  <a:lnTo>
                    <a:pt x="1" y="144"/>
                  </a:lnTo>
                  <a:lnTo>
                    <a:pt x="147" y="0"/>
                  </a:lnTo>
                  <a:lnTo>
                    <a:pt x="994" y="22"/>
                  </a:lnTo>
                  <a:lnTo>
                    <a:pt x="993" y="57"/>
                  </a:lnTo>
                  <a:lnTo>
                    <a:pt x="988" y="149"/>
                  </a:lnTo>
                  <a:lnTo>
                    <a:pt x="984" y="279"/>
                  </a:lnTo>
                  <a:lnTo>
                    <a:pt x="977" y="427"/>
                  </a:lnTo>
                  <a:lnTo>
                    <a:pt x="970" y="576"/>
                  </a:lnTo>
                  <a:lnTo>
                    <a:pt x="964" y="706"/>
                  </a:lnTo>
                  <a:lnTo>
                    <a:pt x="959" y="797"/>
                  </a:lnTo>
                  <a:lnTo>
                    <a:pt x="957" y="831"/>
                  </a:lnTo>
                  <a:lnTo>
                    <a:pt x="935" y="8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6" name="Freeform 58"/>
            <p:cNvSpPr>
              <a:spLocks/>
            </p:cNvSpPr>
            <p:nvPr/>
          </p:nvSpPr>
          <p:spPr bwMode="auto">
            <a:xfrm>
              <a:off x="2995" y="2595"/>
              <a:ext cx="338" cy="415"/>
            </a:xfrm>
            <a:custGeom>
              <a:avLst/>
              <a:gdLst>
                <a:gd name="T0" fmla="*/ 593 w 676"/>
                <a:gd name="T1" fmla="*/ 811 h 831"/>
                <a:gd name="T2" fmla="*/ 565 w 676"/>
                <a:gd name="T3" fmla="*/ 762 h 831"/>
                <a:gd name="T4" fmla="*/ 527 w 676"/>
                <a:gd name="T5" fmla="*/ 641 h 831"/>
                <a:gd name="T6" fmla="*/ 479 w 676"/>
                <a:gd name="T7" fmla="*/ 560 h 831"/>
                <a:gd name="T8" fmla="*/ 421 w 676"/>
                <a:gd name="T9" fmla="*/ 501 h 831"/>
                <a:gd name="T10" fmla="*/ 360 w 676"/>
                <a:gd name="T11" fmla="*/ 477 h 831"/>
                <a:gd name="T12" fmla="*/ 355 w 676"/>
                <a:gd name="T13" fmla="*/ 462 h 831"/>
                <a:gd name="T14" fmla="*/ 383 w 676"/>
                <a:gd name="T15" fmla="*/ 464 h 831"/>
                <a:gd name="T16" fmla="*/ 424 w 676"/>
                <a:gd name="T17" fmla="*/ 399 h 831"/>
                <a:gd name="T18" fmla="*/ 410 w 676"/>
                <a:gd name="T19" fmla="*/ 342 h 831"/>
                <a:gd name="T20" fmla="*/ 353 w 676"/>
                <a:gd name="T21" fmla="*/ 312 h 831"/>
                <a:gd name="T22" fmla="*/ 268 w 676"/>
                <a:gd name="T23" fmla="*/ 296 h 831"/>
                <a:gd name="T24" fmla="*/ 185 w 676"/>
                <a:gd name="T25" fmla="*/ 272 h 831"/>
                <a:gd name="T26" fmla="*/ 115 w 676"/>
                <a:gd name="T27" fmla="*/ 277 h 831"/>
                <a:gd name="T28" fmla="*/ 102 w 676"/>
                <a:gd name="T29" fmla="*/ 487 h 831"/>
                <a:gd name="T30" fmla="*/ 159 w 676"/>
                <a:gd name="T31" fmla="*/ 635 h 831"/>
                <a:gd name="T32" fmla="*/ 250 w 676"/>
                <a:gd name="T33" fmla="*/ 711 h 831"/>
                <a:gd name="T34" fmla="*/ 281 w 676"/>
                <a:gd name="T35" fmla="*/ 702 h 831"/>
                <a:gd name="T36" fmla="*/ 280 w 676"/>
                <a:gd name="T37" fmla="*/ 716 h 831"/>
                <a:gd name="T38" fmla="*/ 243 w 676"/>
                <a:gd name="T39" fmla="*/ 723 h 831"/>
                <a:gd name="T40" fmla="*/ 153 w 676"/>
                <a:gd name="T41" fmla="*/ 671 h 831"/>
                <a:gd name="T42" fmla="*/ 86 w 676"/>
                <a:gd name="T43" fmla="*/ 577 h 831"/>
                <a:gd name="T44" fmla="*/ 55 w 676"/>
                <a:gd name="T45" fmla="*/ 461 h 831"/>
                <a:gd name="T46" fmla="*/ 38 w 676"/>
                <a:gd name="T47" fmla="*/ 330 h 831"/>
                <a:gd name="T48" fmla="*/ 3 w 676"/>
                <a:gd name="T49" fmla="*/ 319 h 831"/>
                <a:gd name="T50" fmla="*/ 72 w 676"/>
                <a:gd name="T51" fmla="*/ 217 h 831"/>
                <a:gd name="T52" fmla="*/ 60 w 676"/>
                <a:gd name="T53" fmla="*/ 141 h 831"/>
                <a:gd name="T54" fmla="*/ 70 w 676"/>
                <a:gd name="T55" fmla="*/ 65 h 831"/>
                <a:gd name="T56" fmla="*/ 115 w 676"/>
                <a:gd name="T57" fmla="*/ 14 h 831"/>
                <a:gd name="T58" fmla="*/ 142 w 676"/>
                <a:gd name="T59" fmla="*/ 22 h 831"/>
                <a:gd name="T60" fmla="*/ 109 w 676"/>
                <a:gd name="T61" fmla="*/ 55 h 831"/>
                <a:gd name="T62" fmla="*/ 138 w 676"/>
                <a:gd name="T63" fmla="*/ 184 h 831"/>
                <a:gd name="T64" fmla="*/ 232 w 676"/>
                <a:gd name="T65" fmla="*/ 242 h 831"/>
                <a:gd name="T66" fmla="*/ 342 w 676"/>
                <a:gd name="T67" fmla="*/ 271 h 831"/>
                <a:gd name="T68" fmla="*/ 444 w 676"/>
                <a:gd name="T69" fmla="*/ 315 h 831"/>
                <a:gd name="T70" fmla="*/ 512 w 676"/>
                <a:gd name="T71" fmla="*/ 347 h 831"/>
                <a:gd name="T72" fmla="*/ 540 w 676"/>
                <a:gd name="T73" fmla="*/ 410 h 831"/>
                <a:gd name="T74" fmla="*/ 502 w 676"/>
                <a:gd name="T75" fmla="*/ 422 h 831"/>
                <a:gd name="T76" fmla="*/ 478 w 676"/>
                <a:gd name="T77" fmla="*/ 401 h 831"/>
                <a:gd name="T78" fmla="*/ 511 w 676"/>
                <a:gd name="T79" fmla="*/ 409 h 831"/>
                <a:gd name="T80" fmla="*/ 501 w 676"/>
                <a:gd name="T81" fmla="*/ 375 h 831"/>
                <a:gd name="T82" fmla="*/ 456 w 676"/>
                <a:gd name="T83" fmla="*/ 346 h 831"/>
                <a:gd name="T84" fmla="*/ 461 w 676"/>
                <a:gd name="T85" fmla="*/ 440 h 831"/>
                <a:gd name="T86" fmla="*/ 510 w 676"/>
                <a:gd name="T87" fmla="*/ 544 h 831"/>
                <a:gd name="T88" fmla="*/ 592 w 676"/>
                <a:gd name="T89" fmla="*/ 608 h 831"/>
                <a:gd name="T90" fmla="*/ 646 w 676"/>
                <a:gd name="T91" fmla="*/ 602 h 831"/>
                <a:gd name="T92" fmla="*/ 633 w 676"/>
                <a:gd name="T93" fmla="*/ 583 h 831"/>
                <a:gd name="T94" fmla="*/ 671 w 676"/>
                <a:gd name="T95" fmla="*/ 584 h 831"/>
                <a:gd name="T96" fmla="*/ 668 w 676"/>
                <a:gd name="T97" fmla="*/ 628 h 831"/>
                <a:gd name="T98" fmla="*/ 602 w 676"/>
                <a:gd name="T99" fmla="*/ 641 h 831"/>
                <a:gd name="T100" fmla="*/ 547 w 676"/>
                <a:gd name="T101" fmla="*/ 614 h 831"/>
                <a:gd name="T102" fmla="*/ 593 w 676"/>
                <a:gd name="T103" fmla="*/ 721 h 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76" h="831">
                  <a:moveTo>
                    <a:pt x="615" y="831"/>
                  </a:moveTo>
                  <a:lnTo>
                    <a:pt x="608" y="827"/>
                  </a:lnTo>
                  <a:lnTo>
                    <a:pt x="602" y="824"/>
                  </a:lnTo>
                  <a:lnTo>
                    <a:pt x="598" y="818"/>
                  </a:lnTo>
                  <a:lnTo>
                    <a:pt x="593" y="811"/>
                  </a:lnTo>
                  <a:lnTo>
                    <a:pt x="588" y="804"/>
                  </a:lnTo>
                  <a:lnTo>
                    <a:pt x="585" y="797"/>
                  </a:lnTo>
                  <a:lnTo>
                    <a:pt x="580" y="790"/>
                  </a:lnTo>
                  <a:lnTo>
                    <a:pt x="577" y="784"/>
                  </a:lnTo>
                  <a:lnTo>
                    <a:pt x="565" y="762"/>
                  </a:lnTo>
                  <a:lnTo>
                    <a:pt x="555" y="739"/>
                  </a:lnTo>
                  <a:lnTo>
                    <a:pt x="546" y="716"/>
                  </a:lnTo>
                  <a:lnTo>
                    <a:pt x="539" y="691"/>
                  </a:lnTo>
                  <a:lnTo>
                    <a:pt x="533" y="666"/>
                  </a:lnTo>
                  <a:lnTo>
                    <a:pt x="527" y="641"/>
                  </a:lnTo>
                  <a:lnTo>
                    <a:pt x="523" y="615"/>
                  </a:lnTo>
                  <a:lnTo>
                    <a:pt x="518" y="590"/>
                  </a:lnTo>
                  <a:lnTo>
                    <a:pt x="505" y="580"/>
                  </a:lnTo>
                  <a:lnTo>
                    <a:pt x="492" y="570"/>
                  </a:lnTo>
                  <a:lnTo>
                    <a:pt x="479" y="560"/>
                  </a:lnTo>
                  <a:lnTo>
                    <a:pt x="466" y="549"/>
                  </a:lnTo>
                  <a:lnTo>
                    <a:pt x="454" y="538"/>
                  </a:lnTo>
                  <a:lnTo>
                    <a:pt x="441" y="527"/>
                  </a:lnTo>
                  <a:lnTo>
                    <a:pt x="431" y="514"/>
                  </a:lnTo>
                  <a:lnTo>
                    <a:pt x="421" y="501"/>
                  </a:lnTo>
                  <a:lnTo>
                    <a:pt x="410" y="501"/>
                  </a:lnTo>
                  <a:lnTo>
                    <a:pt x="396" y="498"/>
                  </a:lnTo>
                  <a:lnTo>
                    <a:pt x="383" y="492"/>
                  </a:lnTo>
                  <a:lnTo>
                    <a:pt x="371" y="485"/>
                  </a:lnTo>
                  <a:lnTo>
                    <a:pt x="360" y="477"/>
                  </a:lnTo>
                  <a:lnTo>
                    <a:pt x="351" y="470"/>
                  </a:lnTo>
                  <a:lnTo>
                    <a:pt x="345" y="464"/>
                  </a:lnTo>
                  <a:lnTo>
                    <a:pt x="343" y="462"/>
                  </a:lnTo>
                  <a:lnTo>
                    <a:pt x="349" y="461"/>
                  </a:lnTo>
                  <a:lnTo>
                    <a:pt x="355" y="462"/>
                  </a:lnTo>
                  <a:lnTo>
                    <a:pt x="359" y="463"/>
                  </a:lnTo>
                  <a:lnTo>
                    <a:pt x="365" y="463"/>
                  </a:lnTo>
                  <a:lnTo>
                    <a:pt x="371" y="464"/>
                  </a:lnTo>
                  <a:lnTo>
                    <a:pt x="378" y="466"/>
                  </a:lnTo>
                  <a:lnTo>
                    <a:pt x="383" y="464"/>
                  </a:lnTo>
                  <a:lnTo>
                    <a:pt x="390" y="462"/>
                  </a:lnTo>
                  <a:lnTo>
                    <a:pt x="406" y="448"/>
                  </a:lnTo>
                  <a:lnTo>
                    <a:pt x="416" y="433"/>
                  </a:lnTo>
                  <a:lnTo>
                    <a:pt x="419" y="416"/>
                  </a:lnTo>
                  <a:lnTo>
                    <a:pt x="424" y="399"/>
                  </a:lnTo>
                  <a:lnTo>
                    <a:pt x="421" y="387"/>
                  </a:lnTo>
                  <a:lnTo>
                    <a:pt x="420" y="376"/>
                  </a:lnTo>
                  <a:lnTo>
                    <a:pt x="417" y="364"/>
                  </a:lnTo>
                  <a:lnTo>
                    <a:pt x="414" y="353"/>
                  </a:lnTo>
                  <a:lnTo>
                    <a:pt x="410" y="342"/>
                  </a:lnTo>
                  <a:lnTo>
                    <a:pt x="404" y="334"/>
                  </a:lnTo>
                  <a:lnTo>
                    <a:pt x="397" y="326"/>
                  </a:lnTo>
                  <a:lnTo>
                    <a:pt x="388" y="320"/>
                  </a:lnTo>
                  <a:lnTo>
                    <a:pt x="371" y="316"/>
                  </a:lnTo>
                  <a:lnTo>
                    <a:pt x="353" y="312"/>
                  </a:lnTo>
                  <a:lnTo>
                    <a:pt x="336" y="309"/>
                  </a:lnTo>
                  <a:lnTo>
                    <a:pt x="319" y="307"/>
                  </a:lnTo>
                  <a:lnTo>
                    <a:pt x="302" y="303"/>
                  </a:lnTo>
                  <a:lnTo>
                    <a:pt x="284" y="300"/>
                  </a:lnTo>
                  <a:lnTo>
                    <a:pt x="268" y="296"/>
                  </a:lnTo>
                  <a:lnTo>
                    <a:pt x="251" y="293"/>
                  </a:lnTo>
                  <a:lnTo>
                    <a:pt x="234" y="288"/>
                  </a:lnTo>
                  <a:lnTo>
                    <a:pt x="218" y="284"/>
                  </a:lnTo>
                  <a:lnTo>
                    <a:pt x="201" y="279"/>
                  </a:lnTo>
                  <a:lnTo>
                    <a:pt x="185" y="272"/>
                  </a:lnTo>
                  <a:lnTo>
                    <a:pt x="169" y="265"/>
                  </a:lnTo>
                  <a:lnTo>
                    <a:pt x="154" y="257"/>
                  </a:lnTo>
                  <a:lnTo>
                    <a:pt x="139" y="248"/>
                  </a:lnTo>
                  <a:lnTo>
                    <a:pt x="125" y="237"/>
                  </a:lnTo>
                  <a:lnTo>
                    <a:pt x="115" y="277"/>
                  </a:lnTo>
                  <a:lnTo>
                    <a:pt x="107" y="317"/>
                  </a:lnTo>
                  <a:lnTo>
                    <a:pt x="100" y="360"/>
                  </a:lnTo>
                  <a:lnTo>
                    <a:pt x="98" y="401"/>
                  </a:lnTo>
                  <a:lnTo>
                    <a:pt x="98" y="445"/>
                  </a:lnTo>
                  <a:lnTo>
                    <a:pt x="102" y="487"/>
                  </a:lnTo>
                  <a:lnTo>
                    <a:pt x="110" y="530"/>
                  </a:lnTo>
                  <a:lnTo>
                    <a:pt x="122" y="573"/>
                  </a:lnTo>
                  <a:lnTo>
                    <a:pt x="133" y="592"/>
                  </a:lnTo>
                  <a:lnTo>
                    <a:pt x="145" y="614"/>
                  </a:lnTo>
                  <a:lnTo>
                    <a:pt x="159" y="635"/>
                  </a:lnTo>
                  <a:lnTo>
                    <a:pt x="173" y="655"/>
                  </a:lnTo>
                  <a:lnTo>
                    <a:pt x="189" y="673"/>
                  </a:lnTo>
                  <a:lnTo>
                    <a:pt x="207" y="689"/>
                  </a:lnTo>
                  <a:lnTo>
                    <a:pt x="227" y="702"/>
                  </a:lnTo>
                  <a:lnTo>
                    <a:pt x="250" y="711"/>
                  </a:lnTo>
                  <a:lnTo>
                    <a:pt x="256" y="711"/>
                  </a:lnTo>
                  <a:lnTo>
                    <a:pt x="262" y="709"/>
                  </a:lnTo>
                  <a:lnTo>
                    <a:pt x="269" y="706"/>
                  </a:lnTo>
                  <a:lnTo>
                    <a:pt x="275" y="704"/>
                  </a:lnTo>
                  <a:lnTo>
                    <a:pt x="281" y="702"/>
                  </a:lnTo>
                  <a:lnTo>
                    <a:pt x="287" y="701"/>
                  </a:lnTo>
                  <a:lnTo>
                    <a:pt x="290" y="703"/>
                  </a:lnTo>
                  <a:lnTo>
                    <a:pt x="294" y="708"/>
                  </a:lnTo>
                  <a:lnTo>
                    <a:pt x="287" y="712"/>
                  </a:lnTo>
                  <a:lnTo>
                    <a:pt x="280" y="716"/>
                  </a:lnTo>
                  <a:lnTo>
                    <a:pt x="273" y="719"/>
                  </a:lnTo>
                  <a:lnTo>
                    <a:pt x="266" y="721"/>
                  </a:lnTo>
                  <a:lnTo>
                    <a:pt x="259" y="723"/>
                  </a:lnTo>
                  <a:lnTo>
                    <a:pt x="251" y="724"/>
                  </a:lnTo>
                  <a:lnTo>
                    <a:pt x="243" y="723"/>
                  </a:lnTo>
                  <a:lnTo>
                    <a:pt x="235" y="720"/>
                  </a:lnTo>
                  <a:lnTo>
                    <a:pt x="212" y="710"/>
                  </a:lnTo>
                  <a:lnTo>
                    <a:pt x="191" y="698"/>
                  </a:lnTo>
                  <a:lnTo>
                    <a:pt x="171" y="686"/>
                  </a:lnTo>
                  <a:lnTo>
                    <a:pt x="153" y="671"/>
                  </a:lnTo>
                  <a:lnTo>
                    <a:pt x="137" y="655"/>
                  </a:lnTo>
                  <a:lnTo>
                    <a:pt x="122" y="637"/>
                  </a:lnTo>
                  <a:lnTo>
                    <a:pt x="108" y="618"/>
                  </a:lnTo>
                  <a:lnTo>
                    <a:pt x="97" y="598"/>
                  </a:lnTo>
                  <a:lnTo>
                    <a:pt x="86" y="577"/>
                  </a:lnTo>
                  <a:lnTo>
                    <a:pt x="77" y="555"/>
                  </a:lnTo>
                  <a:lnTo>
                    <a:pt x="69" y="532"/>
                  </a:lnTo>
                  <a:lnTo>
                    <a:pt x="63" y="509"/>
                  </a:lnTo>
                  <a:lnTo>
                    <a:pt x="59" y="485"/>
                  </a:lnTo>
                  <a:lnTo>
                    <a:pt x="55" y="461"/>
                  </a:lnTo>
                  <a:lnTo>
                    <a:pt x="53" y="437"/>
                  </a:lnTo>
                  <a:lnTo>
                    <a:pt x="53" y="411"/>
                  </a:lnTo>
                  <a:lnTo>
                    <a:pt x="53" y="330"/>
                  </a:lnTo>
                  <a:lnTo>
                    <a:pt x="45" y="330"/>
                  </a:lnTo>
                  <a:lnTo>
                    <a:pt x="38" y="330"/>
                  </a:lnTo>
                  <a:lnTo>
                    <a:pt x="30" y="330"/>
                  </a:lnTo>
                  <a:lnTo>
                    <a:pt x="22" y="328"/>
                  </a:lnTo>
                  <a:lnTo>
                    <a:pt x="15" y="326"/>
                  </a:lnTo>
                  <a:lnTo>
                    <a:pt x="9" y="323"/>
                  </a:lnTo>
                  <a:lnTo>
                    <a:pt x="3" y="319"/>
                  </a:lnTo>
                  <a:lnTo>
                    <a:pt x="0" y="314"/>
                  </a:lnTo>
                  <a:lnTo>
                    <a:pt x="56" y="294"/>
                  </a:lnTo>
                  <a:lnTo>
                    <a:pt x="61" y="269"/>
                  </a:lnTo>
                  <a:lnTo>
                    <a:pt x="65" y="242"/>
                  </a:lnTo>
                  <a:lnTo>
                    <a:pt x="72" y="217"/>
                  </a:lnTo>
                  <a:lnTo>
                    <a:pt x="87" y="196"/>
                  </a:lnTo>
                  <a:lnTo>
                    <a:pt x="78" y="184"/>
                  </a:lnTo>
                  <a:lnTo>
                    <a:pt x="71" y="171"/>
                  </a:lnTo>
                  <a:lnTo>
                    <a:pt x="64" y="156"/>
                  </a:lnTo>
                  <a:lnTo>
                    <a:pt x="60" y="141"/>
                  </a:lnTo>
                  <a:lnTo>
                    <a:pt x="56" y="126"/>
                  </a:lnTo>
                  <a:lnTo>
                    <a:pt x="56" y="110"/>
                  </a:lnTo>
                  <a:lnTo>
                    <a:pt x="57" y="93"/>
                  </a:lnTo>
                  <a:lnTo>
                    <a:pt x="63" y="77"/>
                  </a:lnTo>
                  <a:lnTo>
                    <a:pt x="70" y="65"/>
                  </a:lnTo>
                  <a:lnTo>
                    <a:pt x="77" y="53"/>
                  </a:lnTo>
                  <a:lnTo>
                    <a:pt x="85" y="42"/>
                  </a:lnTo>
                  <a:lnTo>
                    <a:pt x="94" y="31"/>
                  </a:lnTo>
                  <a:lnTo>
                    <a:pt x="103" y="22"/>
                  </a:lnTo>
                  <a:lnTo>
                    <a:pt x="115" y="14"/>
                  </a:lnTo>
                  <a:lnTo>
                    <a:pt x="125" y="7"/>
                  </a:lnTo>
                  <a:lnTo>
                    <a:pt x="138" y="0"/>
                  </a:lnTo>
                  <a:lnTo>
                    <a:pt x="144" y="8"/>
                  </a:lnTo>
                  <a:lnTo>
                    <a:pt x="145" y="15"/>
                  </a:lnTo>
                  <a:lnTo>
                    <a:pt x="142" y="22"/>
                  </a:lnTo>
                  <a:lnTo>
                    <a:pt x="135" y="28"/>
                  </a:lnTo>
                  <a:lnTo>
                    <a:pt x="127" y="34"/>
                  </a:lnTo>
                  <a:lnTo>
                    <a:pt x="120" y="40"/>
                  </a:lnTo>
                  <a:lnTo>
                    <a:pt x="113" y="47"/>
                  </a:lnTo>
                  <a:lnTo>
                    <a:pt x="109" y="55"/>
                  </a:lnTo>
                  <a:lnTo>
                    <a:pt x="102" y="83"/>
                  </a:lnTo>
                  <a:lnTo>
                    <a:pt x="103" y="113"/>
                  </a:lnTo>
                  <a:lnTo>
                    <a:pt x="110" y="141"/>
                  </a:lnTo>
                  <a:lnTo>
                    <a:pt x="122" y="166"/>
                  </a:lnTo>
                  <a:lnTo>
                    <a:pt x="138" y="184"/>
                  </a:lnTo>
                  <a:lnTo>
                    <a:pt x="154" y="201"/>
                  </a:lnTo>
                  <a:lnTo>
                    <a:pt x="173" y="214"/>
                  </a:lnTo>
                  <a:lnTo>
                    <a:pt x="192" y="226"/>
                  </a:lnTo>
                  <a:lnTo>
                    <a:pt x="212" y="235"/>
                  </a:lnTo>
                  <a:lnTo>
                    <a:pt x="232" y="242"/>
                  </a:lnTo>
                  <a:lnTo>
                    <a:pt x="254" y="249"/>
                  </a:lnTo>
                  <a:lnTo>
                    <a:pt x="276" y="255"/>
                  </a:lnTo>
                  <a:lnTo>
                    <a:pt x="298" y="259"/>
                  </a:lnTo>
                  <a:lnTo>
                    <a:pt x="320" y="265"/>
                  </a:lnTo>
                  <a:lnTo>
                    <a:pt x="342" y="271"/>
                  </a:lnTo>
                  <a:lnTo>
                    <a:pt x="364" y="277"/>
                  </a:lnTo>
                  <a:lnTo>
                    <a:pt x="385" y="284"/>
                  </a:lnTo>
                  <a:lnTo>
                    <a:pt x="405" y="293"/>
                  </a:lnTo>
                  <a:lnTo>
                    <a:pt x="425" y="302"/>
                  </a:lnTo>
                  <a:lnTo>
                    <a:pt x="444" y="315"/>
                  </a:lnTo>
                  <a:lnTo>
                    <a:pt x="459" y="317"/>
                  </a:lnTo>
                  <a:lnTo>
                    <a:pt x="474" y="322"/>
                  </a:lnTo>
                  <a:lnTo>
                    <a:pt x="488" y="328"/>
                  </a:lnTo>
                  <a:lnTo>
                    <a:pt x="501" y="337"/>
                  </a:lnTo>
                  <a:lnTo>
                    <a:pt x="512" y="347"/>
                  </a:lnTo>
                  <a:lnTo>
                    <a:pt x="523" y="358"/>
                  </a:lnTo>
                  <a:lnTo>
                    <a:pt x="531" y="370"/>
                  </a:lnTo>
                  <a:lnTo>
                    <a:pt x="539" y="384"/>
                  </a:lnTo>
                  <a:lnTo>
                    <a:pt x="541" y="396"/>
                  </a:lnTo>
                  <a:lnTo>
                    <a:pt x="540" y="410"/>
                  </a:lnTo>
                  <a:lnTo>
                    <a:pt x="534" y="421"/>
                  </a:lnTo>
                  <a:lnTo>
                    <a:pt x="524" y="430"/>
                  </a:lnTo>
                  <a:lnTo>
                    <a:pt x="517" y="430"/>
                  </a:lnTo>
                  <a:lnTo>
                    <a:pt x="510" y="426"/>
                  </a:lnTo>
                  <a:lnTo>
                    <a:pt x="502" y="422"/>
                  </a:lnTo>
                  <a:lnTo>
                    <a:pt x="495" y="417"/>
                  </a:lnTo>
                  <a:lnTo>
                    <a:pt x="488" y="411"/>
                  </a:lnTo>
                  <a:lnTo>
                    <a:pt x="482" y="406"/>
                  </a:lnTo>
                  <a:lnTo>
                    <a:pt x="479" y="402"/>
                  </a:lnTo>
                  <a:lnTo>
                    <a:pt x="478" y="401"/>
                  </a:lnTo>
                  <a:lnTo>
                    <a:pt x="485" y="405"/>
                  </a:lnTo>
                  <a:lnTo>
                    <a:pt x="492" y="409"/>
                  </a:lnTo>
                  <a:lnTo>
                    <a:pt x="497" y="413"/>
                  </a:lnTo>
                  <a:lnTo>
                    <a:pt x="505" y="414"/>
                  </a:lnTo>
                  <a:lnTo>
                    <a:pt x="511" y="409"/>
                  </a:lnTo>
                  <a:lnTo>
                    <a:pt x="515" y="402"/>
                  </a:lnTo>
                  <a:lnTo>
                    <a:pt x="516" y="396"/>
                  </a:lnTo>
                  <a:lnTo>
                    <a:pt x="516" y="388"/>
                  </a:lnTo>
                  <a:lnTo>
                    <a:pt x="508" y="383"/>
                  </a:lnTo>
                  <a:lnTo>
                    <a:pt x="501" y="375"/>
                  </a:lnTo>
                  <a:lnTo>
                    <a:pt x="493" y="368"/>
                  </a:lnTo>
                  <a:lnTo>
                    <a:pt x="484" y="361"/>
                  </a:lnTo>
                  <a:lnTo>
                    <a:pt x="476" y="354"/>
                  </a:lnTo>
                  <a:lnTo>
                    <a:pt x="466" y="349"/>
                  </a:lnTo>
                  <a:lnTo>
                    <a:pt x="456" y="346"/>
                  </a:lnTo>
                  <a:lnTo>
                    <a:pt x="447" y="346"/>
                  </a:lnTo>
                  <a:lnTo>
                    <a:pt x="454" y="368"/>
                  </a:lnTo>
                  <a:lnTo>
                    <a:pt x="457" y="392"/>
                  </a:lnTo>
                  <a:lnTo>
                    <a:pt x="458" y="416"/>
                  </a:lnTo>
                  <a:lnTo>
                    <a:pt x="461" y="440"/>
                  </a:lnTo>
                  <a:lnTo>
                    <a:pt x="463" y="464"/>
                  </a:lnTo>
                  <a:lnTo>
                    <a:pt x="469" y="487"/>
                  </a:lnTo>
                  <a:lnTo>
                    <a:pt x="480" y="509"/>
                  </a:lnTo>
                  <a:lnTo>
                    <a:pt x="496" y="529"/>
                  </a:lnTo>
                  <a:lnTo>
                    <a:pt x="510" y="544"/>
                  </a:lnTo>
                  <a:lnTo>
                    <a:pt x="524" y="560"/>
                  </a:lnTo>
                  <a:lnTo>
                    <a:pt x="539" y="575"/>
                  </a:lnTo>
                  <a:lnTo>
                    <a:pt x="556" y="589"/>
                  </a:lnTo>
                  <a:lnTo>
                    <a:pt x="573" y="600"/>
                  </a:lnTo>
                  <a:lnTo>
                    <a:pt x="592" y="608"/>
                  </a:lnTo>
                  <a:lnTo>
                    <a:pt x="611" y="612"/>
                  </a:lnTo>
                  <a:lnTo>
                    <a:pt x="633" y="611"/>
                  </a:lnTo>
                  <a:lnTo>
                    <a:pt x="637" y="607"/>
                  </a:lnTo>
                  <a:lnTo>
                    <a:pt x="641" y="604"/>
                  </a:lnTo>
                  <a:lnTo>
                    <a:pt x="646" y="602"/>
                  </a:lnTo>
                  <a:lnTo>
                    <a:pt x="649" y="598"/>
                  </a:lnTo>
                  <a:lnTo>
                    <a:pt x="645" y="593"/>
                  </a:lnTo>
                  <a:lnTo>
                    <a:pt x="639" y="591"/>
                  </a:lnTo>
                  <a:lnTo>
                    <a:pt x="634" y="589"/>
                  </a:lnTo>
                  <a:lnTo>
                    <a:pt x="633" y="583"/>
                  </a:lnTo>
                  <a:lnTo>
                    <a:pt x="640" y="578"/>
                  </a:lnTo>
                  <a:lnTo>
                    <a:pt x="647" y="576"/>
                  </a:lnTo>
                  <a:lnTo>
                    <a:pt x="656" y="575"/>
                  </a:lnTo>
                  <a:lnTo>
                    <a:pt x="664" y="577"/>
                  </a:lnTo>
                  <a:lnTo>
                    <a:pt x="671" y="584"/>
                  </a:lnTo>
                  <a:lnTo>
                    <a:pt x="675" y="592"/>
                  </a:lnTo>
                  <a:lnTo>
                    <a:pt x="676" y="600"/>
                  </a:lnTo>
                  <a:lnTo>
                    <a:pt x="675" y="608"/>
                  </a:lnTo>
                  <a:lnTo>
                    <a:pt x="674" y="619"/>
                  </a:lnTo>
                  <a:lnTo>
                    <a:pt x="668" y="628"/>
                  </a:lnTo>
                  <a:lnTo>
                    <a:pt x="657" y="636"/>
                  </a:lnTo>
                  <a:lnTo>
                    <a:pt x="645" y="643"/>
                  </a:lnTo>
                  <a:lnTo>
                    <a:pt x="630" y="644"/>
                  </a:lnTo>
                  <a:lnTo>
                    <a:pt x="616" y="643"/>
                  </a:lnTo>
                  <a:lnTo>
                    <a:pt x="602" y="641"/>
                  </a:lnTo>
                  <a:lnTo>
                    <a:pt x="590" y="637"/>
                  </a:lnTo>
                  <a:lnTo>
                    <a:pt x="577" y="631"/>
                  </a:lnTo>
                  <a:lnTo>
                    <a:pt x="565" y="627"/>
                  </a:lnTo>
                  <a:lnTo>
                    <a:pt x="556" y="620"/>
                  </a:lnTo>
                  <a:lnTo>
                    <a:pt x="547" y="614"/>
                  </a:lnTo>
                  <a:lnTo>
                    <a:pt x="554" y="636"/>
                  </a:lnTo>
                  <a:lnTo>
                    <a:pt x="562" y="658"/>
                  </a:lnTo>
                  <a:lnTo>
                    <a:pt x="571" y="679"/>
                  </a:lnTo>
                  <a:lnTo>
                    <a:pt x="581" y="701"/>
                  </a:lnTo>
                  <a:lnTo>
                    <a:pt x="593" y="721"/>
                  </a:lnTo>
                  <a:lnTo>
                    <a:pt x="605" y="743"/>
                  </a:lnTo>
                  <a:lnTo>
                    <a:pt x="617" y="764"/>
                  </a:lnTo>
                  <a:lnTo>
                    <a:pt x="631" y="784"/>
                  </a:lnTo>
                  <a:lnTo>
                    <a:pt x="615" y="8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7" name="Freeform 59"/>
            <p:cNvSpPr>
              <a:spLocks/>
            </p:cNvSpPr>
            <p:nvPr/>
          </p:nvSpPr>
          <p:spPr bwMode="auto">
            <a:xfrm>
              <a:off x="3350" y="2622"/>
              <a:ext cx="130" cy="250"/>
            </a:xfrm>
            <a:custGeom>
              <a:avLst/>
              <a:gdLst>
                <a:gd name="T0" fmla="*/ 248 w 260"/>
                <a:gd name="T1" fmla="*/ 153 h 501"/>
                <a:gd name="T2" fmla="*/ 260 w 260"/>
                <a:gd name="T3" fmla="*/ 246 h 501"/>
                <a:gd name="T4" fmla="*/ 249 w 260"/>
                <a:gd name="T5" fmla="*/ 339 h 501"/>
                <a:gd name="T6" fmla="*/ 213 w 260"/>
                <a:gd name="T7" fmla="*/ 424 h 501"/>
                <a:gd name="T8" fmla="*/ 175 w 260"/>
                <a:gd name="T9" fmla="*/ 470 h 501"/>
                <a:gd name="T10" fmla="*/ 144 w 260"/>
                <a:gd name="T11" fmla="*/ 486 h 501"/>
                <a:gd name="T12" fmla="*/ 111 w 260"/>
                <a:gd name="T13" fmla="*/ 498 h 501"/>
                <a:gd name="T14" fmla="*/ 87 w 260"/>
                <a:gd name="T15" fmla="*/ 501 h 501"/>
                <a:gd name="T16" fmla="*/ 87 w 260"/>
                <a:gd name="T17" fmla="*/ 493 h 501"/>
                <a:gd name="T18" fmla="*/ 108 w 260"/>
                <a:gd name="T19" fmla="*/ 475 h 501"/>
                <a:gd name="T20" fmla="*/ 140 w 260"/>
                <a:gd name="T21" fmla="*/ 453 h 501"/>
                <a:gd name="T22" fmla="*/ 167 w 260"/>
                <a:gd name="T23" fmla="*/ 430 h 501"/>
                <a:gd name="T24" fmla="*/ 188 w 260"/>
                <a:gd name="T25" fmla="*/ 388 h 501"/>
                <a:gd name="T26" fmla="*/ 205 w 260"/>
                <a:gd name="T27" fmla="*/ 319 h 501"/>
                <a:gd name="T28" fmla="*/ 212 w 260"/>
                <a:gd name="T29" fmla="*/ 247 h 501"/>
                <a:gd name="T30" fmla="*/ 206 w 260"/>
                <a:gd name="T31" fmla="*/ 174 h 501"/>
                <a:gd name="T32" fmla="*/ 196 w 260"/>
                <a:gd name="T33" fmla="*/ 130 h 501"/>
                <a:gd name="T34" fmla="*/ 190 w 260"/>
                <a:gd name="T35" fmla="*/ 111 h 501"/>
                <a:gd name="T36" fmla="*/ 181 w 260"/>
                <a:gd name="T37" fmla="*/ 93 h 501"/>
                <a:gd name="T38" fmla="*/ 169 w 260"/>
                <a:gd name="T39" fmla="*/ 78 h 501"/>
                <a:gd name="T40" fmla="*/ 140 w 260"/>
                <a:gd name="T41" fmla="*/ 53 h 501"/>
                <a:gd name="T42" fmla="*/ 87 w 260"/>
                <a:gd name="T43" fmla="*/ 32 h 501"/>
                <a:gd name="T44" fmla="*/ 37 w 260"/>
                <a:gd name="T45" fmla="*/ 24 h 501"/>
                <a:gd name="T46" fmla="*/ 5 w 260"/>
                <a:gd name="T47" fmla="*/ 24 h 501"/>
                <a:gd name="T48" fmla="*/ 16 w 260"/>
                <a:gd name="T49" fmla="*/ 13 h 501"/>
                <a:gd name="T50" fmla="*/ 53 w 260"/>
                <a:gd name="T51" fmla="*/ 1 h 501"/>
                <a:gd name="T52" fmla="*/ 92 w 260"/>
                <a:gd name="T53" fmla="*/ 2 h 501"/>
                <a:gd name="T54" fmla="*/ 130 w 260"/>
                <a:gd name="T55" fmla="*/ 12 h 501"/>
                <a:gd name="T56" fmla="*/ 160 w 260"/>
                <a:gd name="T57" fmla="*/ 28 h 501"/>
                <a:gd name="T58" fmla="*/ 184 w 260"/>
                <a:gd name="T59" fmla="*/ 47 h 501"/>
                <a:gd name="T60" fmla="*/ 206 w 260"/>
                <a:gd name="T61" fmla="*/ 72 h 501"/>
                <a:gd name="T62" fmla="*/ 225 w 260"/>
                <a:gd name="T63" fmla="*/ 97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0" h="501">
                  <a:moveTo>
                    <a:pt x="232" y="111"/>
                  </a:moveTo>
                  <a:lnTo>
                    <a:pt x="248" y="153"/>
                  </a:lnTo>
                  <a:lnTo>
                    <a:pt x="257" y="198"/>
                  </a:lnTo>
                  <a:lnTo>
                    <a:pt x="260" y="246"/>
                  </a:lnTo>
                  <a:lnTo>
                    <a:pt x="258" y="293"/>
                  </a:lnTo>
                  <a:lnTo>
                    <a:pt x="249" y="339"/>
                  </a:lnTo>
                  <a:lnTo>
                    <a:pt x="234" y="384"/>
                  </a:lnTo>
                  <a:lnTo>
                    <a:pt x="213" y="424"/>
                  </a:lnTo>
                  <a:lnTo>
                    <a:pt x="186" y="461"/>
                  </a:lnTo>
                  <a:lnTo>
                    <a:pt x="175" y="470"/>
                  </a:lnTo>
                  <a:lnTo>
                    <a:pt x="160" y="478"/>
                  </a:lnTo>
                  <a:lnTo>
                    <a:pt x="144" y="486"/>
                  </a:lnTo>
                  <a:lnTo>
                    <a:pt x="127" y="493"/>
                  </a:lnTo>
                  <a:lnTo>
                    <a:pt x="111" y="498"/>
                  </a:lnTo>
                  <a:lnTo>
                    <a:pt x="97" y="501"/>
                  </a:lnTo>
                  <a:lnTo>
                    <a:pt x="87" y="501"/>
                  </a:lnTo>
                  <a:lnTo>
                    <a:pt x="82" y="499"/>
                  </a:lnTo>
                  <a:lnTo>
                    <a:pt x="87" y="493"/>
                  </a:lnTo>
                  <a:lnTo>
                    <a:pt x="96" y="485"/>
                  </a:lnTo>
                  <a:lnTo>
                    <a:pt x="108" y="475"/>
                  </a:lnTo>
                  <a:lnTo>
                    <a:pt x="123" y="464"/>
                  </a:lnTo>
                  <a:lnTo>
                    <a:pt x="140" y="453"/>
                  </a:lnTo>
                  <a:lnTo>
                    <a:pt x="154" y="441"/>
                  </a:lnTo>
                  <a:lnTo>
                    <a:pt x="167" y="430"/>
                  </a:lnTo>
                  <a:lnTo>
                    <a:pt x="175" y="421"/>
                  </a:lnTo>
                  <a:lnTo>
                    <a:pt x="188" y="388"/>
                  </a:lnTo>
                  <a:lnTo>
                    <a:pt x="198" y="355"/>
                  </a:lnTo>
                  <a:lnTo>
                    <a:pt x="205" y="319"/>
                  </a:lnTo>
                  <a:lnTo>
                    <a:pt x="210" y="284"/>
                  </a:lnTo>
                  <a:lnTo>
                    <a:pt x="212" y="247"/>
                  </a:lnTo>
                  <a:lnTo>
                    <a:pt x="210" y="210"/>
                  </a:lnTo>
                  <a:lnTo>
                    <a:pt x="206" y="174"/>
                  </a:lnTo>
                  <a:lnTo>
                    <a:pt x="198" y="140"/>
                  </a:lnTo>
                  <a:lnTo>
                    <a:pt x="196" y="130"/>
                  </a:lnTo>
                  <a:lnTo>
                    <a:pt x="194" y="120"/>
                  </a:lnTo>
                  <a:lnTo>
                    <a:pt x="190" y="111"/>
                  </a:lnTo>
                  <a:lnTo>
                    <a:pt x="186" y="103"/>
                  </a:lnTo>
                  <a:lnTo>
                    <a:pt x="181" y="93"/>
                  </a:lnTo>
                  <a:lnTo>
                    <a:pt x="175" y="85"/>
                  </a:lnTo>
                  <a:lnTo>
                    <a:pt x="169" y="78"/>
                  </a:lnTo>
                  <a:lnTo>
                    <a:pt x="163" y="70"/>
                  </a:lnTo>
                  <a:lnTo>
                    <a:pt x="140" y="53"/>
                  </a:lnTo>
                  <a:lnTo>
                    <a:pt x="114" y="40"/>
                  </a:lnTo>
                  <a:lnTo>
                    <a:pt x="87" y="32"/>
                  </a:lnTo>
                  <a:lnTo>
                    <a:pt x="61" y="27"/>
                  </a:lnTo>
                  <a:lnTo>
                    <a:pt x="37" y="24"/>
                  </a:lnTo>
                  <a:lnTo>
                    <a:pt x="17" y="24"/>
                  </a:lnTo>
                  <a:lnTo>
                    <a:pt x="5" y="24"/>
                  </a:lnTo>
                  <a:lnTo>
                    <a:pt x="0" y="24"/>
                  </a:lnTo>
                  <a:lnTo>
                    <a:pt x="16" y="13"/>
                  </a:lnTo>
                  <a:lnTo>
                    <a:pt x="34" y="6"/>
                  </a:lnTo>
                  <a:lnTo>
                    <a:pt x="53" y="1"/>
                  </a:lnTo>
                  <a:lnTo>
                    <a:pt x="73" y="0"/>
                  </a:lnTo>
                  <a:lnTo>
                    <a:pt x="92" y="2"/>
                  </a:lnTo>
                  <a:lnTo>
                    <a:pt x="112" y="6"/>
                  </a:lnTo>
                  <a:lnTo>
                    <a:pt x="130" y="12"/>
                  </a:lnTo>
                  <a:lnTo>
                    <a:pt x="148" y="19"/>
                  </a:lnTo>
                  <a:lnTo>
                    <a:pt x="160" y="28"/>
                  </a:lnTo>
                  <a:lnTo>
                    <a:pt x="173" y="37"/>
                  </a:lnTo>
                  <a:lnTo>
                    <a:pt x="184" y="47"/>
                  </a:lnTo>
                  <a:lnTo>
                    <a:pt x="196" y="59"/>
                  </a:lnTo>
                  <a:lnTo>
                    <a:pt x="206" y="72"/>
                  </a:lnTo>
                  <a:lnTo>
                    <a:pt x="216" y="84"/>
                  </a:lnTo>
                  <a:lnTo>
                    <a:pt x="225" y="97"/>
                  </a:lnTo>
                  <a:lnTo>
                    <a:pt x="23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8" name="Freeform 60"/>
            <p:cNvSpPr>
              <a:spLocks/>
            </p:cNvSpPr>
            <p:nvPr/>
          </p:nvSpPr>
          <p:spPr bwMode="auto">
            <a:xfrm>
              <a:off x="2585" y="2651"/>
              <a:ext cx="321" cy="350"/>
            </a:xfrm>
            <a:custGeom>
              <a:avLst/>
              <a:gdLst>
                <a:gd name="T0" fmla="*/ 641 w 641"/>
                <a:gd name="T1" fmla="*/ 3 h 699"/>
                <a:gd name="T2" fmla="*/ 641 w 641"/>
                <a:gd name="T3" fmla="*/ 107 h 699"/>
                <a:gd name="T4" fmla="*/ 641 w 641"/>
                <a:gd name="T5" fmla="*/ 334 h 699"/>
                <a:gd name="T6" fmla="*/ 638 w 641"/>
                <a:gd name="T7" fmla="*/ 563 h 699"/>
                <a:gd name="T8" fmla="*/ 629 w 641"/>
                <a:gd name="T9" fmla="*/ 668 h 699"/>
                <a:gd name="T10" fmla="*/ 623 w 641"/>
                <a:gd name="T11" fmla="*/ 668 h 699"/>
                <a:gd name="T12" fmla="*/ 607 w 641"/>
                <a:gd name="T13" fmla="*/ 669 h 699"/>
                <a:gd name="T14" fmla="*/ 583 w 641"/>
                <a:gd name="T15" fmla="*/ 672 h 699"/>
                <a:gd name="T16" fmla="*/ 549 w 641"/>
                <a:gd name="T17" fmla="*/ 673 h 699"/>
                <a:gd name="T18" fmla="*/ 511 w 641"/>
                <a:gd name="T19" fmla="*/ 676 h 699"/>
                <a:gd name="T20" fmla="*/ 466 w 641"/>
                <a:gd name="T21" fmla="*/ 678 h 699"/>
                <a:gd name="T22" fmla="*/ 419 w 641"/>
                <a:gd name="T23" fmla="*/ 682 h 699"/>
                <a:gd name="T24" fmla="*/ 368 w 641"/>
                <a:gd name="T25" fmla="*/ 684 h 699"/>
                <a:gd name="T26" fmla="*/ 318 w 641"/>
                <a:gd name="T27" fmla="*/ 688 h 699"/>
                <a:gd name="T28" fmla="*/ 266 w 641"/>
                <a:gd name="T29" fmla="*/ 690 h 699"/>
                <a:gd name="T30" fmla="*/ 216 w 641"/>
                <a:gd name="T31" fmla="*/ 693 h 699"/>
                <a:gd name="T32" fmla="*/ 169 w 641"/>
                <a:gd name="T33" fmla="*/ 696 h 699"/>
                <a:gd name="T34" fmla="*/ 127 w 641"/>
                <a:gd name="T35" fmla="*/ 697 h 699"/>
                <a:gd name="T36" fmla="*/ 88 w 641"/>
                <a:gd name="T37" fmla="*/ 698 h 699"/>
                <a:gd name="T38" fmla="*/ 57 w 641"/>
                <a:gd name="T39" fmla="*/ 699 h 699"/>
                <a:gd name="T40" fmla="*/ 34 w 641"/>
                <a:gd name="T41" fmla="*/ 699 h 699"/>
                <a:gd name="T42" fmla="*/ 0 w 641"/>
                <a:gd name="T43" fmla="*/ 0 h 699"/>
                <a:gd name="T44" fmla="*/ 641 w 641"/>
                <a:gd name="T45" fmla="*/ 3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1" h="699">
                  <a:moveTo>
                    <a:pt x="641" y="3"/>
                  </a:moveTo>
                  <a:lnTo>
                    <a:pt x="641" y="107"/>
                  </a:lnTo>
                  <a:lnTo>
                    <a:pt x="641" y="334"/>
                  </a:lnTo>
                  <a:lnTo>
                    <a:pt x="638" y="563"/>
                  </a:lnTo>
                  <a:lnTo>
                    <a:pt x="629" y="668"/>
                  </a:lnTo>
                  <a:lnTo>
                    <a:pt x="623" y="668"/>
                  </a:lnTo>
                  <a:lnTo>
                    <a:pt x="607" y="669"/>
                  </a:lnTo>
                  <a:lnTo>
                    <a:pt x="583" y="672"/>
                  </a:lnTo>
                  <a:lnTo>
                    <a:pt x="549" y="673"/>
                  </a:lnTo>
                  <a:lnTo>
                    <a:pt x="511" y="676"/>
                  </a:lnTo>
                  <a:lnTo>
                    <a:pt x="466" y="678"/>
                  </a:lnTo>
                  <a:lnTo>
                    <a:pt x="419" y="682"/>
                  </a:lnTo>
                  <a:lnTo>
                    <a:pt x="368" y="684"/>
                  </a:lnTo>
                  <a:lnTo>
                    <a:pt x="318" y="688"/>
                  </a:lnTo>
                  <a:lnTo>
                    <a:pt x="266" y="690"/>
                  </a:lnTo>
                  <a:lnTo>
                    <a:pt x="216" y="693"/>
                  </a:lnTo>
                  <a:lnTo>
                    <a:pt x="169" y="696"/>
                  </a:lnTo>
                  <a:lnTo>
                    <a:pt x="127" y="697"/>
                  </a:lnTo>
                  <a:lnTo>
                    <a:pt x="88" y="698"/>
                  </a:lnTo>
                  <a:lnTo>
                    <a:pt x="57" y="699"/>
                  </a:lnTo>
                  <a:lnTo>
                    <a:pt x="34" y="699"/>
                  </a:lnTo>
                  <a:lnTo>
                    <a:pt x="0" y="0"/>
                  </a:lnTo>
                  <a:lnTo>
                    <a:pt x="641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69" name="Freeform 61"/>
            <p:cNvSpPr>
              <a:spLocks/>
            </p:cNvSpPr>
            <p:nvPr/>
          </p:nvSpPr>
          <p:spPr bwMode="auto">
            <a:xfrm>
              <a:off x="3295" y="2647"/>
              <a:ext cx="117" cy="218"/>
            </a:xfrm>
            <a:custGeom>
              <a:avLst/>
              <a:gdLst>
                <a:gd name="T0" fmla="*/ 137 w 233"/>
                <a:gd name="T1" fmla="*/ 180 h 434"/>
                <a:gd name="T2" fmla="*/ 122 w 233"/>
                <a:gd name="T3" fmla="*/ 226 h 434"/>
                <a:gd name="T4" fmla="*/ 92 w 233"/>
                <a:gd name="T5" fmla="*/ 266 h 434"/>
                <a:gd name="T6" fmla="*/ 74 w 233"/>
                <a:gd name="T7" fmla="*/ 274 h 434"/>
                <a:gd name="T8" fmla="*/ 52 w 233"/>
                <a:gd name="T9" fmla="*/ 275 h 434"/>
                <a:gd name="T10" fmla="*/ 36 w 233"/>
                <a:gd name="T11" fmla="*/ 279 h 434"/>
                <a:gd name="T12" fmla="*/ 52 w 233"/>
                <a:gd name="T13" fmla="*/ 291 h 434"/>
                <a:gd name="T14" fmla="*/ 72 w 233"/>
                <a:gd name="T15" fmla="*/ 298 h 434"/>
                <a:gd name="T16" fmla="*/ 97 w 233"/>
                <a:gd name="T17" fmla="*/ 296 h 434"/>
                <a:gd name="T18" fmla="*/ 128 w 233"/>
                <a:gd name="T19" fmla="*/ 295 h 434"/>
                <a:gd name="T20" fmla="*/ 146 w 233"/>
                <a:gd name="T21" fmla="*/ 300 h 434"/>
                <a:gd name="T22" fmla="*/ 139 w 233"/>
                <a:gd name="T23" fmla="*/ 343 h 434"/>
                <a:gd name="T24" fmla="*/ 112 w 233"/>
                <a:gd name="T25" fmla="*/ 379 h 434"/>
                <a:gd name="T26" fmla="*/ 99 w 233"/>
                <a:gd name="T27" fmla="*/ 400 h 434"/>
                <a:gd name="T28" fmla="*/ 129 w 233"/>
                <a:gd name="T29" fmla="*/ 400 h 434"/>
                <a:gd name="T30" fmla="*/ 158 w 233"/>
                <a:gd name="T31" fmla="*/ 389 h 434"/>
                <a:gd name="T32" fmla="*/ 180 w 233"/>
                <a:gd name="T33" fmla="*/ 372 h 434"/>
                <a:gd name="T34" fmla="*/ 199 w 233"/>
                <a:gd name="T35" fmla="*/ 348 h 434"/>
                <a:gd name="T36" fmla="*/ 224 w 233"/>
                <a:gd name="T37" fmla="*/ 329 h 434"/>
                <a:gd name="T38" fmla="*/ 233 w 233"/>
                <a:gd name="T39" fmla="*/ 358 h 434"/>
                <a:gd name="T40" fmla="*/ 207 w 233"/>
                <a:gd name="T41" fmla="*/ 397 h 434"/>
                <a:gd name="T42" fmla="*/ 161 w 233"/>
                <a:gd name="T43" fmla="*/ 423 h 434"/>
                <a:gd name="T44" fmla="*/ 109 w 233"/>
                <a:gd name="T45" fmla="*/ 434 h 434"/>
                <a:gd name="T46" fmla="*/ 85 w 233"/>
                <a:gd name="T47" fmla="*/ 424 h 434"/>
                <a:gd name="T48" fmla="*/ 60 w 233"/>
                <a:gd name="T49" fmla="*/ 411 h 434"/>
                <a:gd name="T50" fmla="*/ 48 w 233"/>
                <a:gd name="T51" fmla="*/ 393 h 434"/>
                <a:gd name="T52" fmla="*/ 61 w 233"/>
                <a:gd name="T53" fmla="*/ 387 h 434"/>
                <a:gd name="T54" fmla="*/ 77 w 233"/>
                <a:gd name="T55" fmla="*/ 384 h 434"/>
                <a:gd name="T56" fmla="*/ 104 w 233"/>
                <a:gd name="T57" fmla="*/ 358 h 434"/>
                <a:gd name="T58" fmla="*/ 104 w 233"/>
                <a:gd name="T59" fmla="*/ 335 h 434"/>
                <a:gd name="T60" fmla="*/ 68 w 233"/>
                <a:gd name="T61" fmla="*/ 329 h 434"/>
                <a:gd name="T62" fmla="*/ 34 w 233"/>
                <a:gd name="T63" fmla="*/ 310 h 434"/>
                <a:gd name="T64" fmla="*/ 2 w 233"/>
                <a:gd name="T65" fmla="*/ 260 h 434"/>
                <a:gd name="T66" fmla="*/ 13 w 233"/>
                <a:gd name="T67" fmla="*/ 218 h 434"/>
                <a:gd name="T68" fmla="*/ 21 w 233"/>
                <a:gd name="T69" fmla="*/ 238 h 434"/>
                <a:gd name="T70" fmla="*/ 33 w 233"/>
                <a:gd name="T71" fmla="*/ 256 h 434"/>
                <a:gd name="T72" fmla="*/ 53 w 233"/>
                <a:gd name="T73" fmla="*/ 257 h 434"/>
                <a:gd name="T74" fmla="*/ 68 w 233"/>
                <a:gd name="T75" fmla="*/ 256 h 434"/>
                <a:gd name="T76" fmla="*/ 82 w 233"/>
                <a:gd name="T77" fmla="*/ 248 h 434"/>
                <a:gd name="T78" fmla="*/ 87 w 233"/>
                <a:gd name="T79" fmla="*/ 149 h 434"/>
                <a:gd name="T80" fmla="*/ 66 w 233"/>
                <a:gd name="T81" fmla="*/ 51 h 434"/>
                <a:gd name="T82" fmla="*/ 117 w 233"/>
                <a:gd name="T83" fmla="*/ 16 h 434"/>
                <a:gd name="T84" fmla="*/ 133 w 233"/>
                <a:gd name="T85" fmla="*/ 147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33" h="434">
                  <a:moveTo>
                    <a:pt x="133" y="147"/>
                  </a:moveTo>
                  <a:lnTo>
                    <a:pt x="137" y="164"/>
                  </a:lnTo>
                  <a:lnTo>
                    <a:pt x="137" y="180"/>
                  </a:lnTo>
                  <a:lnTo>
                    <a:pt x="135" y="196"/>
                  </a:lnTo>
                  <a:lnTo>
                    <a:pt x="130" y="211"/>
                  </a:lnTo>
                  <a:lnTo>
                    <a:pt x="122" y="226"/>
                  </a:lnTo>
                  <a:lnTo>
                    <a:pt x="114" y="240"/>
                  </a:lnTo>
                  <a:lnTo>
                    <a:pt x="104" y="253"/>
                  </a:lnTo>
                  <a:lnTo>
                    <a:pt x="92" y="266"/>
                  </a:lnTo>
                  <a:lnTo>
                    <a:pt x="86" y="270"/>
                  </a:lnTo>
                  <a:lnTo>
                    <a:pt x="79" y="272"/>
                  </a:lnTo>
                  <a:lnTo>
                    <a:pt x="74" y="274"/>
                  </a:lnTo>
                  <a:lnTo>
                    <a:pt x="67" y="275"/>
                  </a:lnTo>
                  <a:lnTo>
                    <a:pt x="60" y="275"/>
                  </a:lnTo>
                  <a:lnTo>
                    <a:pt x="52" y="275"/>
                  </a:lnTo>
                  <a:lnTo>
                    <a:pt x="41" y="275"/>
                  </a:lnTo>
                  <a:lnTo>
                    <a:pt x="31" y="273"/>
                  </a:lnTo>
                  <a:lnTo>
                    <a:pt x="36" y="279"/>
                  </a:lnTo>
                  <a:lnTo>
                    <a:pt x="40" y="283"/>
                  </a:lnTo>
                  <a:lnTo>
                    <a:pt x="46" y="288"/>
                  </a:lnTo>
                  <a:lnTo>
                    <a:pt x="52" y="291"/>
                  </a:lnTo>
                  <a:lnTo>
                    <a:pt x="59" y="295"/>
                  </a:lnTo>
                  <a:lnTo>
                    <a:pt x="66" y="297"/>
                  </a:lnTo>
                  <a:lnTo>
                    <a:pt x="72" y="298"/>
                  </a:lnTo>
                  <a:lnTo>
                    <a:pt x="79" y="300"/>
                  </a:lnTo>
                  <a:lnTo>
                    <a:pt x="87" y="298"/>
                  </a:lnTo>
                  <a:lnTo>
                    <a:pt x="97" y="296"/>
                  </a:lnTo>
                  <a:lnTo>
                    <a:pt x="107" y="295"/>
                  </a:lnTo>
                  <a:lnTo>
                    <a:pt x="117" y="295"/>
                  </a:lnTo>
                  <a:lnTo>
                    <a:pt x="128" y="295"/>
                  </a:lnTo>
                  <a:lnTo>
                    <a:pt x="136" y="295"/>
                  </a:lnTo>
                  <a:lnTo>
                    <a:pt x="143" y="297"/>
                  </a:lnTo>
                  <a:lnTo>
                    <a:pt x="146" y="300"/>
                  </a:lnTo>
                  <a:lnTo>
                    <a:pt x="146" y="316"/>
                  </a:lnTo>
                  <a:lnTo>
                    <a:pt x="144" y="329"/>
                  </a:lnTo>
                  <a:lnTo>
                    <a:pt x="139" y="343"/>
                  </a:lnTo>
                  <a:lnTo>
                    <a:pt x="131" y="356"/>
                  </a:lnTo>
                  <a:lnTo>
                    <a:pt x="122" y="369"/>
                  </a:lnTo>
                  <a:lnTo>
                    <a:pt x="112" y="379"/>
                  </a:lnTo>
                  <a:lnTo>
                    <a:pt x="101" y="388"/>
                  </a:lnTo>
                  <a:lnTo>
                    <a:pt x="90" y="396"/>
                  </a:lnTo>
                  <a:lnTo>
                    <a:pt x="99" y="400"/>
                  </a:lnTo>
                  <a:lnTo>
                    <a:pt x="109" y="401"/>
                  </a:lnTo>
                  <a:lnTo>
                    <a:pt x="120" y="401"/>
                  </a:lnTo>
                  <a:lnTo>
                    <a:pt x="129" y="400"/>
                  </a:lnTo>
                  <a:lnTo>
                    <a:pt x="139" y="397"/>
                  </a:lnTo>
                  <a:lnTo>
                    <a:pt x="148" y="394"/>
                  </a:lnTo>
                  <a:lnTo>
                    <a:pt x="158" y="389"/>
                  </a:lnTo>
                  <a:lnTo>
                    <a:pt x="166" y="385"/>
                  </a:lnTo>
                  <a:lnTo>
                    <a:pt x="174" y="379"/>
                  </a:lnTo>
                  <a:lnTo>
                    <a:pt x="180" y="372"/>
                  </a:lnTo>
                  <a:lnTo>
                    <a:pt x="186" y="364"/>
                  </a:lnTo>
                  <a:lnTo>
                    <a:pt x="192" y="356"/>
                  </a:lnTo>
                  <a:lnTo>
                    <a:pt x="199" y="348"/>
                  </a:lnTo>
                  <a:lnTo>
                    <a:pt x="206" y="340"/>
                  </a:lnTo>
                  <a:lnTo>
                    <a:pt x="214" y="334"/>
                  </a:lnTo>
                  <a:lnTo>
                    <a:pt x="224" y="329"/>
                  </a:lnTo>
                  <a:lnTo>
                    <a:pt x="229" y="339"/>
                  </a:lnTo>
                  <a:lnTo>
                    <a:pt x="233" y="349"/>
                  </a:lnTo>
                  <a:lnTo>
                    <a:pt x="233" y="358"/>
                  </a:lnTo>
                  <a:lnTo>
                    <a:pt x="230" y="369"/>
                  </a:lnTo>
                  <a:lnTo>
                    <a:pt x="220" y="385"/>
                  </a:lnTo>
                  <a:lnTo>
                    <a:pt x="207" y="397"/>
                  </a:lnTo>
                  <a:lnTo>
                    <a:pt x="193" y="408"/>
                  </a:lnTo>
                  <a:lnTo>
                    <a:pt x="178" y="416"/>
                  </a:lnTo>
                  <a:lnTo>
                    <a:pt x="161" y="423"/>
                  </a:lnTo>
                  <a:lnTo>
                    <a:pt x="144" y="427"/>
                  </a:lnTo>
                  <a:lnTo>
                    <a:pt x="127" y="431"/>
                  </a:lnTo>
                  <a:lnTo>
                    <a:pt x="109" y="434"/>
                  </a:lnTo>
                  <a:lnTo>
                    <a:pt x="101" y="431"/>
                  </a:lnTo>
                  <a:lnTo>
                    <a:pt x="93" y="427"/>
                  </a:lnTo>
                  <a:lnTo>
                    <a:pt x="85" y="424"/>
                  </a:lnTo>
                  <a:lnTo>
                    <a:pt x="76" y="420"/>
                  </a:lnTo>
                  <a:lnTo>
                    <a:pt x="68" y="417"/>
                  </a:lnTo>
                  <a:lnTo>
                    <a:pt x="60" y="411"/>
                  </a:lnTo>
                  <a:lnTo>
                    <a:pt x="53" y="406"/>
                  </a:lnTo>
                  <a:lnTo>
                    <a:pt x="46" y="397"/>
                  </a:lnTo>
                  <a:lnTo>
                    <a:pt x="48" y="393"/>
                  </a:lnTo>
                  <a:lnTo>
                    <a:pt x="52" y="391"/>
                  </a:lnTo>
                  <a:lnTo>
                    <a:pt x="56" y="388"/>
                  </a:lnTo>
                  <a:lnTo>
                    <a:pt x="61" y="387"/>
                  </a:lnTo>
                  <a:lnTo>
                    <a:pt x="67" y="386"/>
                  </a:lnTo>
                  <a:lnTo>
                    <a:pt x="72" y="385"/>
                  </a:lnTo>
                  <a:lnTo>
                    <a:pt x="77" y="384"/>
                  </a:lnTo>
                  <a:lnTo>
                    <a:pt x="82" y="381"/>
                  </a:lnTo>
                  <a:lnTo>
                    <a:pt x="93" y="370"/>
                  </a:lnTo>
                  <a:lnTo>
                    <a:pt x="104" y="358"/>
                  </a:lnTo>
                  <a:lnTo>
                    <a:pt x="112" y="346"/>
                  </a:lnTo>
                  <a:lnTo>
                    <a:pt x="115" y="332"/>
                  </a:lnTo>
                  <a:lnTo>
                    <a:pt x="104" y="335"/>
                  </a:lnTo>
                  <a:lnTo>
                    <a:pt x="91" y="335"/>
                  </a:lnTo>
                  <a:lnTo>
                    <a:pt x="79" y="334"/>
                  </a:lnTo>
                  <a:lnTo>
                    <a:pt x="68" y="329"/>
                  </a:lnTo>
                  <a:lnTo>
                    <a:pt x="56" y="325"/>
                  </a:lnTo>
                  <a:lnTo>
                    <a:pt x="45" y="318"/>
                  </a:lnTo>
                  <a:lnTo>
                    <a:pt x="34" y="310"/>
                  </a:lnTo>
                  <a:lnTo>
                    <a:pt x="24" y="301"/>
                  </a:lnTo>
                  <a:lnTo>
                    <a:pt x="10" y="282"/>
                  </a:lnTo>
                  <a:lnTo>
                    <a:pt x="2" y="260"/>
                  </a:lnTo>
                  <a:lnTo>
                    <a:pt x="0" y="237"/>
                  </a:lnTo>
                  <a:lnTo>
                    <a:pt x="6" y="215"/>
                  </a:lnTo>
                  <a:lnTo>
                    <a:pt x="13" y="218"/>
                  </a:lnTo>
                  <a:lnTo>
                    <a:pt x="16" y="223"/>
                  </a:lnTo>
                  <a:lnTo>
                    <a:pt x="18" y="230"/>
                  </a:lnTo>
                  <a:lnTo>
                    <a:pt x="21" y="238"/>
                  </a:lnTo>
                  <a:lnTo>
                    <a:pt x="23" y="245"/>
                  </a:lnTo>
                  <a:lnTo>
                    <a:pt x="28" y="252"/>
                  </a:lnTo>
                  <a:lnTo>
                    <a:pt x="33" y="256"/>
                  </a:lnTo>
                  <a:lnTo>
                    <a:pt x="44" y="257"/>
                  </a:lnTo>
                  <a:lnTo>
                    <a:pt x="48" y="257"/>
                  </a:lnTo>
                  <a:lnTo>
                    <a:pt x="53" y="257"/>
                  </a:lnTo>
                  <a:lnTo>
                    <a:pt x="57" y="257"/>
                  </a:lnTo>
                  <a:lnTo>
                    <a:pt x="63" y="257"/>
                  </a:lnTo>
                  <a:lnTo>
                    <a:pt x="68" y="256"/>
                  </a:lnTo>
                  <a:lnTo>
                    <a:pt x="74" y="253"/>
                  </a:lnTo>
                  <a:lnTo>
                    <a:pt x="78" y="251"/>
                  </a:lnTo>
                  <a:lnTo>
                    <a:pt x="82" y="248"/>
                  </a:lnTo>
                  <a:lnTo>
                    <a:pt x="97" y="215"/>
                  </a:lnTo>
                  <a:lnTo>
                    <a:pt x="97" y="182"/>
                  </a:lnTo>
                  <a:lnTo>
                    <a:pt x="87" y="149"/>
                  </a:lnTo>
                  <a:lnTo>
                    <a:pt x="75" y="114"/>
                  </a:lnTo>
                  <a:lnTo>
                    <a:pt x="66" y="82"/>
                  </a:lnTo>
                  <a:lnTo>
                    <a:pt x="66" y="51"/>
                  </a:lnTo>
                  <a:lnTo>
                    <a:pt x="79" y="23"/>
                  </a:lnTo>
                  <a:lnTo>
                    <a:pt x="115" y="0"/>
                  </a:lnTo>
                  <a:lnTo>
                    <a:pt x="117" y="16"/>
                  </a:lnTo>
                  <a:lnTo>
                    <a:pt x="122" y="56"/>
                  </a:lnTo>
                  <a:lnTo>
                    <a:pt x="128" y="105"/>
                  </a:lnTo>
                  <a:lnTo>
                    <a:pt x="133" y="1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0" name="Freeform 62"/>
            <p:cNvSpPr>
              <a:spLocks/>
            </p:cNvSpPr>
            <p:nvPr/>
          </p:nvSpPr>
          <p:spPr bwMode="auto">
            <a:xfrm>
              <a:off x="2603" y="2661"/>
              <a:ext cx="289" cy="328"/>
            </a:xfrm>
            <a:custGeom>
              <a:avLst/>
              <a:gdLst>
                <a:gd name="T0" fmla="*/ 568 w 578"/>
                <a:gd name="T1" fmla="*/ 622 h 654"/>
                <a:gd name="T2" fmla="*/ 545 w 578"/>
                <a:gd name="T3" fmla="*/ 624 h 654"/>
                <a:gd name="T4" fmla="*/ 517 w 578"/>
                <a:gd name="T5" fmla="*/ 625 h 654"/>
                <a:gd name="T6" fmla="*/ 481 w 578"/>
                <a:gd name="T7" fmla="*/ 629 h 654"/>
                <a:gd name="T8" fmla="*/ 441 w 578"/>
                <a:gd name="T9" fmla="*/ 631 h 654"/>
                <a:gd name="T10" fmla="*/ 398 w 578"/>
                <a:gd name="T11" fmla="*/ 633 h 654"/>
                <a:gd name="T12" fmla="*/ 352 w 578"/>
                <a:gd name="T13" fmla="*/ 636 h 654"/>
                <a:gd name="T14" fmla="*/ 305 w 578"/>
                <a:gd name="T15" fmla="*/ 639 h 654"/>
                <a:gd name="T16" fmla="*/ 258 w 578"/>
                <a:gd name="T17" fmla="*/ 641 h 654"/>
                <a:gd name="T18" fmla="*/ 213 w 578"/>
                <a:gd name="T19" fmla="*/ 644 h 654"/>
                <a:gd name="T20" fmla="*/ 169 w 578"/>
                <a:gd name="T21" fmla="*/ 646 h 654"/>
                <a:gd name="T22" fmla="*/ 129 w 578"/>
                <a:gd name="T23" fmla="*/ 648 h 654"/>
                <a:gd name="T24" fmla="*/ 94 w 578"/>
                <a:gd name="T25" fmla="*/ 651 h 654"/>
                <a:gd name="T26" fmla="*/ 64 w 578"/>
                <a:gd name="T27" fmla="*/ 652 h 654"/>
                <a:gd name="T28" fmla="*/ 42 w 578"/>
                <a:gd name="T29" fmla="*/ 653 h 654"/>
                <a:gd name="T30" fmla="*/ 27 w 578"/>
                <a:gd name="T31" fmla="*/ 654 h 654"/>
                <a:gd name="T32" fmla="*/ 23 w 578"/>
                <a:gd name="T33" fmla="*/ 654 h 654"/>
                <a:gd name="T34" fmla="*/ 0 w 578"/>
                <a:gd name="T35" fmla="*/ 0 h 654"/>
                <a:gd name="T36" fmla="*/ 578 w 578"/>
                <a:gd name="T37" fmla="*/ 8 h 654"/>
                <a:gd name="T38" fmla="*/ 568 w 578"/>
                <a:gd name="T39" fmla="*/ 622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8" h="654">
                  <a:moveTo>
                    <a:pt x="568" y="622"/>
                  </a:moveTo>
                  <a:lnTo>
                    <a:pt x="545" y="624"/>
                  </a:lnTo>
                  <a:lnTo>
                    <a:pt x="517" y="625"/>
                  </a:lnTo>
                  <a:lnTo>
                    <a:pt x="481" y="629"/>
                  </a:lnTo>
                  <a:lnTo>
                    <a:pt x="441" y="631"/>
                  </a:lnTo>
                  <a:lnTo>
                    <a:pt x="398" y="633"/>
                  </a:lnTo>
                  <a:lnTo>
                    <a:pt x="352" y="636"/>
                  </a:lnTo>
                  <a:lnTo>
                    <a:pt x="305" y="639"/>
                  </a:lnTo>
                  <a:lnTo>
                    <a:pt x="258" y="641"/>
                  </a:lnTo>
                  <a:lnTo>
                    <a:pt x="213" y="644"/>
                  </a:lnTo>
                  <a:lnTo>
                    <a:pt x="169" y="646"/>
                  </a:lnTo>
                  <a:lnTo>
                    <a:pt x="129" y="648"/>
                  </a:lnTo>
                  <a:lnTo>
                    <a:pt x="94" y="651"/>
                  </a:lnTo>
                  <a:lnTo>
                    <a:pt x="64" y="652"/>
                  </a:lnTo>
                  <a:lnTo>
                    <a:pt x="42" y="653"/>
                  </a:lnTo>
                  <a:lnTo>
                    <a:pt x="27" y="654"/>
                  </a:lnTo>
                  <a:lnTo>
                    <a:pt x="23" y="654"/>
                  </a:lnTo>
                  <a:lnTo>
                    <a:pt x="0" y="0"/>
                  </a:lnTo>
                  <a:lnTo>
                    <a:pt x="578" y="8"/>
                  </a:lnTo>
                  <a:lnTo>
                    <a:pt x="568" y="622"/>
                  </a:lnTo>
                  <a:close/>
                </a:path>
              </a:pathLst>
            </a:custGeom>
            <a:solidFill>
              <a:srgbClr val="26A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1" name="Freeform 63"/>
            <p:cNvSpPr>
              <a:spLocks/>
            </p:cNvSpPr>
            <p:nvPr/>
          </p:nvSpPr>
          <p:spPr bwMode="auto">
            <a:xfrm>
              <a:off x="2561" y="3027"/>
              <a:ext cx="378" cy="112"/>
            </a:xfrm>
            <a:custGeom>
              <a:avLst/>
              <a:gdLst>
                <a:gd name="T0" fmla="*/ 754 w 756"/>
                <a:gd name="T1" fmla="*/ 7 h 226"/>
                <a:gd name="T2" fmla="*/ 741 w 756"/>
                <a:gd name="T3" fmla="*/ 14 h 226"/>
                <a:gd name="T4" fmla="*/ 716 w 756"/>
                <a:gd name="T5" fmla="*/ 27 h 226"/>
                <a:gd name="T6" fmla="*/ 682 w 756"/>
                <a:gd name="T7" fmla="*/ 43 h 226"/>
                <a:gd name="T8" fmla="*/ 643 w 756"/>
                <a:gd name="T9" fmla="*/ 59 h 226"/>
                <a:gd name="T10" fmla="*/ 602 w 756"/>
                <a:gd name="T11" fmla="*/ 74 h 226"/>
                <a:gd name="T12" fmla="*/ 559 w 756"/>
                <a:gd name="T13" fmla="*/ 86 h 226"/>
                <a:gd name="T14" fmla="*/ 519 w 756"/>
                <a:gd name="T15" fmla="*/ 92 h 226"/>
                <a:gd name="T16" fmla="*/ 486 w 756"/>
                <a:gd name="T17" fmla="*/ 128 h 226"/>
                <a:gd name="T18" fmla="*/ 475 w 756"/>
                <a:gd name="T19" fmla="*/ 210 h 226"/>
                <a:gd name="T20" fmla="*/ 458 w 756"/>
                <a:gd name="T21" fmla="*/ 206 h 226"/>
                <a:gd name="T22" fmla="*/ 453 w 756"/>
                <a:gd name="T23" fmla="*/ 151 h 226"/>
                <a:gd name="T24" fmla="*/ 460 w 756"/>
                <a:gd name="T25" fmla="*/ 116 h 226"/>
                <a:gd name="T26" fmla="*/ 467 w 756"/>
                <a:gd name="T27" fmla="*/ 101 h 226"/>
                <a:gd name="T28" fmla="*/ 476 w 756"/>
                <a:gd name="T29" fmla="*/ 90 h 226"/>
                <a:gd name="T30" fmla="*/ 488 w 756"/>
                <a:gd name="T31" fmla="*/ 81 h 226"/>
                <a:gd name="T32" fmla="*/ 505 w 756"/>
                <a:gd name="T33" fmla="*/ 77 h 226"/>
                <a:gd name="T34" fmla="*/ 541 w 756"/>
                <a:gd name="T35" fmla="*/ 69 h 226"/>
                <a:gd name="T36" fmla="*/ 590 w 756"/>
                <a:gd name="T37" fmla="*/ 54 h 226"/>
                <a:gd name="T38" fmla="*/ 636 w 756"/>
                <a:gd name="T39" fmla="*/ 38 h 226"/>
                <a:gd name="T40" fmla="*/ 636 w 756"/>
                <a:gd name="T41" fmla="*/ 32 h 226"/>
                <a:gd name="T42" fmla="*/ 574 w 756"/>
                <a:gd name="T43" fmla="*/ 35 h 226"/>
                <a:gd name="T44" fmla="*/ 483 w 756"/>
                <a:gd name="T45" fmla="*/ 40 h 226"/>
                <a:gd name="T46" fmla="*/ 376 w 756"/>
                <a:gd name="T47" fmla="*/ 47 h 226"/>
                <a:gd name="T48" fmla="*/ 264 w 756"/>
                <a:gd name="T49" fmla="*/ 57 h 226"/>
                <a:gd name="T50" fmla="*/ 159 w 756"/>
                <a:gd name="T51" fmla="*/ 65 h 226"/>
                <a:gd name="T52" fmla="*/ 72 w 756"/>
                <a:gd name="T53" fmla="*/ 71 h 226"/>
                <a:gd name="T54" fmla="*/ 14 w 756"/>
                <a:gd name="T55" fmla="*/ 75 h 226"/>
                <a:gd name="T56" fmla="*/ 2 w 756"/>
                <a:gd name="T57" fmla="*/ 69 h 226"/>
                <a:gd name="T58" fmla="*/ 6 w 756"/>
                <a:gd name="T59" fmla="*/ 59 h 226"/>
                <a:gd name="T60" fmla="*/ 13 w 756"/>
                <a:gd name="T61" fmla="*/ 51 h 226"/>
                <a:gd name="T62" fmla="*/ 36 w 756"/>
                <a:gd name="T63" fmla="*/ 50 h 226"/>
                <a:gd name="T64" fmla="*/ 71 w 756"/>
                <a:gd name="T65" fmla="*/ 46 h 226"/>
                <a:gd name="T66" fmla="*/ 114 w 756"/>
                <a:gd name="T67" fmla="*/ 42 h 226"/>
                <a:gd name="T68" fmla="*/ 167 w 756"/>
                <a:gd name="T69" fmla="*/ 37 h 226"/>
                <a:gd name="T70" fmla="*/ 225 w 756"/>
                <a:gd name="T71" fmla="*/ 31 h 226"/>
                <a:gd name="T72" fmla="*/ 288 w 756"/>
                <a:gd name="T73" fmla="*/ 27 h 226"/>
                <a:gd name="T74" fmla="*/ 354 w 756"/>
                <a:gd name="T75" fmla="*/ 21 h 226"/>
                <a:gd name="T76" fmla="*/ 420 w 756"/>
                <a:gd name="T77" fmla="*/ 15 h 226"/>
                <a:gd name="T78" fmla="*/ 485 w 756"/>
                <a:gd name="T79" fmla="*/ 10 h 226"/>
                <a:gd name="T80" fmla="*/ 548 w 756"/>
                <a:gd name="T81" fmla="*/ 7 h 226"/>
                <a:gd name="T82" fmla="*/ 605 w 756"/>
                <a:gd name="T83" fmla="*/ 4 h 226"/>
                <a:gd name="T84" fmla="*/ 656 w 756"/>
                <a:gd name="T85" fmla="*/ 1 h 226"/>
                <a:gd name="T86" fmla="*/ 698 w 756"/>
                <a:gd name="T87" fmla="*/ 0 h 226"/>
                <a:gd name="T88" fmla="*/ 731 w 756"/>
                <a:gd name="T89" fmla="*/ 1 h 226"/>
                <a:gd name="T90" fmla="*/ 751 w 756"/>
                <a:gd name="T91" fmla="*/ 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56" h="226">
                  <a:moveTo>
                    <a:pt x="756" y="6"/>
                  </a:moveTo>
                  <a:lnTo>
                    <a:pt x="754" y="7"/>
                  </a:lnTo>
                  <a:lnTo>
                    <a:pt x="749" y="9"/>
                  </a:lnTo>
                  <a:lnTo>
                    <a:pt x="741" y="14"/>
                  </a:lnTo>
                  <a:lnTo>
                    <a:pt x="729" y="20"/>
                  </a:lnTo>
                  <a:lnTo>
                    <a:pt x="716" y="27"/>
                  </a:lnTo>
                  <a:lnTo>
                    <a:pt x="700" y="35"/>
                  </a:lnTo>
                  <a:lnTo>
                    <a:pt x="682" y="43"/>
                  </a:lnTo>
                  <a:lnTo>
                    <a:pt x="664" y="51"/>
                  </a:lnTo>
                  <a:lnTo>
                    <a:pt x="643" y="59"/>
                  </a:lnTo>
                  <a:lnTo>
                    <a:pt x="622" y="67"/>
                  </a:lnTo>
                  <a:lnTo>
                    <a:pt x="602" y="74"/>
                  </a:lnTo>
                  <a:lnTo>
                    <a:pt x="580" y="81"/>
                  </a:lnTo>
                  <a:lnTo>
                    <a:pt x="559" y="86"/>
                  </a:lnTo>
                  <a:lnTo>
                    <a:pt x="538" y="90"/>
                  </a:lnTo>
                  <a:lnTo>
                    <a:pt x="519" y="92"/>
                  </a:lnTo>
                  <a:lnTo>
                    <a:pt x="500" y="92"/>
                  </a:lnTo>
                  <a:lnTo>
                    <a:pt x="486" y="128"/>
                  </a:lnTo>
                  <a:lnTo>
                    <a:pt x="478" y="173"/>
                  </a:lnTo>
                  <a:lnTo>
                    <a:pt x="475" y="210"/>
                  </a:lnTo>
                  <a:lnTo>
                    <a:pt x="475" y="226"/>
                  </a:lnTo>
                  <a:lnTo>
                    <a:pt x="458" y="206"/>
                  </a:lnTo>
                  <a:lnTo>
                    <a:pt x="452" y="180"/>
                  </a:lnTo>
                  <a:lnTo>
                    <a:pt x="453" y="151"/>
                  </a:lnTo>
                  <a:lnTo>
                    <a:pt x="458" y="123"/>
                  </a:lnTo>
                  <a:lnTo>
                    <a:pt x="460" y="116"/>
                  </a:lnTo>
                  <a:lnTo>
                    <a:pt x="463" y="108"/>
                  </a:lnTo>
                  <a:lnTo>
                    <a:pt x="467" y="101"/>
                  </a:lnTo>
                  <a:lnTo>
                    <a:pt x="470" y="96"/>
                  </a:lnTo>
                  <a:lnTo>
                    <a:pt x="476" y="90"/>
                  </a:lnTo>
                  <a:lnTo>
                    <a:pt x="482" y="84"/>
                  </a:lnTo>
                  <a:lnTo>
                    <a:pt x="488" y="81"/>
                  </a:lnTo>
                  <a:lnTo>
                    <a:pt x="496" y="77"/>
                  </a:lnTo>
                  <a:lnTo>
                    <a:pt x="505" y="77"/>
                  </a:lnTo>
                  <a:lnTo>
                    <a:pt x="520" y="75"/>
                  </a:lnTo>
                  <a:lnTo>
                    <a:pt x="541" y="69"/>
                  </a:lnTo>
                  <a:lnTo>
                    <a:pt x="565" y="62"/>
                  </a:lnTo>
                  <a:lnTo>
                    <a:pt x="590" y="54"/>
                  </a:lnTo>
                  <a:lnTo>
                    <a:pt x="614" y="46"/>
                  </a:lnTo>
                  <a:lnTo>
                    <a:pt x="636" y="38"/>
                  </a:lnTo>
                  <a:lnTo>
                    <a:pt x="653" y="33"/>
                  </a:lnTo>
                  <a:lnTo>
                    <a:pt x="636" y="32"/>
                  </a:lnTo>
                  <a:lnTo>
                    <a:pt x="609" y="33"/>
                  </a:lnTo>
                  <a:lnTo>
                    <a:pt x="574" y="35"/>
                  </a:lnTo>
                  <a:lnTo>
                    <a:pt x="531" y="37"/>
                  </a:lnTo>
                  <a:lnTo>
                    <a:pt x="483" y="40"/>
                  </a:lnTo>
                  <a:lnTo>
                    <a:pt x="431" y="44"/>
                  </a:lnTo>
                  <a:lnTo>
                    <a:pt x="376" y="47"/>
                  </a:lnTo>
                  <a:lnTo>
                    <a:pt x="321" y="52"/>
                  </a:lnTo>
                  <a:lnTo>
                    <a:pt x="264" y="57"/>
                  </a:lnTo>
                  <a:lnTo>
                    <a:pt x="210" y="60"/>
                  </a:lnTo>
                  <a:lnTo>
                    <a:pt x="159" y="65"/>
                  </a:lnTo>
                  <a:lnTo>
                    <a:pt x="113" y="68"/>
                  </a:lnTo>
                  <a:lnTo>
                    <a:pt x="72" y="71"/>
                  </a:lnTo>
                  <a:lnTo>
                    <a:pt x="40" y="73"/>
                  </a:lnTo>
                  <a:lnTo>
                    <a:pt x="14" y="75"/>
                  </a:lnTo>
                  <a:lnTo>
                    <a:pt x="0" y="75"/>
                  </a:lnTo>
                  <a:lnTo>
                    <a:pt x="2" y="69"/>
                  </a:lnTo>
                  <a:lnTo>
                    <a:pt x="4" y="63"/>
                  </a:lnTo>
                  <a:lnTo>
                    <a:pt x="6" y="59"/>
                  </a:lnTo>
                  <a:lnTo>
                    <a:pt x="7" y="52"/>
                  </a:lnTo>
                  <a:lnTo>
                    <a:pt x="13" y="51"/>
                  </a:lnTo>
                  <a:lnTo>
                    <a:pt x="23" y="51"/>
                  </a:lnTo>
                  <a:lnTo>
                    <a:pt x="36" y="50"/>
                  </a:lnTo>
                  <a:lnTo>
                    <a:pt x="52" y="47"/>
                  </a:lnTo>
                  <a:lnTo>
                    <a:pt x="71" y="46"/>
                  </a:lnTo>
                  <a:lnTo>
                    <a:pt x="91" y="44"/>
                  </a:lnTo>
                  <a:lnTo>
                    <a:pt x="114" y="42"/>
                  </a:lnTo>
                  <a:lnTo>
                    <a:pt x="140" y="39"/>
                  </a:lnTo>
                  <a:lnTo>
                    <a:pt x="167" y="37"/>
                  </a:lnTo>
                  <a:lnTo>
                    <a:pt x="195" y="35"/>
                  </a:lnTo>
                  <a:lnTo>
                    <a:pt x="225" y="31"/>
                  </a:lnTo>
                  <a:lnTo>
                    <a:pt x="256" y="29"/>
                  </a:lnTo>
                  <a:lnTo>
                    <a:pt x="288" y="27"/>
                  </a:lnTo>
                  <a:lnTo>
                    <a:pt x="321" y="23"/>
                  </a:lnTo>
                  <a:lnTo>
                    <a:pt x="354" y="21"/>
                  </a:lnTo>
                  <a:lnTo>
                    <a:pt x="387" y="18"/>
                  </a:lnTo>
                  <a:lnTo>
                    <a:pt x="420" y="15"/>
                  </a:lnTo>
                  <a:lnTo>
                    <a:pt x="453" y="13"/>
                  </a:lnTo>
                  <a:lnTo>
                    <a:pt x="485" y="10"/>
                  </a:lnTo>
                  <a:lnTo>
                    <a:pt x="516" y="8"/>
                  </a:lnTo>
                  <a:lnTo>
                    <a:pt x="548" y="7"/>
                  </a:lnTo>
                  <a:lnTo>
                    <a:pt x="576" y="5"/>
                  </a:lnTo>
                  <a:lnTo>
                    <a:pt x="605" y="4"/>
                  </a:lnTo>
                  <a:lnTo>
                    <a:pt x="632" y="2"/>
                  </a:lnTo>
                  <a:lnTo>
                    <a:pt x="656" y="1"/>
                  </a:lnTo>
                  <a:lnTo>
                    <a:pt x="678" y="1"/>
                  </a:lnTo>
                  <a:lnTo>
                    <a:pt x="698" y="0"/>
                  </a:lnTo>
                  <a:lnTo>
                    <a:pt x="716" y="1"/>
                  </a:lnTo>
                  <a:lnTo>
                    <a:pt x="731" y="1"/>
                  </a:lnTo>
                  <a:lnTo>
                    <a:pt x="742" y="2"/>
                  </a:lnTo>
                  <a:lnTo>
                    <a:pt x="751" y="4"/>
                  </a:lnTo>
                  <a:lnTo>
                    <a:pt x="756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2" name="Freeform 64"/>
            <p:cNvSpPr>
              <a:spLocks/>
            </p:cNvSpPr>
            <p:nvPr/>
          </p:nvSpPr>
          <p:spPr bwMode="auto">
            <a:xfrm>
              <a:off x="2437" y="3085"/>
              <a:ext cx="496" cy="113"/>
            </a:xfrm>
            <a:custGeom>
              <a:avLst/>
              <a:gdLst>
                <a:gd name="T0" fmla="*/ 289 w 991"/>
                <a:gd name="T1" fmla="*/ 222 h 225"/>
                <a:gd name="T2" fmla="*/ 235 w 991"/>
                <a:gd name="T3" fmla="*/ 209 h 225"/>
                <a:gd name="T4" fmla="*/ 156 w 991"/>
                <a:gd name="T5" fmla="*/ 190 h 225"/>
                <a:gd name="T6" fmla="*/ 76 w 991"/>
                <a:gd name="T7" fmla="*/ 169 h 225"/>
                <a:gd name="T8" fmla="*/ 17 w 991"/>
                <a:gd name="T9" fmla="*/ 151 h 225"/>
                <a:gd name="T10" fmla="*/ 2 w 991"/>
                <a:gd name="T11" fmla="*/ 139 h 225"/>
                <a:gd name="T12" fmla="*/ 13 w 991"/>
                <a:gd name="T13" fmla="*/ 127 h 225"/>
                <a:gd name="T14" fmla="*/ 335 w 991"/>
                <a:gd name="T15" fmla="*/ 70 h 225"/>
                <a:gd name="T16" fmla="*/ 327 w 991"/>
                <a:gd name="T17" fmla="*/ 24 h 225"/>
                <a:gd name="T18" fmla="*/ 306 w 991"/>
                <a:gd name="T19" fmla="*/ 26 h 225"/>
                <a:gd name="T20" fmla="*/ 258 w 991"/>
                <a:gd name="T21" fmla="*/ 31 h 225"/>
                <a:gd name="T22" fmla="*/ 195 w 991"/>
                <a:gd name="T23" fmla="*/ 36 h 225"/>
                <a:gd name="T24" fmla="*/ 139 w 991"/>
                <a:gd name="T25" fmla="*/ 42 h 225"/>
                <a:gd name="T26" fmla="*/ 103 w 991"/>
                <a:gd name="T27" fmla="*/ 46 h 225"/>
                <a:gd name="T28" fmla="*/ 98 w 991"/>
                <a:gd name="T29" fmla="*/ 40 h 225"/>
                <a:gd name="T30" fmla="*/ 113 w 991"/>
                <a:gd name="T31" fmla="*/ 31 h 225"/>
                <a:gd name="T32" fmla="*/ 159 w 991"/>
                <a:gd name="T33" fmla="*/ 24 h 225"/>
                <a:gd name="T34" fmla="*/ 205 w 991"/>
                <a:gd name="T35" fmla="*/ 17 h 225"/>
                <a:gd name="T36" fmla="*/ 251 w 991"/>
                <a:gd name="T37" fmla="*/ 12 h 225"/>
                <a:gd name="T38" fmla="*/ 297 w 991"/>
                <a:gd name="T39" fmla="*/ 6 h 225"/>
                <a:gd name="T40" fmla="*/ 343 w 991"/>
                <a:gd name="T41" fmla="*/ 0 h 225"/>
                <a:gd name="T42" fmla="*/ 365 w 991"/>
                <a:gd name="T43" fmla="*/ 46 h 225"/>
                <a:gd name="T44" fmla="*/ 368 w 991"/>
                <a:gd name="T45" fmla="*/ 96 h 225"/>
                <a:gd name="T46" fmla="*/ 327 w 991"/>
                <a:gd name="T47" fmla="*/ 131 h 225"/>
                <a:gd name="T48" fmla="*/ 292 w 991"/>
                <a:gd name="T49" fmla="*/ 115 h 225"/>
                <a:gd name="T50" fmla="*/ 245 w 991"/>
                <a:gd name="T51" fmla="*/ 119 h 225"/>
                <a:gd name="T52" fmla="*/ 198 w 991"/>
                <a:gd name="T53" fmla="*/ 126 h 225"/>
                <a:gd name="T54" fmla="*/ 152 w 991"/>
                <a:gd name="T55" fmla="*/ 134 h 225"/>
                <a:gd name="T56" fmla="*/ 106 w 991"/>
                <a:gd name="T57" fmla="*/ 141 h 225"/>
                <a:gd name="T58" fmla="*/ 89 w 991"/>
                <a:gd name="T59" fmla="*/ 149 h 225"/>
                <a:gd name="T60" fmla="*/ 133 w 991"/>
                <a:gd name="T61" fmla="*/ 159 h 225"/>
                <a:gd name="T62" fmla="*/ 176 w 991"/>
                <a:gd name="T63" fmla="*/ 170 h 225"/>
                <a:gd name="T64" fmla="*/ 220 w 991"/>
                <a:gd name="T65" fmla="*/ 180 h 225"/>
                <a:gd name="T66" fmla="*/ 263 w 991"/>
                <a:gd name="T67" fmla="*/ 190 h 225"/>
                <a:gd name="T68" fmla="*/ 307 w 991"/>
                <a:gd name="T69" fmla="*/ 199 h 225"/>
                <a:gd name="T70" fmla="*/ 352 w 991"/>
                <a:gd name="T71" fmla="*/ 192 h 225"/>
                <a:gd name="T72" fmla="*/ 464 w 991"/>
                <a:gd name="T73" fmla="*/ 175 h 225"/>
                <a:gd name="T74" fmla="*/ 610 w 991"/>
                <a:gd name="T75" fmla="*/ 152 h 225"/>
                <a:gd name="T76" fmla="*/ 755 w 991"/>
                <a:gd name="T77" fmla="*/ 129 h 225"/>
                <a:gd name="T78" fmla="*/ 868 w 991"/>
                <a:gd name="T79" fmla="*/ 110 h 225"/>
                <a:gd name="T80" fmla="*/ 743 w 991"/>
                <a:gd name="T81" fmla="*/ 84 h 225"/>
                <a:gd name="T82" fmla="*/ 752 w 991"/>
                <a:gd name="T83" fmla="*/ 68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91" h="225">
                  <a:moveTo>
                    <a:pt x="301" y="225"/>
                  </a:moveTo>
                  <a:lnTo>
                    <a:pt x="298" y="224"/>
                  </a:lnTo>
                  <a:lnTo>
                    <a:pt x="289" y="222"/>
                  </a:lnTo>
                  <a:lnTo>
                    <a:pt x="275" y="218"/>
                  </a:lnTo>
                  <a:lnTo>
                    <a:pt x="256" y="215"/>
                  </a:lnTo>
                  <a:lnTo>
                    <a:pt x="235" y="209"/>
                  </a:lnTo>
                  <a:lnTo>
                    <a:pt x="209" y="204"/>
                  </a:lnTo>
                  <a:lnTo>
                    <a:pt x="183" y="197"/>
                  </a:lnTo>
                  <a:lnTo>
                    <a:pt x="156" y="190"/>
                  </a:lnTo>
                  <a:lnTo>
                    <a:pt x="129" y="183"/>
                  </a:lnTo>
                  <a:lnTo>
                    <a:pt x="101" y="176"/>
                  </a:lnTo>
                  <a:lnTo>
                    <a:pt x="76" y="169"/>
                  </a:lnTo>
                  <a:lnTo>
                    <a:pt x="53" y="162"/>
                  </a:lnTo>
                  <a:lnTo>
                    <a:pt x="33" y="156"/>
                  </a:lnTo>
                  <a:lnTo>
                    <a:pt x="17" y="151"/>
                  </a:lnTo>
                  <a:lnTo>
                    <a:pt x="5" y="147"/>
                  </a:lnTo>
                  <a:lnTo>
                    <a:pt x="0" y="144"/>
                  </a:lnTo>
                  <a:lnTo>
                    <a:pt x="2" y="139"/>
                  </a:lnTo>
                  <a:lnTo>
                    <a:pt x="5" y="136"/>
                  </a:lnTo>
                  <a:lnTo>
                    <a:pt x="10" y="132"/>
                  </a:lnTo>
                  <a:lnTo>
                    <a:pt x="13" y="127"/>
                  </a:lnTo>
                  <a:lnTo>
                    <a:pt x="330" y="85"/>
                  </a:lnTo>
                  <a:lnTo>
                    <a:pt x="333" y="85"/>
                  </a:lnTo>
                  <a:lnTo>
                    <a:pt x="335" y="70"/>
                  </a:lnTo>
                  <a:lnTo>
                    <a:pt x="336" y="54"/>
                  </a:lnTo>
                  <a:lnTo>
                    <a:pt x="334" y="38"/>
                  </a:lnTo>
                  <a:lnTo>
                    <a:pt x="327" y="24"/>
                  </a:lnTo>
                  <a:lnTo>
                    <a:pt x="324" y="24"/>
                  </a:lnTo>
                  <a:lnTo>
                    <a:pt x="318" y="25"/>
                  </a:lnTo>
                  <a:lnTo>
                    <a:pt x="306" y="26"/>
                  </a:lnTo>
                  <a:lnTo>
                    <a:pt x="292" y="27"/>
                  </a:lnTo>
                  <a:lnTo>
                    <a:pt x="276" y="28"/>
                  </a:lnTo>
                  <a:lnTo>
                    <a:pt x="258" y="31"/>
                  </a:lnTo>
                  <a:lnTo>
                    <a:pt x="237" y="33"/>
                  </a:lnTo>
                  <a:lnTo>
                    <a:pt x="216" y="34"/>
                  </a:lnTo>
                  <a:lnTo>
                    <a:pt x="195" y="36"/>
                  </a:lnTo>
                  <a:lnTo>
                    <a:pt x="175" y="39"/>
                  </a:lnTo>
                  <a:lnTo>
                    <a:pt x="156" y="41"/>
                  </a:lnTo>
                  <a:lnTo>
                    <a:pt x="139" y="42"/>
                  </a:lnTo>
                  <a:lnTo>
                    <a:pt x="124" y="43"/>
                  </a:lnTo>
                  <a:lnTo>
                    <a:pt x="111" y="45"/>
                  </a:lnTo>
                  <a:lnTo>
                    <a:pt x="103" y="46"/>
                  </a:lnTo>
                  <a:lnTo>
                    <a:pt x="100" y="46"/>
                  </a:lnTo>
                  <a:lnTo>
                    <a:pt x="98" y="43"/>
                  </a:lnTo>
                  <a:lnTo>
                    <a:pt x="98" y="40"/>
                  </a:lnTo>
                  <a:lnTo>
                    <a:pt x="98" y="36"/>
                  </a:lnTo>
                  <a:lnTo>
                    <a:pt x="98" y="33"/>
                  </a:lnTo>
                  <a:lnTo>
                    <a:pt x="113" y="31"/>
                  </a:lnTo>
                  <a:lnTo>
                    <a:pt x="128" y="27"/>
                  </a:lnTo>
                  <a:lnTo>
                    <a:pt x="144" y="25"/>
                  </a:lnTo>
                  <a:lnTo>
                    <a:pt x="159" y="24"/>
                  </a:lnTo>
                  <a:lnTo>
                    <a:pt x="174" y="21"/>
                  </a:lnTo>
                  <a:lnTo>
                    <a:pt x="189" y="19"/>
                  </a:lnTo>
                  <a:lnTo>
                    <a:pt x="205" y="17"/>
                  </a:lnTo>
                  <a:lnTo>
                    <a:pt x="220" y="16"/>
                  </a:lnTo>
                  <a:lnTo>
                    <a:pt x="235" y="13"/>
                  </a:lnTo>
                  <a:lnTo>
                    <a:pt x="251" y="12"/>
                  </a:lnTo>
                  <a:lnTo>
                    <a:pt x="266" y="10"/>
                  </a:lnTo>
                  <a:lnTo>
                    <a:pt x="282" y="8"/>
                  </a:lnTo>
                  <a:lnTo>
                    <a:pt x="297" y="6"/>
                  </a:lnTo>
                  <a:lnTo>
                    <a:pt x="312" y="4"/>
                  </a:lnTo>
                  <a:lnTo>
                    <a:pt x="328" y="2"/>
                  </a:lnTo>
                  <a:lnTo>
                    <a:pt x="343" y="0"/>
                  </a:lnTo>
                  <a:lnTo>
                    <a:pt x="353" y="13"/>
                  </a:lnTo>
                  <a:lnTo>
                    <a:pt x="360" y="28"/>
                  </a:lnTo>
                  <a:lnTo>
                    <a:pt x="365" y="46"/>
                  </a:lnTo>
                  <a:lnTo>
                    <a:pt x="368" y="62"/>
                  </a:lnTo>
                  <a:lnTo>
                    <a:pt x="372" y="79"/>
                  </a:lnTo>
                  <a:lnTo>
                    <a:pt x="368" y="96"/>
                  </a:lnTo>
                  <a:lnTo>
                    <a:pt x="360" y="112"/>
                  </a:lnTo>
                  <a:lnTo>
                    <a:pt x="352" y="127"/>
                  </a:lnTo>
                  <a:lnTo>
                    <a:pt x="327" y="131"/>
                  </a:lnTo>
                  <a:lnTo>
                    <a:pt x="324" y="112"/>
                  </a:lnTo>
                  <a:lnTo>
                    <a:pt x="308" y="114"/>
                  </a:lnTo>
                  <a:lnTo>
                    <a:pt x="292" y="115"/>
                  </a:lnTo>
                  <a:lnTo>
                    <a:pt x="276" y="116"/>
                  </a:lnTo>
                  <a:lnTo>
                    <a:pt x="261" y="118"/>
                  </a:lnTo>
                  <a:lnTo>
                    <a:pt x="245" y="119"/>
                  </a:lnTo>
                  <a:lnTo>
                    <a:pt x="229" y="122"/>
                  </a:lnTo>
                  <a:lnTo>
                    <a:pt x="214" y="124"/>
                  </a:lnTo>
                  <a:lnTo>
                    <a:pt x="198" y="126"/>
                  </a:lnTo>
                  <a:lnTo>
                    <a:pt x="183" y="129"/>
                  </a:lnTo>
                  <a:lnTo>
                    <a:pt x="168" y="131"/>
                  </a:lnTo>
                  <a:lnTo>
                    <a:pt x="152" y="134"/>
                  </a:lnTo>
                  <a:lnTo>
                    <a:pt x="137" y="137"/>
                  </a:lnTo>
                  <a:lnTo>
                    <a:pt x="121" y="139"/>
                  </a:lnTo>
                  <a:lnTo>
                    <a:pt x="106" y="141"/>
                  </a:lnTo>
                  <a:lnTo>
                    <a:pt x="89" y="144"/>
                  </a:lnTo>
                  <a:lnTo>
                    <a:pt x="75" y="146"/>
                  </a:lnTo>
                  <a:lnTo>
                    <a:pt x="89" y="149"/>
                  </a:lnTo>
                  <a:lnTo>
                    <a:pt x="103" y="153"/>
                  </a:lnTo>
                  <a:lnTo>
                    <a:pt x="118" y="155"/>
                  </a:lnTo>
                  <a:lnTo>
                    <a:pt x="133" y="159"/>
                  </a:lnTo>
                  <a:lnTo>
                    <a:pt x="147" y="162"/>
                  </a:lnTo>
                  <a:lnTo>
                    <a:pt x="162" y="167"/>
                  </a:lnTo>
                  <a:lnTo>
                    <a:pt x="176" y="170"/>
                  </a:lnTo>
                  <a:lnTo>
                    <a:pt x="191" y="174"/>
                  </a:lnTo>
                  <a:lnTo>
                    <a:pt x="205" y="177"/>
                  </a:lnTo>
                  <a:lnTo>
                    <a:pt x="220" y="180"/>
                  </a:lnTo>
                  <a:lnTo>
                    <a:pt x="233" y="184"/>
                  </a:lnTo>
                  <a:lnTo>
                    <a:pt x="248" y="187"/>
                  </a:lnTo>
                  <a:lnTo>
                    <a:pt x="263" y="190"/>
                  </a:lnTo>
                  <a:lnTo>
                    <a:pt x="277" y="193"/>
                  </a:lnTo>
                  <a:lnTo>
                    <a:pt x="292" y="197"/>
                  </a:lnTo>
                  <a:lnTo>
                    <a:pt x="307" y="199"/>
                  </a:lnTo>
                  <a:lnTo>
                    <a:pt x="313" y="198"/>
                  </a:lnTo>
                  <a:lnTo>
                    <a:pt x="328" y="195"/>
                  </a:lnTo>
                  <a:lnTo>
                    <a:pt x="352" y="192"/>
                  </a:lnTo>
                  <a:lnTo>
                    <a:pt x="383" y="187"/>
                  </a:lnTo>
                  <a:lnTo>
                    <a:pt x="421" y="182"/>
                  </a:lnTo>
                  <a:lnTo>
                    <a:pt x="464" y="175"/>
                  </a:lnTo>
                  <a:lnTo>
                    <a:pt x="511" y="168"/>
                  </a:lnTo>
                  <a:lnTo>
                    <a:pt x="559" y="160"/>
                  </a:lnTo>
                  <a:lnTo>
                    <a:pt x="610" y="152"/>
                  </a:lnTo>
                  <a:lnTo>
                    <a:pt x="660" y="145"/>
                  </a:lnTo>
                  <a:lnTo>
                    <a:pt x="709" y="137"/>
                  </a:lnTo>
                  <a:lnTo>
                    <a:pt x="755" y="129"/>
                  </a:lnTo>
                  <a:lnTo>
                    <a:pt x="799" y="122"/>
                  </a:lnTo>
                  <a:lnTo>
                    <a:pt x="836" y="116"/>
                  </a:lnTo>
                  <a:lnTo>
                    <a:pt x="868" y="110"/>
                  </a:lnTo>
                  <a:lnTo>
                    <a:pt x="892" y="106"/>
                  </a:lnTo>
                  <a:lnTo>
                    <a:pt x="744" y="87"/>
                  </a:lnTo>
                  <a:lnTo>
                    <a:pt x="743" y="84"/>
                  </a:lnTo>
                  <a:lnTo>
                    <a:pt x="745" y="78"/>
                  </a:lnTo>
                  <a:lnTo>
                    <a:pt x="748" y="72"/>
                  </a:lnTo>
                  <a:lnTo>
                    <a:pt x="752" y="68"/>
                  </a:lnTo>
                  <a:lnTo>
                    <a:pt x="991" y="106"/>
                  </a:lnTo>
                  <a:lnTo>
                    <a:pt x="301" y="2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3" name="Freeform 65"/>
            <p:cNvSpPr>
              <a:spLocks/>
            </p:cNvSpPr>
            <p:nvPr/>
          </p:nvSpPr>
          <p:spPr bwMode="auto">
            <a:xfrm>
              <a:off x="2794" y="3197"/>
              <a:ext cx="25" cy="63"/>
            </a:xfrm>
            <a:custGeom>
              <a:avLst/>
              <a:gdLst>
                <a:gd name="T0" fmla="*/ 15 w 50"/>
                <a:gd name="T1" fmla="*/ 2 h 126"/>
                <a:gd name="T2" fmla="*/ 20 w 50"/>
                <a:gd name="T3" fmla="*/ 16 h 126"/>
                <a:gd name="T4" fmla="*/ 26 w 50"/>
                <a:gd name="T5" fmla="*/ 31 h 126"/>
                <a:gd name="T6" fmla="*/ 31 w 50"/>
                <a:gd name="T7" fmla="*/ 45 h 126"/>
                <a:gd name="T8" fmla="*/ 37 w 50"/>
                <a:gd name="T9" fmla="*/ 59 h 126"/>
                <a:gd name="T10" fmla="*/ 41 w 50"/>
                <a:gd name="T11" fmla="*/ 74 h 126"/>
                <a:gd name="T12" fmla="*/ 45 w 50"/>
                <a:gd name="T13" fmla="*/ 89 h 126"/>
                <a:gd name="T14" fmla="*/ 48 w 50"/>
                <a:gd name="T15" fmla="*/ 104 h 126"/>
                <a:gd name="T16" fmla="*/ 50 w 50"/>
                <a:gd name="T17" fmla="*/ 120 h 126"/>
                <a:gd name="T18" fmla="*/ 38 w 50"/>
                <a:gd name="T19" fmla="*/ 126 h 126"/>
                <a:gd name="T20" fmla="*/ 31 w 50"/>
                <a:gd name="T21" fmla="*/ 112 h 126"/>
                <a:gd name="T22" fmla="*/ 29 w 50"/>
                <a:gd name="T23" fmla="*/ 96 h 126"/>
                <a:gd name="T24" fmla="*/ 26 w 50"/>
                <a:gd name="T25" fmla="*/ 81 h 126"/>
                <a:gd name="T26" fmla="*/ 22 w 50"/>
                <a:gd name="T27" fmla="*/ 66 h 126"/>
                <a:gd name="T28" fmla="*/ 0 w 50"/>
                <a:gd name="T29" fmla="*/ 7 h 126"/>
                <a:gd name="T30" fmla="*/ 2 w 50"/>
                <a:gd name="T31" fmla="*/ 4 h 126"/>
                <a:gd name="T32" fmla="*/ 5 w 50"/>
                <a:gd name="T33" fmla="*/ 1 h 126"/>
                <a:gd name="T34" fmla="*/ 10 w 50"/>
                <a:gd name="T35" fmla="*/ 0 h 126"/>
                <a:gd name="T36" fmla="*/ 15 w 50"/>
                <a:gd name="T37" fmla="*/ 2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" h="126">
                  <a:moveTo>
                    <a:pt x="15" y="2"/>
                  </a:moveTo>
                  <a:lnTo>
                    <a:pt x="20" y="16"/>
                  </a:lnTo>
                  <a:lnTo>
                    <a:pt x="26" y="31"/>
                  </a:lnTo>
                  <a:lnTo>
                    <a:pt x="31" y="45"/>
                  </a:lnTo>
                  <a:lnTo>
                    <a:pt x="37" y="59"/>
                  </a:lnTo>
                  <a:lnTo>
                    <a:pt x="41" y="74"/>
                  </a:lnTo>
                  <a:lnTo>
                    <a:pt x="45" y="89"/>
                  </a:lnTo>
                  <a:lnTo>
                    <a:pt x="48" y="104"/>
                  </a:lnTo>
                  <a:lnTo>
                    <a:pt x="50" y="120"/>
                  </a:lnTo>
                  <a:lnTo>
                    <a:pt x="38" y="126"/>
                  </a:lnTo>
                  <a:lnTo>
                    <a:pt x="31" y="112"/>
                  </a:lnTo>
                  <a:lnTo>
                    <a:pt x="29" y="96"/>
                  </a:lnTo>
                  <a:lnTo>
                    <a:pt x="26" y="81"/>
                  </a:lnTo>
                  <a:lnTo>
                    <a:pt x="22" y="66"/>
                  </a:lnTo>
                  <a:lnTo>
                    <a:pt x="0" y="7"/>
                  </a:lnTo>
                  <a:lnTo>
                    <a:pt x="2" y="4"/>
                  </a:lnTo>
                  <a:lnTo>
                    <a:pt x="5" y="1"/>
                  </a:lnTo>
                  <a:lnTo>
                    <a:pt x="10" y="0"/>
                  </a:lnTo>
                  <a:lnTo>
                    <a:pt x="1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4" name="Freeform 66"/>
            <p:cNvSpPr>
              <a:spLocks/>
            </p:cNvSpPr>
            <p:nvPr/>
          </p:nvSpPr>
          <p:spPr bwMode="auto">
            <a:xfrm>
              <a:off x="2772" y="3198"/>
              <a:ext cx="28" cy="55"/>
            </a:xfrm>
            <a:custGeom>
              <a:avLst/>
              <a:gdLst>
                <a:gd name="T0" fmla="*/ 13 w 56"/>
                <a:gd name="T1" fmla="*/ 0 h 111"/>
                <a:gd name="T2" fmla="*/ 20 w 56"/>
                <a:gd name="T3" fmla="*/ 13 h 111"/>
                <a:gd name="T4" fmla="*/ 26 w 56"/>
                <a:gd name="T5" fmla="*/ 26 h 111"/>
                <a:gd name="T6" fmla="*/ 33 w 56"/>
                <a:gd name="T7" fmla="*/ 38 h 111"/>
                <a:gd name="T8" fmla="*/ 39 w 56"/>
                <a:gd name="T9" fmla="*/ 51 h 111"/>
                <a:gd name="T10" fmla="*/ 45 w 56"/>
                <a:gd name="T11" fmla="*/ 64 h 111"/>
                <a:gd name="T12" fmla="*/ 49 w 56"/>
                <a:gd name="T13" fmla="*/ 78 h 111"/>
                <a:gd name="T14" fmla="*/ 54 w 56"/>
                <a:gd name="T15" fmla="*/ 91 h 111"/>
                <a:gd name="T16" fmla="*/ 56 w 56"/>
                <a:gd name="T17" fmla="*/ 105 h 111"/>
                <a:gd name="T18" fmla="*/ 53 w 56"/>
                <a:gd name="T19" fmla="*/ 106 h 111"/>
                <a:gd name="T20" fmla="*/ 51 w 56"/>
                <a:gd name="T21" fmla="*/ 109 h 111"/>
                <a:gd name="T22" fmla="*/ 47 w 56"/>
                <a:gd name="T23" fmla="*/ 111 h 111"/>
                <a:gd name="T24" fmla="*/ 44 w 56"/>
                <a:gd name="T25" fmla="*/ 111 h 111"/>
                <a:gd name="T26" fmla="*/ 38 w 56"/>
                <a:gd name="T27" fmla="*/ 98 h 111"/>
                <a:gd name="T28" fmla="*/ 33 w 56"/>
                <a:gd name="T29" fmla="*/ 86 h 111"/>
                <a:gd name="T30" fmla="*/ 30 w 56"/>
                <a:gd name="T31" fmla="*/ 72 h 111"/>
                <a:gd name="T32" fmla="*/ 26 w 56"/>
                <a:gd name="T33" fmla="*/ 59 h 111"/>
                <a:gd name="T34" fmla="*/ 22 w 56"/>
                <a:gd name="T35" fmla="*/ 45 h 111"/>
                <a:gd name="T36" fmla="*/ 17 w 56"/>
                <a:gd name="T37" fmla="*/ 33 h 111"/>
                <a:gd name="T38" fmla="*/ 9 w 56"/>
                <a:gd name="T39" fmla="*/ 21 h 111"/>
                <a:gd name="T40" fmla="*/ 0 w 56"/>
                <a:gd name="T41" fmla="*/ 11 h 111"/>
                <a:gd name="T42" fmla="*/ 1 w 56"/>
                <a:gd name="T43" fmla="*/ 7 h 111"/>
                <a:gd name="T44" fmla="*/ 5 w 56"/>
                <a:gd name="T45" fmla="*/ 4 h 111"/>
                <a:gd name="T46" fmla="*/ 8 w 56"/>
                <a:gd name="T47" fmla="*/ 0 h 111"/>
                <a:gd name="T48" fmla="*/ 13 w 56"/>
                <a:gd name="T4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6" h="111">
                  <a:moveTo>
                    <a:pt x="13" y="0"/>
                  </a:moveTo>
                  <a:lnTo>
                    <a:pt x="20" y="13"/>
                  </a:lnTo>
                  <a:lnTo>
                    <a:pt x="26" y="26"/>
                  </a:lnTo>
                  <a:lnTo>
                    <a:pt x="33" y="38"/>
                  </a:lnTo>
                  <a:lnTo>
                    <a:pt x="39" y="51"/>
                  </a:lnTo>
                  <a:lnTo>
                    <a:pt x="45" y="64"/>
                  </a:lnTo>
                  <a:lnTo>
                    <a:pt x="49" y="78"/>
                  </a:lnTo>
                  <a:lnTo>
                    <a:pt x="54" y="91"/>
                  </a:lnTo>
                  <a:lnTo>
                    <a:pt x="56" y="105"/>
                  </a:lnTo>
                  <a:lnTo>
                    <a:pt x="53" y="106"/>
                  </a:lnTo>
                  <a:lnTo>
                    <a:pt x="51" y="109"/>
                  </a:lnTo>
                  <a:lnTo>
                    <a:pt x="47" y="111"/>
                  </a:lnTo>
                  <a:lnTo>
                    <a:pt x="44" y="111"/>
                  </a:lnTo>
                  <a:lnTo>
                    <a:pt x="38" y="98"/>
                  </a:lnTo>
                  <a:lnTo>
                    <a:pt x="33" y="86"/>
                  </a:lnTo>
                  <a:lnTo>
                    <a:pt x="30" y="72"/>
                  </a:lnTo>
                  <a:lnTo>
                    <a:pt x="26" y="59"/>
                  </a:lnTo>
                  <a:lnTo>
                    <a:pt x="22" y="45"/>
                  </a:lnTo>
                  <a:lnTo>
                    <a:pt x="17" y="33"/>
                  </a:lnTo>
                  <a:lnTo>
                    <a:pt x="9" y="21"/>
                  </a:lnTo>
                  <a:lnTo>
                    <a:pt x="0" y="11"/>
                  </a:lnTo>
                  <a:lnTo>
                    <a:pt x="1" y="7"/>
                  </a:lnTo>
                  <a:lnTo>
                    <a:pt x="5" y="4"/>
                  </a:lnTo>
                  <a:lnTo>
                    <a:pt x="8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5" name="Freeform 67"/>
            <p:cNvSpPr>
              <a:spLocks/>
            </p:cNvSpPr>
            <p:nvPr/>
          </p:nvSpPr>
          <p:spPr bwMode="auto">
            <a:xfrm>
              <a:off x="2749" y="3203"/>
              <a:ext cx="33" cy="55"/>
            </a:xfrm>
            <a:custGeom>
              <a:avLst/>
              <a:gdLst>
                <a:gd name="T0" fmla="*/ 13 w 66"/>
                <a:gd name="T1" fmla="*/ 0 h 109"/>
                <a:gd name="T2" fmla="*/ 24 w 66"/>
                <a:gd name="T3" fmla="*/ 11 h 109"/>
                <a:gd name="T4" fmla="*/ 34 w 66"/>
                <a:gd name="T5" fmla="*/ 23 h 109"/>
                <a:gd name="T6" fmla="*/ 44 w 66"/>
                <a:gd name="T7" fmla="*/ 35 h 109"/>
                <a:gd name="T8" fmla="*/ 53 w 66"/>
                <a:gd name="T9" fmla="*/ 48 h 109"/>
                <a:gd name="T10" fmla="*/ 59 w 66"/>
                <a:gd name="T11" fmla="*/ 62 h 109"/>
                <a:gd name="T12" fmla="*/ 63 w 66"/>
                <a:gd name="T13" fmla="*/ 77 h 109"/>
                <a:gd name="T14" fmla="*/ 66 w 66"/>
                <a:gd name="T15" fmla="*/ 92 h 109"/>
                <a:gd name="T16" fmla="*/ 66 w 66"/>
                <a:gd name="T17" fmla="*/ 107 h 109"/>
                <a:gd name="T18" fmla="*/ 63 w 66"/>
                <a:gd name="T19" fmla="*/ 108 h 109"/>
                <a:gd name="T20" fmla="*/ 60 w 66"/>
                <a:gd name="T21" fmla="*/ 109 h 109"/>
                <a:gd name="T22" fmla="*/ 56 w 66"/>
                <a:gd name="T23" fmla="*/ 109 h 109"/>
                <a:gd name="T24" fmla="*/ 53 w 66"/>
                <a:gd name="T25" fmla="*/ 109 h 109"/>
                <a:gd name="T26" fmla="*/ 47 w 66"/>
                <a:gd name="T27" fmla="*/ 95 h 109"/>
                <a:gd name="T28" fmla="*/ 43 w 66"/>
                <a:gd name="T29" fmla="*/ 82 h 109"/>
                <a:gd name="T30" fmla="*/ 39 w 66"/>
                <a:gd name="T31" fmla="*/ 68 h 109"/>
                <a:gd name="T32" fmla="*/ 34 w 66"/>
                <a:gd name="T33" fmla="*/ 54 h 109"/>
                <a:gd name="T34" fmla="*/ 29 w 66"/>
                <a:gd name="T35" fmla="*/ 40 h 109"/>
                <a:gd name="T36" fmla="*/ 22 w 66"/>
                <a:gd name="T37" fmla="*/ 27 h 109"/>
                <a:gd name="T38" fmla="*/ 13 w 66"/>
                <a:gd name="T39" fmla="*/ 17 h 109"/>
                <a:gd name="T40" fmla="*/ 0 w 66"/>
                <a:gd name="T41" fmla="*/ 7 h 109"/>
                <a:gd name="T42" fmla="*/ 0 w 66"/>
                <a:gd name="T43" fmla="*/ 0 h 109"/>
                <a:gd name="T44" fmla="*/ 13 w 66"/>
                <a:gd name="T45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6" h="109">
                  <a:moveTo>
                    <a:pt x="13" y="0"/>
                  </a:moveTo>
                  <a:lnTo>
                    <a:pt x="24" y="11"/>
                  </a:lnTo>
                  <a:lnTo>
                    <a:pt x="34" y="23"/>
                  </a:lnTo>
                  <a:lnTo>
                    <a:pt x="44" y="35"/>
                  </a:lnTo>
                  <a:lnTo>
                    <a:pt x="53" y="48"/>
                  </a:lnTo>
                  <a:lnTo>
                    <a:pt x="59" y="62"/>
                  </a:lnTo>
                  <a:lnTo>
                    <a:pt x="63" y="77"/>
                  </a:lnTo>
                  <a:lnTo>
                    <a:pt x="66" y="92"/>
                  </a:lnTo>
                  <a:lnTo>
                    <a:pt x="66" y="107"/>
                  </a:lnTo>
                  <a:lnTo>
                    <a:pt x="63" y="108"/>
                  </a:lnTo>
                  <a:lnTo>
                    <a:pt x="60" y="109"/>
                  </a:lnTo>
                  <a:lnTo>
                    <a:pt x="56" y="109"/>
                  </a:lnTo>
                  <a:lnTo>
                    <a:pt x="53" y="109"/>
                  </a:lnTo>
                  <a:lnTo>
                    <a:pt x="47" y="95"/>
                  </a:lnTo>
                  <a:lnTo>
                    <a:pt x="43" y="82"/>
                  </a:lnTo>
                  <a:lnTo>
                    <a:pt x="39" y="68"/>
                  </a:lnTo>
                  <a:lnTo>
                    <a:pt x="34" y="54"/>
                  </a:lnTo>
                  <a:lnTo>
                    <a:pt x="29" y="40"/>
                  </a:lnTo>
                  <a:lnTo>
                    <a:pt x="22" y="2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6" name="Freeform 68"/>
            <p:cNvSpPr>
              <a:spLocks/>
            </p:cNvSpPr>
            <p:nvPr/>
          </p:nvSpPr>
          <p:spPr bwMode="auto">
            <a:xfrm>
              <a:off x="2526" y="3215"/>
              <a:ext cx="253" cy="120"/>
            </a:xfrm>
            <a:custGeom>
              <a:avLst/>
              <a:gdLst>
                <a:gd name="T0" fmla="*/ 462 w 508"/>
                <a:gd name="T1" fmla="*/ 40 h 239"/>
                <a:gd name="T2" fmla="*/ 471 w 508"/>
                <a:gd name="T3" fmla="*/ 63 h 239"/>
                <a:gd name="T4" fmla="*/ 480 w 508"/>
                <a:gd name="T5" fmla="*/ 86 h 239"/>
                <a:gd name="T6" fmla="*/ 487 w 508"/>
                <a:gd name="T7" fmla="*/ 110 h 239"/>
                <a:gd name="T8" fmla="*/ 494 w 508"/>
                <a:gd name="T9" fmla="*/ 135 h 239"/>
                <a:gd name="T10" fmla="*/ 499 w 508"/>
                <a:gd name="T11" fmla="*/ 159 h 239"/>
                <a:gd name="T12" fmla="*/ 503 w 508"/>
                <a:gd name="T13" fmla="*/ 183 h 239"/>
                <a:gd name="T14" fmla="*/ 506 w 508"/>
                <a:gd name="T15" fmla="*/ 208 h 239"/>
                <a:gd name="T16" fmla="*/ 508 w 508"/>
                <a:gd name="T17" fmla="*/ 233 h 239"/>
                <a:gd name="T18" fmla="*/ 501 w 508"/>
                <a:gd name="T19" fmla="*/ 237 h 239"/>
                <a:gd name="T20" fmla="*/ 494 w 508"/>
                <a:gd name="T21" fmla="*/ 239 h 239"/>
                <a:gd name="T22" fmla="*/ 488 w 508"/>
                <a:gd name="T23" fmla="*/ 239 h 239"/>
                <a:gd name="T24" fmla="*/ 483 w 508"/>
                <a:gd name="T25" fmla="*/ 238 h 239"/>
                <a:gd name="T26" fmla="*/ 478 w 508"/>
                <a:gd name="T27" fmla="*/ 235 h 239"/>
                <a:gd name="T28" fmla="*/ 473 w 508"/>
                <a:gd name="T29" fmla="*/ 230 h 239"/>
                <a:gd name="T30" fmla="*/ 470 w 508"/>
                <a:gd name="T31" fmla="*/ 224 h 239"/>
                <a:gd name="T32" fmla="*/ 468 w 508"/>
                <a:gd name="T33" fmla="*/ 218 h 239"/>
                <a:gd name="T34" fmla="*/ 464 w 508"/>
                <a:gd name="T35" fmla="*/ 211 h 239"/>
                <a:gd name="T36" fmla="*/ 463 w 508"/>
                <a:gd name="T37" fmla="*/ 204 h 239"/>
                <a:gd name="T38" fmla="*/ 462 w 508"/>
                <a:gd name="T39" fmla="*/ 197 h 239"/>
                <a:gd name="T40" fmla="*/ 462 w 508"/>
                <a:gd name="T41" fmla="*/ 189 h 239"/>
                <a:gd name="T42" fmla="*/ 447 w 508"/>
                <a:gd name="T43" fmla="*/ 190 h 239"/>
                <a:gd name="T44" fmla="*/ 432 w 508"/>
                <a:gd name="T45" fmla="*/ 192 h 239"/>
                <a:gd name="T46" fmla="*/ 416 w 508"/>
                <a:gd name="T47" fmla="*/ 196 h 239"/>
                <a:gd name="T48" fmla="*/ 400 w 508"/>
                <a:gd name="T49" fmla="*/ 199 h 239"/>
                <a:gd name="T50" fmla="*/ 382 w 508"/>
                <a:gd name="T51" fmla="*/ 203 h 239"/>
                <a:gd name="T52" fmla="*/ 364 w 508"/>
                <a:gd name="T53" fmla="*/ 207 h 239"/>
                <a:gd name="T54" fmla="*/ 346 w 508"/>
                <a:gd name="T55" fmla="*/ 212 h 239"/>
                <a:gd name="T56" fmla="*/ 325 w 508"/>
                <a:gd name="T57" fmla="*/ 215 h 239"/>
                <a:gd name="T58" fmla="*/ 0 w 508"/>
                <a:gd name="T59" fmla="*/ 80 h 239"/>
                <a:gd name="T60" fmla="*/ 5 w 508"/>
                <a:gd name="T61" fmla="*/ 76 h 239"/>
                <a:gd name="T62" fmla="*/ 6 w 508"/>
                <a:gd name="T63" fmla="*/ 69 h 239"/>
                <a:gd name="T64" fmla="*/ 6 w 508"/>
                <a:gd name="T65" fmla="*/ 63 h 239"/>
                <a:gd name="T66" fmla="*/ 5 w 508"/>
                <a:gd name="T67" fmla="*/ 59 h 239"/>
                <a:gd name="T68" fmla="*/ 328 w 508"/>
                <a:gd name="T69" fmla="*/ 191 h 239"/>
                <a:gd name="T70" fmla="*/ 346 w 508"/>
                <a:gd name="T71" fmla="*/ 186 h 239"/>
                <a:gd name="T72" fmla="*/ 363 w 508"/>
                <a:gd name="T73" fmla="*/ 183 h 239"/>
                <a:gd name="T74" fmla="*/ 380 w 508"/>
                <a:gd name="T75" fmla="*/ 180 h 239"/>
                <a:gd name="T76" fmla="*/ 397 w 508"/>
                <a:gd name="T77" fmla="*/ 176 h 239"/>
                <a:gd name="T78" fmla="*/ 414 w 508"/>
                <a:gd name="T79" fmla="*/ 171 h 239"/>
                <a:gd name="T80" fmla="*/ 431 w 508"/>
                <a:gd name="T81" fmla="*/ 167 h 239"/>
                <a:gd name="T82" fmla="*/ 447 w 508"/>
                <a:gd name="T83" fmla="*/ 162 h 239"/>
                <a:gd name="T84" fmla="*/ 462 w 508"/>
                <a:gd name="T85" fmla="*/ 155 h 239"/>
                <a:gd name="T86" fmla="*/ 461 w 508"/>
                <a:gd name="T87" fmla="*/ 133 h 239"/>
                <a:gd name="T88" fmla="*/ 457 w 508"/>
                <a:gd name="T89" fmla="*/ 108 h 239"/>
                <a:gd name="T90" fmla="*/ 452 w 508"/>
                <a:gd name="T91" fmla="*/ 83 h 239"/>
                <a:gd name="T92" fmla="*/ 445 w 508"/>
                <a:gd name="T93" fmla="*/ 57 h 239"/>
                <a:gd name="T94" fmla="*/ 437 w 508"/>
                <a:gd name="T95" fmla="*/ 34 h 239"/>
                <a:gd name="T96" fmla="*/ 431 w 508"/>
                <a:gd name="T97" fmla="*/ 16 h 239"/>
                <a:gd name="T98" fmla="*/ 426 w 508"/>
                <a:gd name="T99" fmla="*/ 4 h 239"/>
                <a:gd name="T100" fmla="*/ 424 w 508"/>
                <a:gd name="T101" fmla="*/ 0 h 239"/>
                <a:gd name="T102" fmla="*/ 432 w 508"/>
                <a:gd name="T103" fmla="*/ 1 h 239"/>
                <a:gd name="T104" fmla="*/ 438 w 508"/>
                <a:gd name="T105" fmla="*/ 4 h 239"/>
                <a:gd name="T106" fmla="*/ 443 w 508"/>
                <a:gd name="T107" fmla="*/ 9 h 239"/>
                <a:gd name="T108" fmla="*/ 448 w 508"/>
                <a:gd name="T109" fmla="*/ 15 h 239"/>
                <a:gd name="T110" fmla="*/ 452 w 508"/>
                <a:gd name="T111" fmla="*/ 21 h 239"/>
                <a:gd name="T112" fmla="*/ 455 w 508"/>
                <a:gd name="T113" fmla="*/ 27 h 239"/>
                <a:gd name="T114" fmla="*/ 458 w 508"/>
                <a:gd name="T115" fmla="*/ 34 h 239"/>
                <a:gd name="T116" fmla="*/ 462 w 508"/>
                <a:gd name="T117" fmla="*/ 4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08" h="239">
                  <a:moveTo>
                    <a:pt x="462" y="40"/>
                  </a:moveTo>
                  <a:lnTo>
                    <a:pt x="471" y="63"/>
                  </a:lnTo>
                  <a:lnTo>
                    <a:pt x="480" y="86"/>
                  </a:lnTo>
                  <a:lnTo>
                    <a:pt x="487" y="110"/>
                  </a:lnTo>
                  <a:lnTo>
                    <a:pt x="494" y="135"/>
                  </a:lnTo>
                  <a:lnTo>
                    <a:pt x="499" y="159"/>
                  </a:lnTo>
                  <a:lnTo>
                    <a:pt x="503" y="183"/>
                  </a:lnTo>
                  <a:lnTo>
                    <a:pt x="506" y="208"/>
                  </a:lnTo>
                  <a:lnTo>
                    <a:pt x="508" y="233"/>
                  </a:lnTo>
                  <a:lnTo>
                    <a:pt x="501" y="237"/>
                  </a:lnTo>
                  <a:lnTo>
                    <a:pt x="494" y="239"/>
                  </a:lnTo>
                  <a:lnTo>
                    <a:pt x="488" y="239"/>
                  </a:lnTo>
                  <a:lnTo>
                    <a:pt x="483" y="238"/>
                  </a:lnTo>
                  <a:lnTo>
                    <a:pt x="478" y="235"/>
                  </a:lnTo>
                  <a:lnTo>
                    <a:pt x="473" y="230"/>
                  </a:lnTo>
                  <a:lnTo>
                    <a:pt x="470" y="224"/>
                  </a:lnTo>
                  <a:lnTo>
                    <a:pt x="468" y="218"/>
                  </a:lnTo>
                  <a:lnTo>
                    <a:pt x="464" y="211"/>
                  </a:lnTo>
                  <a:lnTo>
                    <a:pt x="463" y="204"/>
                  </a:lnTo>
                  <a:lnTo>
                    <a:pt x="462" y="197"/>
                  </a:lnTo>
                  <a:lnTo>
                    <a:pt x="462" y="189"/>
                  </a:lnTo>
                  <a:lnTo>
                    <a:pt x="447" y="190"/>
                  </a:lnTo>
                  <a:lnTo>
                    <a:pt x="432" y="192"/>
                  </a:lnTo>
                  <a:lnTo>
                    <a:pt x="416" y="196"/>
                  </a:lnTo>
                  <a:lnTo>
                    <a:pt x="400" y="199"/>
                  </a:lnTo>
                  <a:lnTo>
                    <a:pt x="382" y="203"/>
                  </a:lnTo>
                  <a:lnTo>
                    <a:pt x="364" y="207"/>
                  </a:lnTo>
                  <a:lnTo>
                    <a:pt x="346" y="212"/>
                  </a:lnTo>
                  <a:lnTo>
                    <a:pt x="325" y="215"/>
                  </a:lnTo>
                  <a:lnTo>
                    <a:pt x="0" y="80"/>
                  </a:lnTo>
                  <a:lnTo>
                    <a:pt x="5" y="76"/>
                  </a:lnTo>
                  <a:lnTo>
                    <a:pt x="6" y="69"/>
                  </a:lnTo>
                  <a:lnTo>
                    <a:pt x="6" y="63"/>
                  </a:lnTo>
                  <a:lnTo>
                    <a:pt x="5" y="59"/>
                  </a:lnTo>
                  <a:lnTo>
                    <a:pt x="328" y="191"/>
                  </a:lnTo>
                  <a:lnTo>
                    <a:pt x="346" y="186"/>
                  </a:lnTo>
                  <a:lnTo>
                    <a:pt x="363" y="183"/>
                  </a:lnTo>
                  <a:lnTo>
                    <a:pt x="380" y="180"/>
                  </a:lnTo>
                  <a:lnTo>
                    <a:pt x="397" y="176"/>
                  </a:lnTo>
                  <a:lnTo>
                    <a:pt x="414" y="171"/>
                  </a:lnTo>
                  <a:lnTo>
                    <a:pt x="431" y="167"/>
                  </a:lnTo>
                  <a:lnTo>
                    <a:pt x="447" y="162"/>
                  </a:lnTo>
                  <a:lnTo>
                    <a:pt x="462" y="155"/>
                  </a:lnTo>
                  <a:lnTo>
                    <a:pt x="461" y="133"/>
                  </a:lnTo>
                  <a:lnTo>
                    <a:pt x="457" y="108"/>
                  </a:lnTo>
                  <a:lnTo>
                    <a:pt x="452" y="83"/>
                  </a:lnTo>
                  <a:lnTo>
                    <a:pt x="445" y="57"/>
                  </a:lnTo>
                  <a:lnTo>
                    <a:pt x="437" y="34"/>
                  </a:lnTo>
                  <a:lnTo>
                    <a:pt x="431" y="16"/>
                  </a:lnTo>
                  <a:lnTo>
                    <a:pt x="426" y="4"/>
                  </a:lnTo>
                  <a:lnTo>
                    <a:pt x="424" y="0"/>
                  </a:lnTo>
                  <a:lnTo>
                    <a:pt x="432" y="1"/>
                  </a:lnTo>
                  <a:lnTo>
                    <a:pt x="438" y="4"/>
                  </a:lnTo>
                  <a:lnTo>
                    <a:pt x="443" y="9"/>
                  </a:lnTo>
                  <a:lnTo>
                    <a:pt x="448" y="15"/>
                  </a:lnTo>
                  <a:lnTo>
                    <a:pt x="452" y="21"/>
                  </a:lnTo>
                  <a:lnTo>
                    <a:pt x="455" y="27"/>
                  </a:lnTo>
                  <a:lnTo>
                    <a:pt x="458" y="34"/>
                  </a:lnTo>
                  <a:lnTo>
                    <a:pt x="462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7" name="Freeform 69"/>
            <p:cNvSpPr>
              <a:spLocks/>
            </p:cNvSpPr>
            <p:nvPr/>
          </p:nvSpPr>
          <p:spPr bwMode="auto">
            <a:xfrm>
              <a:off x="2373" y="3225"/>
              <a:ext cx="871" cy="420"/>
            </a:xfrm>
            <a:custGeom>
              <a:avLst/>
              <a:gdLst>
                <a:gd name="T0" fmla="*/ 1480 w 1740"/>
                <a:gd name="T1" fmla="*/ 37 h 840"/>
                <a:gd name="T2" fmla="*/ 1364 w 1740"/>
                <a:gd name="T3" fmla="*/ 382 h 840"/>
                <a:gd name="T4" fmla="*/ 1369 w 1740"/>
                <a:gd name="T5" fmla="*/ 450 h 840"/>
                <a:gd name="T6" fmla="*/ 1386 w 1740"/>
                <a:gd name="T7" fmla="*/ 534 h 840"/>
                <a:gd name="T8" fmla="*/ 1351 w 1740"/>
                <a:gd name="T9" fmla="*/ 544 h 840"/>
                <a:gd name="T10" fmla="*/ 1353 w 1740"/>
                <a:gd name="T11" fmla="*/ 495 h 840"/>
                <a:gd name="T12" fmla="*/ 1321 w 1740"/>
                <a:gd name="T13" fmla="*/ 479 h 840"/>
                <a:gd name="T14" fmla="*/ 1274 w 1740"/>
                <a:gd name="T15" fmla="*/ 549 h 840"/>
                <a:gd name="T16" fmla="*/ 1303 w 1740"/>
                <a:gd name="T17" fmla="*/ 642 h 840"/>
                <a:gd name="T18" fmla="*/ 1407 w 1740"/>
                <a:gd name="T19" fmla="*/ 737 h 840"/>
                <a:gd name="T20" fmla="*/ 1531 w 1740"/>
                <a:gd name="T21" fmla="*/ 797 h 840"/>
                <a:gd name="T22" fmla="*/ 1645 w 1740"/>
                <a:gd name="T23" fmla="*/ 816 h 840"/>
                <a:gd name="T24" fmla="*/ 1725 w 1740"/>
                <a:gd name="T25" fmla="*/ 811 h 840"/>
                <a:gd name="T26" fmla="*/ 1724 w 1740"/>
                <a:gd name="T27" fmla="*/ 824 h 840"/>
                <a:gd name="T28" fmla="*/ 1656 w 1740"/>
                <a:gd name="T29" fmla="*/ 838 h 840"/>
                <a:gd name="T30" fmla="*/ 1457 w 1740"/>
                <a:gd name="T31" fmla="*/ 817 h 840"/>
                <a:gd name="T32" fmla="*/ 1315 w 1740"/>
                <a:gd name="T33" fmla="*/ 733 h 840"/>
                <a:gd name="T34" fmla="*/ 1221 w 1740"/>
                <a:gd name="T35" fmla="*/ 608 h 840"/>
                <a:gd name="T36" fmla="*/ 1185 w 1740"/>
                <a:gd name="T37" fmla="*/ 606 h 840"/>
                <a:gd name="T38" fmla="*/ 1118 w 1740"/>
                <a:gd name="T39" fmla="*/ 628 h 840"/>
                <a:gd name="T40" fmla="*/ 1039 w 1740"/>
                <a:gd name="T41" fmla="*/ 702 h 840"/>
                <a:gd name="T42" fmla="*/ 1057 w 1740"/>
                <a:gd name="T43" fmla="*/ 617 h 840"/>
                <a:gd name="T44" fmla="*/ 949 w 1740"/>
                <a:gd name="T45" fmla="*/ 548 h 840"/>
                <a:gd name="T46" fmla="*/ 849 w 1740"/>
                <a:gd name="T47" fmla="*/ 502 h 840"/>
                <a:gd name="T48" fmla="*/ 751 w 1740"/>
                <a:gd name="T49" fmla="*/ 541 h 840"/>
                <a:gd name="T50" fmla="*/ 663 w 1740"/>
                <a:gd name="T51" fmla="*/ 604 h 840"/>
                <a:gd name="T52" fmla="*/ 595 w 1740"/>
                <a:gd name="T53" fmla="*/ 684 h 840"/>
                <a:gd name="T54" fmla="*/ 563 w 1740"/>
                <a:gd name="T55" fmla="*/ 752 h 840"/>
                <a:gd name="T56" fmla="*/ 539 w 1740"/>
                <a:gd name="T57" fmla="*/ 755 h 840"/>
                <a:gd name="T58" fmla="*/ 570 w 1740"/>
                <a:gd name="T59" fmla="*/ 621 h 840"/>
                <a:gd name="T60" fmla="*/ 678 w 1740"/>
                <a:gd name="T61" fmla="*/ 526 h 840"/>
                <a:gd name="T62" fmla="*/ 741 w 1740"/>
                <a:gd name="T63" fmla="*/ 499 h 840"/>
                <a:gd name="T64" fmla="*/ 805 w 1740"/>
                <a:gd name="T65" fmla="*/ 479 h 840"/>
                <a:gd name="T66" fmla="*/ 871 w 1740"/>
                <a:gd name="T67" fmla="*/ 461 h 840"/>
                <a:gd name="T68" fmla="*/ 837 w 1740"/>
                <a:gd name="T69" fmla="*/ 394 h 840"/>
                <a:gd name="T70" fmla="*/ 571 w 1740"/>
                <a:gd name="T71" fmla="*/ 427 h 840"/>
                <a:gd name="T72" fmla="*/ 392 w 1740"/>
                <a:gd name="T73" fmla="*/ 362 h 840"/>
                <a:gd name="T74" fmla="*/ 132 w 1740"/>
                <a:gd name="T75" fmla="*/ 273 h 840"/>
                <a:gd name="T76" fmla="*/ 0 w 1740"/>
                <a:gd name="T77" fmla="*/ 229 h 840"/>
                <a:gd name="T78" fmla="*/ 805 w 1740"/>
                <a:gd name="T79" fmla="*/ 288 h 840"/>
                <a:gd name="T80" fmla="*/ 552 w 1740"/>
                <a:gd name="T81" fmla="*/ 337 h 840"/>
                <a:gd name="T82" fmla="*/ 342 w 1740"/>
                <a:gd name="T83" fmla="*/ 278 h 840"/>
                <a:gd name="T84" fmla="*/ 97 w 1740"/>
                <a:gd name="T85" fmla="*/ 201 h 840"/>
                <a:gd name="T86" fmla="*/ 7 w 1740"/>
                <a:gd name="T87" fmla="*/ 172 h 840"/>
                <a:gd name="T88" fmla="*/ 569 w 1740"/>
                <a:gd name="T89" fmla="*/ 315 h 840"/>
                <a:gd name="T90" fmla="*/ 834 w 1740"/>
                <a:gd name="T91" fmla="*/ 212 h 840"/>
                <a:gd name="T92" fmla="*/ 891 w 1740"/>
                <a:gd name="T93" fmla="*/ 193 h 840"/>
                <a:gd name="T94" fmla="*/ 867 w 1740"/>
                <a:gd name="T95" fmla="*/ 224 h 840"/>
                <a:gd name="T96" fmla="*/ 842 w 1740"/>
                <a:gd name="T97" fmla="*/ 284 h 840"/>
                <a:gd name="T98" fmla="*/ 886 w 1740"/>
                <a:gd name="T99" fmla="*/ 377 h 840"/>
                <a:gd name="T100" fmla="*/ 966 w 1740"/>
                <a:gd name="T101" fmla="*/ 491 h 840"/>
                <a:gd name="T102" fmla="*/ 1055 w 1740"/>
                <a:gd name="T103" fmla="*/ 564 h 840"/>
                <a:gd name="T104" fmla="*/ 1131 w 1740"/>
                <a:gd name="T105" fmla="*/ 575 h 840"/>
                <a:gd name="T106" fmla="*/ 1229 w 1740"/>
                <a:gd name="T107" fmla="*/ 514 h 840"/>
                <a:gd name="T108" fmla="*/ 1422 w 1740"/>
                <a:gd name="T109" fmla="*/ 34 h 840"/>
                <a:gd name="T110" fmla="*/ 1463 w 1740"/>
                <a:gd name="T111" fmla="*/ 2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40" h="840">
                  <a:moveTo>
                    <a:pt x="1494" y="6"/>
                  </a:moveTo>
                  <a:lnTo>
                    <a:pt x="1494" y="12"/>
                  </a:lnTo>
                  <a:lnTo>
                    <a:pt x="1491" y="19"/>
                  </a:lnTo>
                  <a:lnTo>
                    <a:pt x="1486" y="28"/>
                  </a:lnTo>
                  <a:lnTo>
                    <a:pt x="1480" y="37"/>
                  </a:lnTo>
                  <a:lnTo>
                    <a:pt x="1473" y="45"/>
                  </a:lnTo>
                  <a:lnTo>
                    <a:pt x="1467" y="52"/>
                  </a:lnTo>
                  <a:lnTo>
                    <a:pt x="1463" y="57"/>
                  </a:lnTo>
                  <a:lnTo>
                    <a:pt x="1462" y="59"/>
                  </a:lnTo>
                  <a:lnTo>
                    <a:pt x="1364" y="382"/>
                  </a:lnTo>
                  <a:lnTo>
                    <a:pt x="1357" y="396"/>
                  </a:lnTo>
                  <a:lnTo>
                    <a:pt x="1356" y="409"/>
                  </a:lnTo>
                  <a:lnTo>
                    <a:pt x="1358" y="422"/>
                  </a:lnTo>
                  <a:lnTo>
                    <a:pt x="1362" y="436"/>
                  </a:lnTo>
                  <a:lnTo>
                    <a:pt x="1369" y="450"/>
                  </a:lnTo>
                  <a:lnTo>
                    <a:pt x="1375" y="464"/>
                  </a:lnTo>
                  <a:lnTo>
                    <a:pt x="1381" y="477"/>
                  </a:lnTo>
                  <a:lnTo>
                    <a:pt x="1384" y="492"/>
                  </a:lnTo>
                  <a:lnTo>
                    <a:pt x="1387" y="513"/>
                  </a:lnTo>
                  <a:lnTo>
                    <a:pt x="1386" y="534"/>
                  </a:lnTo>
                  <a:lnTo>
                    <a:pt x="1377" y="552"/>
                  </a:lnTo>
                  <a:lnTo>
                    <a:pt x="1361" y="564"/>
                  </a:lnTo>
                  <a:lnTo>
                    <a:pt x="1353" y="561"/>
                  </a:lnTo>
                  <a:lnTo>
                    <a:pt x="1351" y="552"/>
                  </a:lnTo>
                  <a:lnTo>
                    <a:pt x="1351" y="544"/>
                  </a:lnTo>
                  <a:lnTo>
                    <a:pt x="1351" y="540"/>
                  </a:lnTo>
                  <a:lnTo>
                    <a:pt x="1358" y="529"/>
                  </a:lnTo>
                  <a:lnTo>
                    <a:pt x="1359" y="518"/>
                  </a:lnTo>
                  <a:lnTo>
                    <a:pt x="1358" y="506"/>
                  </a:lnTo>
                  <a:lnTo>
                    <a:pt x="1353" y="495"/>
                  </a:lnTo>
                  <a:lnTo>
                    <a:pt x="1349" y="485"/>
                  </a:lnTo>
                  <a:lnTo>
                    <a:pt x="1343" y="476"/>
                  </a:lnTo>
                  <a:lnTo>
                    <a:pt x="1336" y="469"/>
                  </a:lnTo>
                  <a:lnTo>
                    <a:pt x="1328" y="464"/>
                  </a:lnTo>
                  <a:lnTo>
                    <a:pt x="1321" y="479"/>
                  </a:lnTo>
                  <a:lnTo>
                    <a:pt x="1313" y="493"/>
                  </a:lnTo>
                  <a:lnTo>
                    <a:pt x="1304" y="507"/>
                  </a:lnTo>
                  <a:lnTo>
                    <a:pt x="1295" y="521"/>
                  </a:lnTo>
                  <a:lnTo>
                    <a:pt x="1285" y="535"/>
                  </a:lnTo>
                  <a:lnTo>
                    <a:pt x="1274" y="549"/>
                  </a:lnTo>
                  <a:lnTo>
                    <a:pt x="1263" y="561"/>
                  </a:lnTo>
                  <a:lnTo>
                    <a:pt x="1251" y="573"/>
                  </a:lnTo>
                  <a:lnTo>
                    <a:pt x="1267" y="597"/>
                  </a:lnTo>
                  <a:lnTo>
                    <a:pt x="1284" y="620"/>
                  </a:lnTo>
                  <a:lnTo>
                    <a:pt x="1303" y="642"/>
                  </a:lnTo>
                  <a:lnTo>
                    <a:pt x="1322" y="663"/>
                  </a:lnTo>
                  <a:lnTo>
                    <a:pt x="1342" y="682"/>
                  </a:lnTo>
                  <a:lnTo>
                    <a:pt x="1362" y="702"/>
                  </a:lnTo>
                  <a:lnTo>
                    <a:pt x="1384" y="719"/>
                  </a:lnTo>
                  <a:lnTo>
                    <a:pt x="1407" y="737"/>
                  </a:lnTo>
                  <a:lnTo>
                    <a:pt x="1430" y="752"/>
                  </a:lnTo>
                  <a:lnTo>
                    <a:pt x="1455" y="765"/>
                  </a:lnTo>
                  <a:lnTo>
                    <a:pt x="1480" y="777"/>
                  </a:lnTo>
                  <a:lnTo>
                    <a:pt x="1505" y="788"/>
                  </a:lnTo>
                  <a:lnTo>
                    <a:pt x="1531" y="797"/>
                  </a:lnTo>
                  <a:lnTo>
                    <a:pt x="1557" y="805"/>
                  </a:lnTo>
                  <a:lnTo>
                    <a:pt x="1585" y="810"/>
                  </a:lnTo>
                  <a:lnTo>
                    <a:pt x="1612" y="814"/>
                  </a:lnTo>
                  <a:lnTo>
                    <a:pt x="1629" y="815"/>
                  </a:lnTo>
                  <a:lnTo>
                    <a:pt x="1645" y="816"/>
                  </a:lnTo>
                  <a:lnTo>
                    <a:pt x="1661" y="816"/>
                  </a:lnTo>
                  <a:lnTo>
                    <a:pt x="1677" y="815"/>
                  </a:lnTo>
                  <a:lnTo>
                    <a:pt x="1693" y="814"/>
                  </a:lnTo>
                  <a:lnTo>
                    <a:pt x="1709" y="813"/>
                  </a:lnTo>
                  <a:lnTo>
                    <a:pt x="1725" y="811"/>
                  </a:lnTo>
                  <a:lnTo>
                    <a:pt x="1740" y="811"/>
                  </a:lnTo>
                  <a:lnTo>
                    <a:pt x="1738" y="816"/>
                  </a:lnTo>
                  <a:lnTo>
                    <a:pt x="1734" y="820"/>
                  </a:lnTo>
                  <a:lnTo>
                    <a:pt x="1730" y="822"/>
                  </a:lnTo>
                  <a:lnTo>
                    <a:pt x="1724" y="824"/>
                  </a:lnTo>
                  <a:lnTo>
                    <a:pt x="1718" y="825"/>
                  </a:lnTo>
                  <a:lnTo>
                    <a:pt x="1714" y="828"/>
                  </a:lnTo>
                  <a:lnTo>
                    <a:pt x="1708" y="830"/>
                  </a:lnTo>
                  <a:lnTo>
                    <a:pt x="1703" y="832"/>
                  </a:lnTo>
                  <a:lnTo>
                    <a:pt x="1656" y="838"/>
                  </a:lnTo>
                  <a:lnTo>
                    <a:pt x="1611" y="840"/>
                  </a:lnTo>
                  <a:lnTo>
                    <a:pt x="1569" y="839"/>
                  </a:lnTo>
                  <a:lnTo>
                    <a:pt x="1528" y="835"/>
                  </a:lnTo>
                  <a:lnTo>
                    <a:pt x="1491" y="828"/>
                  </a:lnTo>
                  <a:lnTo>
                    <a:pt x="1457" y="817"/>
                  </a:lnTo>
                  <a:lnTo>
                    <a:pt x="1425" y="806"/>
                  </a:lnTo>
                  <a:lnTo>
                    <a:pt x="1394" y="791"/>
                  </a:lnTo>
                  <a:lnTo>
                    <a:pt x="1366" y="773"/>
                  </a:lnTo>
                  <a:lnTo>
                    <a:pt x="1339" y="754"/>
                  </a:lnTo>
                  <a:lnTo>
                    <a:pt x="1315" y="733"/>
                  </a:lnTo>
                  <a:lnTo>
                    <a:pt x="1293" y="710"/>
                  </a:lnTo>
                  <a:lnTo>
                    <a:pt x="1273" y="687"/>
                  </a:lnTo>
                  <a:lnTo>
                    <a:pt x="1254" y="662"/>
                  </a:lnTo>
                  <a:lnTo>
                    <a:pt x="1237" y="635"/>
                  </a:lnTo>
                  <a:lnTo>
                    <a:pt x="1221" y="608"/>
                  </a:lnTo>
                  <a:lnTo>
                    <a:pt x="1215" y="602"/>
                  </a:lnTo>
                  <a:lnTo>
                    <a:pt x="1209" y="599"/>
                  </a:lnTo>
                  <a:lnTo>
                    <a:pt x="1201" y="599"/>
                  </a:lnTo>
                  <a:lnTo>
                    <a:pt x="1193" y="603"/>
                  </a:lnTo>
                  <a:lnTo>
                    <a:pt x="1185" y="606"/>
                  </a:lnTo>
                  <a:lnTo>
                    <a:pt x="1176" y="611"/>
                  </a:lnTo>
                  <a:lnTo>
                    <a:pt x="1168" y="614"/>
                  </a:lnTo>
                  <a:lnTo>
                    <a:pt x="1160" y="617"/>
                  </a:lnTo>
                  <a:lnTo>
                    <a:pt x="1138" y="620"/>
                  </a:lnTo>
                  <a:lnTo>
                    <a:pt x="1118" y="628"/>
                  </a:lnTo>
                  <a:lnTo>
                    <a:pt x="1099" y="639"/>
                  </a:lnTo>
                  <a:lnTo>
                    <a:pt x="1081" y="652"/>
                  </a:lnTo>
                  <a:lnTo>
                    <a:pt x="1065" y="667"/>
                  </a:lnTo>
                  <a:lnTo>
                    <a:pt x="1052" y="685"/>
                  </a:lnTo>
                  <a:lnTo>
                    <a:pt x="1039" y="702"/>
                  </a:lnTo>
                  <a:lnTo>
                    <a:pt x="1028" y="719"/>
                  </a:lnTo>
                  <a:lnTo>
                    <a:pt x="1028" y="710"/>
                  </a:lnTo>
                  <a:lnTo>
                    <a:pt x="1033" y="680"/>
                  </a:lnTo>
                  <a:lnTo>
                    <a:pt x="1042" y="646"/>
                  </a:lnTo>
                  <a:lnTo>
                    <a:pt x="1057" y="617"/>
                  </a:lnTo>
                  <a:lnTo>
                    <a:pt x="1034" y="608"/>
                  </a:lnTo>
                  <a:lnTo>
                    <a:pt x="1012" y="595"/>
                  </a:lnTo>
                  <a:lnTo>
                    <a:pt x="990" y="581"/>
                  </a:lnTo>
                  <a:lnTo>
                    <a:pt x="970" y="565"/>
                  </a:lnTo>
                  <a:lnTo>
                    <a:pt x="949" y="548"/>
                  </a:lnTo>
                  <a:lnTo>
                    <a:pt x="928" y="529"/>
                  </a:lnTo>
                  <a:lnTo>
                    <a:pt x="910" y="511"/>
                  </a:lnTo>
                  <a:lnTo>
                    <a:pt x="891" y="492"/>
                  </a:lnTo>
                  <a:lnTo>
                    <a:pt x="871" y="496"/>
                  </a:lnTo>
                  <a:lnTo>
                    <a:pt x="849" y="502"/>
                  </a:lnTo>
                  <a:lnTo>
                    <a:pt x="829" y="507"/>
                  </a:lnTo>
                  <a:lnTo>
                    <a:pt x="808" y="514"/>
                  </a:lnTo>
                  <a:lnTo>
                    <a:pt x="789" y="522"/>
                  </a:lnTo>
                  <a:lnTo>
                    <a:pt x="769" y="530"/>
                  </a:lnTo>
                  <a:lnTo>
                    <a:pt x="751" y="541"/>
                  </a:lnTo>
                  <a:lnTo>
                    <a:pt x="732" y="552"/>
                  </a:lnTo>
                  <a:lnTo>
                    <a:pt x="714" y="564"/>
                  </a:lnTo>
                  <a:lnTo>
                    <a:pt x="697" y="576"/>
                  </a:lnTo>
                  <a:lnTo>
                    <a:pt x="679" y="590"/>
                  </a:lnTo>
                  <a:lnTo>
                    <a:pt x="663" y="604"/>
                  </a:lnTo>
                  <a:lnTo>
                    <a:pt x="647" y="620"/>
                  </a:lnTo>
                  <a:lnTo>
                    <a:pt x="632" y="636"/>
                  </a:lnTo>
                  <a:lnTo>
                    <a:pt x="617" y="654"/>
                  </a:lnTo>
                  <a:lnTo>
                    <a:pt x="603" y="671"/>
                  </a:lnTo>
                  <a:lnTo>
                    <a:pt x="595" y="684"/>
                  </a:lnTo>
                  <a:lnTo>
                    <a:pt x="587" y="697"/>
                  </a:lnTo>
                  <a:lnTo>
                    <a:pt x="580" y="711"/>
                  </a:lnTo>
                  <a:lnTo>
                    <a:pt x="575" y="724"/>
                  </a:lnTo>
                  <a:lnTo>
                    <a:pt x="569" y="738"/>
                  </a:lnTo>
                  <a:lnTo>
                    <a:pt x="563" y="752"/>
                  </a:lnTo>
                  <a:lnTo>
                    <a:pt x="559" y="767"/>
                  </a:lnTo>
                  <a:lnTo>
                    <a:pt x="554" y="780"/>
                  </a:lnTo>
                  <a:lnTo>
                    <a:pt x="546" y="775"/>
                  </a:lnTo>
                  <a:lnTo>
                    <a:pt x="541" y="765"/>
                  </a:lnTo>
                  <a:lnTo>
                    <a:pt x="539" y="755"/>
                  </a:lnTo>
                  <a:lnTo>
                    <a:pt x="536" y="745"/>
                  </a:lnTo>
                  <a:lnTo>
                    <a:pt x="536" y="710"/>
                  </a:lnTo>
                  <a:lnTo>
                    <a:pt x="541" y="679"/>
                  </a:lnTo>
                  <a:lnTo>
                    <a:pt x="553" y="649"/>
                  </a:lnTo>
                  <a:lnTo>
                    <a:pt x="570" y="621"/>
                  </a:lnTo>
                  <a:lnTo>
                    <a:pt x="590" y="596"/>
                  </a:lnTo>
                  <a:lnTo>
                    <a:pt x="614" y="573"/>
                  </a:lnTo>
                  <a:lnTo>
                    <a:pt x="639" y="552"/>
                  </a:lnTo>
                  <a:lnTo>
                    <a:pt x="667" y="533"/>
                  </a:lnTo>
                  <a:lnTo>
                    <a:pt x="678" y="526"/>
                  </a:lnTo>
                  <a:lnTo>
                    <a:pt x="691" y="520"/>
                  </a:lnTo>
                  <a:lnTo>
                    <a:pt x="703" y="514"/>
                  </a:lnTo>
                  <a:lnTo>
                    <a:pt x="715" y="508"/>
                  </a:lnTo>
                  <a:lnTo>
                    <a:pt x="728" y="504"/>
                  </a:lnTo>
                  <a:lnTo>
                    <a:pt x="741" y="499"/>
                  </a:lnTo>
                  <a:lnTo>
                    <a:pt x="753" y="495"/>
                  </a:lnTo>
                  <a:lnTo>
                    <a:pt x="766" y="490"/>
                  </a:lnTo>
                  <a:lnTo>
                    <a:pt x="779" y="487"/>
                  </a:lnTo>
                  <a:lnTo>
                    <a:pt x="791" y="483"/>
                  </a:lnTo>
                  <a:lnTo>
                    <a:pt x="805" y="479"/>
                  </a:lnTo>
                  <a:lnTo>
                    <a:pt x="818" y="475"/>
                  </a:lnTo>
                  <a:lnTo>
                    <a:pt x="832" y="472"/>
                  </a:lnTo>
                  <a:lnTo>
                    <a:pt x="844" y="468"/>
                  </a:lnTo>
                  <a:lnTo>
                    <a:pt x="858" y="465"/>
                  </a:lnTo>
                  <a:lnTo>
                    <a:pt x="871" y="461"/>
                  </a:lnTo>
                  <a:lnTo>
                    <a:pt x="865" y="449"/>
                  </a:lnTo>
                  <a:lnTo>
                    <a:pt x="858" y="435"/>
                  </a:lnTo>
                  <a:lnTo>
                    <a:pt x="851" y="421"/>
                  </a:lnTo>
                  <a:lnTo>
                    <a:pt x="844" y="408"/>
                  </a:lnTo>
                  <a:lnTo>
                    <a:pt x="837" y="394"/>
                  </a:lnTo>
                  <a:lnTo>
                    <a:pt x="832" y="381"/>
                  </a:lnTo>
                  <a:lnTo>
                    <a:pt x="825" y="366"/>
                  </a:lnTo>
                  <a:lnTo>
                    <a:pt x="820" y="352"/>
                  </a:lnTo>
                  <a:lnTo>
                    <a:pt x="579" y="430"/>
                  </a:lnTo>
                  <a:lnTo>
                    <a:pt x="571" y="427"/>
                  </a:lnTo>
                  <a:lnTo>
                    <a:pt x="552" y="419"/>
                  </a:lnTo>
                  <a:lnTo>
                    <a:pt x="523" y="408"/>
                  </a:lnTo>
                  <a:lnTo>
                    <a:pt x="485" y="394"/>
                  </a:lnTo>
                  <a:lnTo>
                    <a:pt x="441" y="378"/>
                  </a:lnTo>
                  <a:lnTo>
                    <a:pt x="392" y="362"/>
                  </a:lnTo>
                  <a:lnTo>
                    <a:pt x="340" y="344"/>
                  </a:lnTo>
                  <a:lnTo>
                    <a:pt x="287" y="325"/>
                  </a:lnTo>
                  <a:lnTo>
                    <a:pt x="233" y="307"/>
                  </a:lnTo>
                  <a:lnTo>
                    <a:pt x="181" y="290"/>
                  </a:lnTo>
                  <a:lnTo>
                    <a:pt x="132" y="273"/>
                  </a:lnTo>
                  <a:lnTo>
                    <a:pt x="89" y="258"/>
                  </a:lnTo>
                  <a:lnTo>
                    <a:pt x="53" y="246"/>
                  </a:lnTo>
                  <a:lnTo>
                    <a:pt x="24" y="237"/>
                  </a:lnTo>
                  <a:lnTo>
                    <a:pt x="7" y="231"/>
                  </a:lnTo>
                  <a:lnTo>
                    <a:pt x="0" y="229"/>
                  </a:lnTo>
                  <a:lnTo>
                    <a:pt x="0" y="202"/>
                  </a:lnTo>
                  <a:lnTo>
                    <a:pt x="569" y="402"/>
                  </a:lnTo>
                  <a:lnTo>
                    <a:pt x="812" y="321"/>
                  </a:lnTo>
                  <a:lnTo>
                    <a:pt x="807" y="306"/>
                  </a:lnTo>
                  <a:lnTo>
                    <a:pt x="805" y="288"/>
                  </a:lnTo>
                  <a:lnTo>
                    <a:pt x="799" y="275"/>
                  </a:lnTo>
                  <a:lnTo>
                    <a:pt x="787" y="271"/>
                  </a:lnTo>
                  <a:lnTo>
                    <a:pt x="582" y="340"/>
                  </a:lnTo>
                  <a:lnTo>
                    <a:pt x="572" y="341"/>
                  </a:lnTo>
                  <a:lnTo>
                    <a:pt x="552" y="337"/>
                  </a:lnTo>
                  <a:lnTo>
                    <a:pt x="523" y="330"/>
                  </a:lnTo>
                  <a:lnTo>
                    <a:pt x="485" y="321"/>
                  </a:lnTo>
                  <a:lnTo>
                    <a:pt x="441" y="308"/>
                  </a:lnTo>
                  <a:lnTo>
                    <a:pt x="393" y="294"/>
                  </a:lnTo>
                  <a:lnTo>
                    <a:pt x="342" y="278"/>
                  </a:lnTo>
                  <a:lnTo>
                    <a:pt x="289" y="262"/>
                  </a:lnTo>
                  <a:lnTo>
                    <a:pt x="237" y="246"/>
                  </a:lnTo>
                  <a:lnTo>
                    <a:pt x="187" y="230"/>
                  </a:lnTo>
                  <a:lnTo>
                    <a:pt x="139" y="214"/>
                  </a:lnTo>
                  <a:lnTo>
                    <a:pt x="97" y="201"/>
                  </a:lnTo>
                  <a:lnTo>
                    <a:pt x="61" y="189"/>
                  </a:lnTo>
                  <a:lnTo>
                    <a:pt x="35" y="180"/>
                  </a:lnTo>
                  <a:lnTo>
                    <a:pt x="16" y="174"/>
                  </a:lnTo>
                  <a:lnTo>
                    <a:pt x="10" y="172"/>
                  </a:lnTo>
                  <a:lnTo>
                    <a:pt x="7" y="172"/>
                  </a:lnTo>
                  <a:lnTo>
                    <a:pt x="5" y="165"/>
                  </a:lnTo>
                  <a:lnTo>
                    <a:pt x="5" y="158"/>
                  </a:lnTo>
                  <a:lnTo>
                    <a:pt x="5" y="151"/>
                  </a:lnTo>
                  <a:lnTo>
                    <a:pt x="5" y="143"/>
                  </a:lnTo>
                  <a:lnTo>
                    <a:pt x="569" y="315"/>
                  </a:lnTo>
                  <a:lnTo>
                    <a:pt x="785" y="243"/>
                  </a:lnTo>
                  <a:lnTo>
                    <a:pt x="794" y="237"/>
                  </a:lnTo>
                  <a:lnTo>
                    <a:pt x="805" y="229"/>
                  </a:lnTo>
                  <a:lnTo>
                    <a:pt x="819" y="220"/>
                  </a:lnTo>
                  <a:lnTo>
                    <a:pt x="834" y="212"/>
                  </a:lnTo>
                  <a:lnTo>
                    <a:pt x="849" y="204"/>
                  </a:lnTo>
                  <a:lnTo>
                    <a:pt x="864" y="196"/>
                  </a:lnTo>
                  <a:lnTo>
                    <a:pt x="876" y="190"/>
                  </a:lnTo>
                  <a:lnTo>
                    <a:pt x="888" y="186"/>
                  </a:lnTo>
                  <a:lnTo>
                    <a:pt x="891" y="193"/>
                  </a:lnTo>
                  <a:lnTo>
                    <a:pt x="890" y="200"/>
                  </a:lnTo>
                  <a:lnTo>
                    <a:pt x="886" y="205"/>
                  </a:lnTo>
                  <a:lnTo>
                    <a:pt x="880" y="212"/>
                  </a:lnTo>
                  <a:lnTo>
                    <a:pt x="874" y="218"/>
                  </a:lnTo>
                  <a:lnTo>
                    <a:pt x="867" y="224"/>
                  </a:lnTo>
                  <a:lnTo>
                    <a:pt x="861" y="230"/>
                  </a:lnTo>
                  <a:lnTo>
                    <a:pt x="858" y="237"/>
                  </a:lnTo>
                  <a:lnTo>
                    <a:pt x="848" y="254"/>
                  </a:lnTo>
                  <a:lnTo>
                    <a:pt x="842" y="269"/>
                  </a:lnTo>
                  <a:lnTo>
                    <a:pt x="842" y="284"/>
                  </a:lnTo>
                  <a:lnTo>
                    <a:pt x="845" y="300"/>
                  </a:lnTo>
                  <a:lnTo>
                    <a:pt x="852" y="316"/>
                  </a:lnTo>
                  <a:lnTo>
                    <a:pt x="861" y="333"/>
                  </a:lnTo>
                  <a:lnTo>
                    <a:pt x="873" y="354"/>
                  </a:lnTo>
                  <a:lnTo>
                    <a:pt x="886" y="377"/>
                  </a:lnTo>
                  <a:lnTo>
                    <a:pt x="901" y="401"/>
                  </a:lnTo>
                  <a:lnTo>
                    <a:pt x="916" y="424"/>
                  </a:lnTo>
                  <a:lnTo>
                    <a:pt x="932" y="447"/>
                  </a:lnTo>
                  <a:lnTo>
                    <a:pt x="949" y="469"/>
                  </a:lnTo>
                  <a:lnTo>
                    <a:pt x="966" y="491"/>
                  </a:lnTo>
                  <a:lnTo>
                    <a:pt x="985" y="513"/>
                  </a:lnTo>
                  <a:lnTo>
                    <a:pt x="1005" y="533"/>
                  </a:lnTo>
                  <a:lnTo>
                    <a:pt x="1026" y="552"/>
                  </a:lnTo>
                  <a:lnTo>
                    <a:pt x="1040" y="558"/>
                  </a:lnTo>
                  <a:lnTo>
                    <a:pt x="1055" y="564"/>
                  </a:lnTo>
                  <a:lnTo>
                    <a:pt x="1069" y="568"/>
                  </a:lnTo>
                  <a:lnTo>
                    <a:pt x="1084" y="573"/>
                  </a:lnTo>
                  <a:lnTo>
                    <a:pt x="1100" y="575"/>
                  </a:lnTo>
                  <a:lnTo>
                    <a:pt x="1115" y="576"/>
                  </a:lnTo>
                  <a:lnTo>
                    <a:pt x="1131" y="575"/>
                  </a:lnTo>
                  <a:lnTo>
                    <a:pt x="1147" y="573"/>
                  </a:lnTo>
                  <a:lnTo>
                    <a:pt x="1169" y="561"/>
                  </a:lnTo>
                  <a:lnTo>
                    <a:pt x="1190" y="548"/>
                  </a:lnTo>
                  <a:lnTo>
                    <a:pt x="1209" y="533"/>
                  </a:lnTo>
                  <a:lnTo>
                    <a:pt x="1229" y="514"/>
                  </a:lnTo>
                  <a:lnTo>
                    <a:pt x="1246" y="496"/>
                  </a:lnTo>
                  <a:lnTo>
                    <a:pt x="1262" y="476"/>
                  </a:lnTo>
                  <a:lnTo>
                    <a:pt x="1276" y="454"/>
                  </a:lnTo>
                  <a:lnTo>
                    <a:pt x="1288" y="432"/>
                  </a:lnTo>
                  <a:lnTo>
                    <a:pt x="1422" y="34"/>
                  </a:lnTo>
                  <a:lnTo>
                    <a:pt x="1429" y="27"/>
                  </a:lnTo>
                  <a:lnTo>
                    <a:pt x="1437" y="19"/>
                  </a:lnTo>
                  <a:lnTo>
                    <a:pt x="1445" y="12"/>
                  </a:lnTo>
                  <a:lnTo>
                    <a:pt x="1453" y="6"/>
                  </a:lnTo>
                  <a:lnTo>
                    <a:pt x="1463" y="2"/>
                  </a:lnTo>
                  <a:lnTo>
                    <a:pt x="1473" y="0"/>
                  </a:lnTo>
                  <a:lnTo>
                    <a:pt x="1483" y="2"/>
                  </a:lnTo>
                  <a:lnTo>
                    <a:pt x="149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8" name="Freeform 70"/>
            <p:cNvSpPr>
              <a:spLocks/>
            </p:cNvSpPr>
            <p:nvPr/>
          </p:nvSpPr>
          <p:spPr bwMode="auto">
            <a:xfrm>
              <a:off x="3106" y="3227"/>
              <a:ext cx="361" cy="452"/>
            </a:xfrm>
            <a:custGeom>
              <a:avLst/>
              <a:gdLst>
                <a:gd name="T0" fmla="*/ 341 w 722"/>
                <a:gd name="T1" fmla="*/ 809 h 903"/>
                <a:gd name="T2" fmla="*/ 409 w 722"/>
                <a:gd name="T3" fmla="*/ 362 h 903"/>
                <a:gd name="T4" fmla="*/ 485 w 722"/>
                <a:gd name="T5" fmla="*/ 199 h 903"/>
                <a:gd name="T6" fmla="*/ 574 w 722"/>
                <a:gd name="T7" fmla="*/ 189 h 903"/>
                <a:gd name="T8" fmla="*/ 575 w 722"/>
                <a:gd name="T9" fmla="*/ 555 h 903"/>
                <a:gd name="T10" fmla="*/ 644 w 722"/>
                <a:gd name="T11" fmla="*/ 513 h 903"/>
                <a:gd name="T12" fmla="*/ 679 w 722"/>
                <a:gd name="T13" fmla="*/ 431 h 903"/>
                <a:gd name="T14" fmla="*/ 698 w 722"/>
                <a:gd name="T15" fmla="*/ 180 h 903"/>
                <a:gd name="T16" fmla="*/ 677 w 722"/>
                <a:gd name="T17" fmla="*/ 98 h 903"/>
                <a:gd name="T18" fmla="*/ 609 w 722"/>
                <a:gd name="T19" fmla="*/ 38 h 903"/>
                <a:gd name="T20" fmla="*/ 498 w 722"/>
                <a:gd name="T21" fmla="*/ 30 h 903"/>
                <a:gd name="T22" fmla="*/ 387 w 722"/>
                <a:gd name="T23" fmla="*/ 44 h 903"/>
                <a:gd name="T24" fmla="*/ 281 w 722"/>
                <a:gd name="T25" fmla="*/ 75 h 903"/>
                <a:gd name="T26" fmla="*/ 170 w 722"/>
                <a:gd name="T27" fmla="*/ 126 h 903"/>
                <a:gd name="T28" fmla="*/ 99 w 722"/>
                <a:gd name="T29" fmla="*/ 211 h 903"/>
                <a:gd name="T30" fmla="*/ 45 w 722"/>
                <a:gd name="T31" fmla="*/ 465 h 903"/>
                <a:gd name="T32" fmla="*/ 56 w 722"/>
                <a:gd name="T33" fmla="*/ 566 h 903"/>
                <a:gd name="T34" fmla="*/ 111 w 722"/>
                <a:gd name="T35" fmla="*/ 641 h 903"/>
                <a:gd name="T36" fmla="*/ 174 w 722"/>
                <a:gd name="T37" fmla="*/ 661 h 903"/>
                <a:gd name="T38" fmla="*/ 227 w 722"/>
                <a:gd name="T39" fmla="*/ 668 h 903"/>
                <a:gd name="T40" fmla="*/ 275 w 722"/>
                <a:gd name="T41" fmla="*/ 665 h 903"/>
                <a:gd name="T42" fmla="*/ 329 w 722"/>
                <a:gd name="T43" fmla="*/ 652 h 903"/>
                <a:gd name="T44" fmla="*/ 329 w 722"/>
                <a:gd name="T45" fmla="*/ 677 h 903"/>
                <a:gd name="T46" fmla="*/ 276 w 722"/>
                <a:gd name="T47" fmla="*/ 692 h 903"/>
                <a:gd name="T48" fmla="*/ 226 w 722"/>
                <a:gd name="T49" fmla="*/ 699 h 903"/>
                <a:gd name="T50" fmla="*/ 176 w 722"/>
                <a:gd name="T51" fmla="*/ 698 h 903"/>
                <a:gd name="T52" fmla="*/ 123 w 722"/>
                <a:gd name="T53" fmla="*/ 687 h 903"/>
                <a:gd name="T54" fmla="*/ 55 w 722"/>
                <a:gd name="T55" fmla="*/ 650 h 903"/>
                <a:gd name="T56" fmla="*/ 10 w 722"/>
                <a:gd name="T57" fmla="*/ 586 h 903"/>
                <a:gd name="T58" fmla="*/ 7 w 722"/>
                <a:gd name="T59" fmla="*/ 365 h 903"/>
                <a:gd name="T60" fmla="*/ 62 w 722"/>
                <a:gd name="T61" fmla="*/ 157 h 903"/>
                <a:gd name="T62" fmla="*/ 99 w 722"/>
                <a:gd name="T63" fmla="*/ 107 h 903"/>
                <a:gd name="T64" fmla="*/ 143 w 722"/>
                <a:gd name="T65" fmla="*/ 78 h 903"/>
                <a:gd name="T66" fmla="*/ 199 w 722"/>
                <a:gd name="T67" fmla="*/ 59 h 903"/>
                <a:gd name="T68" fmla="*/ 273 w 722"/>
                <a:gd name="T69" fmla="*/ 39 h 903"/>
                <a:gd name="T70" fmla="*/ 303 w 722"/>
                <a:gd name="T71" fmla="*/ 33 h 903"/>
                <a:gd name="T72" fmla="*/ 375 w 722"/>
                <a:gd name="T73" fmla="*/ 20 h 903"/>
                <a:gd name="T74" fmla="*/ 461 w 722"/>
                <a:gd name="T75" fmla="*/ 6 h 903"/>
                <a:gd name="T76" fmla="*/ 531 w 722"/>
                <a:gd name="T77" fmla="*/ 0 h 903"/>
                <a:gd name="T78" fmla="*/ 629 w 722"/>
                <a:gd name="T79" fmla="*/ 13 h 903"/>
                <a:gd name="T80" fmla="*/ 699 w 722"/>
                <a:gd name="T81" fmla="*/ 69 h 903"/>
                <a:gd name="T82" fmla="*/ 722 w 722"/>
                <a:gd name="T83" fmla="*/ 209 h 903"/>
                <a:gd name="T84" fmla="*/ 719 w 722"/>
                <a:gd name="T85" fmla="*/ 362 h 903"/>
                <a:gd name="T86" fmla="*/ 708 w 722"/>
                <a:gd name="T87" fmla="*/ 470 h 903"/>
                <a:gd name="T88" fmla="*/ 650 w 722"/>
                <a:gd name="T89" fmla="*/ 555 h 903"/>
                <a:gd name="T90" fmla="*/ 602 w 722"/>
                <a:gd name="T91" fmla="*/ 584 h 903"/>
                <a:gd name="T92" fmla="*/ 553 w 722"/>
                <a:gd name="T93" fmla="*/ 609 h 903"/>
                <a:gd name="T94" fmla="*/ 577 w 722"/>
                <a:gd name="T95" fmla="*/ 213 h 903"/>
                <a:gd name="T96" fmla="*/ 500 w 722"/>
                <a:gd name="T97" fmla="*/ 225 h 903"/>
                <a:gd name="T98" fmla="*/ 356 w 722"/>
                <a:gd name="T99" fmla="*/ 903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22" h="903">
                  <a:moveTo>
                    <a:pt x="356" y="903"/>
                  </a:moveTo>
                  <a:lnTo>
                    <a:pt x="328" y="903"/>
                  </a:lnTo>
                  <a:lnTo>
                    <a:pt x="332" y="878"/>
                  </a:lnTo>
                  <a:lnTo>
                    <a:pt x="341" y="809"/>
                  </a:lnTo>
                  <a:lnTo>
                    <a:pt x="354" y="710"/>
                  </a:lnTo>
                  <a:lnTo>
                    <a:pt x="371" y="593"/>
                  </a:lnTo>
                  <a:lnTo>
                    <a:pt x="389" y="474"/>
                  </a:lnTo>
                  <a:lnTo>
                    <a:pt x="409" y="362"/>
                  </a:lnTo>
                  <a:lnTo>
                    <a:pt x="428" y="272"/>
                  </a:lnTo>
                  <a:lnTo>
                    <a:pt x="446" y="215"/>
                  </a:lnTo>
                  <a:lnTo>
                    <a:pt x="464" y="207"/>
                  </a:lnTo>
                  <a:lnTo>
                    <a:pt x="485" y="199"/>
                  </a:lnTo>
                  <a:lnTo>
                    <a:pt x="507" y="194"/>
                  </a:lnTo>
                  <a:lnTo>
                    <a:pt x="529" y="189"/>
                  </a:lnTo>
                  <a:lnTo>
                    <a:pt x="551" y="188"/>
                  </a:lnTo>
                  <a:lnTo>
                    <a:pt x="574" y="189"/>
                  </a:lnTo>
                  <a:lnTo>
                    <a:pt x="594" y="194"/>
                  </a:lnTo>
                  <a:lnTo>
                    <a:pt x="615" y="203"/>
                  </a:lnTo>
                  <a:lnTo>
                    <a:pt x="559" y="561"/>
                  </a:lnTo>
                  <a:lnTo>
                    <a:pt x="575" y="555"/>
                  </a:lnTo>
                  <a:lnTo>
                    <a:pt x="592" y="547"/>
                  </a:lnTo>
                  <a:lnTo>
                    <a:pt x="609" y="538"/>
                  </a:lnTo>
                  <a:lnTo>
                    <a:pt x="628" y="527"/>
                  </a:lnTo>
                  <a:lnTo>
                    <a:pt x="644" y="513"/>
                  </a:lnTo>
                  <a:lnTo>
                    <a:pt x="658" y="499"/>
                  </a:lnTo>
                  <a:lnTo>
                    <a:pt x="669" y="483"/>
                  </a:lnTo>
                  <a:lnTo>
                    <a:pt x="676" y="467"/>
                  </a:lnTo>
                  <a:lnTo>
                    <a:pt x="679" y="431"/>
                  </a:lnTo>
                  <a:lnTo>
                    <a:pt x="688" y="348"/>
                  </a:lnTo>
                  <a:lnTo>
                    <a:pt x="696" y="258"/>
                  </a:lnTo>
                  <a:lnTo>
                    <a:pt x="699" y="197"/>
                  </a:lnTo>
                  <a:lnTo>
                    <a:pt x="698" y="180"/>
                  </a:lnTo>
                  <a:lnTo>
                    <a:pt x="696" y="160"/>
                  </a:lnTo>
                  <a:lnTo>
                    <a:pt x="691" y="139"/>
                  </a:lnTo>
                  <a:lnTo>
                    <a:pt x="685" y="119"/>
                  </a:lnTo>
                  <a:lnTo>
                    <a:pt x="677" y="98"/>
                  </a:lnTo>
                  <a:lnTo>
                    <a:pt x="667" y="77"/>
                  </a:lnTo>
                  <a:lnTo>
                    <a:pt x="653" y="60"/>
                  </a:lnTo>
                  <a:lnTo>
                    <a:pt x="637" y="44"/>
                  </a:lnTo>
                  <a:lnTo>
                    <a:pt x="609" y="38"/>
                  </a:lnTo>
                  <a:lnTo>
                    <a:pt x="580" y="33"/>
                  </a:lnTo>
                  <a:lnTo>
                    <a:pt x="553" y="31"/>
                  </a:lnTo>
                  <a:lnTo>
                    <a:pt x="525" y="30"/>
                  </a:lnTo>
                  <a:lnTo>
                    <a:pt x="498" y="30"/>
                  </a:lnTo>
                  <a:lnTo>
                    <a:pt x="470" y="31"/>
                  </a:lnTo>
                  <a:lnTo>
                    <a:pt x="441" y="35"/>
                  </a:lnTo>
                  <a:lnTo>
                    <a:pt x="415" y="38"/>
                  </a:lnTo>
                  <a:lnTo>
                    <a:pt x="387" y="44"/>
                  </a:lnTo>
                  <a:lnTo>
                    <a:pt x="360" y="50"/>
                  </a:lnTo>
                  <a:lnTo>
                    <a:pt x="333" y="58"/>
                  </a:lnTo>
                  <a:lnTo>
                    <a:pt x="307" y="66"/>
                  </a:lnTo>
                  <a:lnTo>
                    <a:pt x="281" y="75"/>
                  </a:lnTo>
                  <a:lnTo>
                    <a:pt x="256" y="84"/>
                  </a:lnTo>
                  <a:lnTo>
                    <a:pt x="230" y="94"/>
                  </a:lnTo>
                  <a:lnTo>
                    <a:pt x="206" y="106"/>
                  </a:lnTo>
                  <a:lnTo>
                    <a:pt x="170" y="126"/>
                  </a:lnTo>
                  <a:lnTo>
                    <a:pt x="143" y="146"/>
                  </a:lnTo>
                  <a:lnTo>
                    <a:pt x="123" y="167"/>
                  </a:lnTo>
                  <a:lnTo>
                    <a:pt x="109" y="189"/>
                  </a:lnTo>
                  <a:lnTo>
                    <a:pt x="99" y="211"/>
                  </a:lnTo>
                  <a:lnTo>
                    <a:pt x="91" y="235"/>
                  </a:lnTo>
                  <a:lnTo>
                    <a:pt x="83" y="259"/>
                  </a:lnTo>
                  <a:lnTo>
                    <a:pt x="73" y="285"/>
                  </a:lnTo>
                  <a:lnTo>
                    <a:pt x="45" y="465"/>
                  </a:lnTo>
                  <a:lnTo>
                    <a:pt x="46" y="491"/>
                  </a:lnTo>
                  <a:lnTo>
                    <a:pt x="48" y="516"/>
                  </a:lnTo>
                  <a:lnTo>
                    <a:pt x="52" y="541"/>
                  </a:lnTo>
                  <a:lnTo>
                    <a:pt x="56" y="566"/>
                  </a:lnTo>
                  <a:lnTo>
                    <a:pt x="64" y="588"/>
                  </a:lnTo>
                  <a:lnTo>
                    <a:pt x="76" y="608"/>
                  </a:lnTo>
                  <a:lnTo>
                    <a:pt x="91" y="627"/>
                  </a:lnTo>
                  <a:lnTo>
                    <a:pt x="111" y="641"/>
                  </a:lnTo>
                  <a:lnTo>
                    <a:pt x="128" y="647"/>
                  </a:lnTo>
                  <a:lnTo>
                    <a:pt x="144" y="653"/>
                  </a:lnTo>
                  <a:lnTo>
                    <a:pt x="160" y="658"/>
                  </a:lnTo>
                  <a:lnTo>
                    <a:pt x="174" y="661"/>
                  </a:lnTo>
                  <a:lnTo>
                    <a:pt x="188" y="665"/>
                  </a:lnTo>
                  <a:lnTo>
                    <a:pt x="202" y="667"/>
                  </a:lnTo>
                  <a:lnTo>
                    <a:pt x="214" y="668"/>
                  </a:lnTo>
                  <a:lnTo>
                    <a:pt x="227" y="668"/>
                  </a:lnTo>
                  <a:lnTo>
                    <a:pt x="238" y="668"/>
                  </a:lnTo>
                  <a:lnTo>
                    <a:pt x="251" y="668"/>
                  </a:lnTo>
                  <a:lnTo>
                    <a:pt x="263" y="667"/>
                  </a:lnTo>
                  <a:lnTo>
                    <a:pt x="275" y="665"/>
                  </a:lnTo>
                  <a:lnTo>
                    <a:pt x="288" y="662"/>
                  </a:lnTo>
                  <a:lnTo>
                    <a:pt x="301" y="659"/>
                  </a:lnTo>
                  <a:lnTo>
                    <a:pt x="314" y="656"/>
                  </a:lnTo>
                  <a:lnTo>
                    <a:pt x="329" y="652"/>
                  </a:lnTo>
                  <a:lnTo>
                    <a:pt x="333" y="657"/>
                  </a:lnTo>
                  <a:lnTo>
                    <a:pt x="333" y="664"/>
                  </a:lnTo>
                  <a:lnTo>
                    <a:pt x="331" y="672"/>
                  </a:lnTo>
                  <a:lnTo>
                    <a:pt x="329" y="677"/>
                  </a:lnTo>
                  <a:lnTo>
                    <a:pt x="316" y="682"/>
                  </a:lnTo>
                  <a:lnTo>
                    <a:pt x="302" y="686"/>
                  </a:lnTo>
                  <a:lnTo>
                    <a:pt x="289" y="690"/>
                  </a:lnTo>
                  <a:lnTo>
                    <a:pt x="276" y="692"/>
                  </a:lnTo>
                  <a:lnTo>
                    <a:pt x="264" y="695"/>
                  </a:lnTo>
                  <a:lnTo>
                    <a:pt x="251" y="697"/>
                  </a:lnTo>
                  <a:lnTo>
                    <a:pt x="238" y="699"/>
                  </a:lnTo>
                  <a:lnTo>
                    <a:pt x="226" y="699"/>
                  </a:lnTo>
                  <a:lnTo>
                    <a:pt x="213" y="700"/>
                  </a:lnTo>
                  <a:lnTo>
                    <a:pt x="202" y="700"/>
                  </a:lnTo>
                  <a:lnTo>
                    <a:pt x="189" y="699"/>
                  </a:lnTo>
                  <a:lnTo>
                    <a:pt x="176" y="698"/>
                  </a:lnTo>
                  <a:lnTo>
                    <a:pt x="164" y="696"/>
                  </a:lnTo>
                  <a:lnTo>
                    <a:pt x="150" y="694"/>
                  </a:lnTo>
                  <a:lnTo>
                    <a:pt x="137" y="690"/>
                  </a:lnTo>
                  <a:lnTo>
                    <a:pt x="123" y="687"/>
                  </a:lnTo>
                  <a:lnTo>
                    <a:pt x="106" y="680"/>
                  </a:lnTo>
                  <a:lnTo>
                    <a:pt x="88" y="672"/>
                  </a:lnTo>
                  <a:lnTo>
                    <a:pt x="71" y="661"/>
                  </a:lnTo>
                  <a:lnTo>
                    <a:pt x="55" y="650"/>
                  </a:lnTo>
                  <a:lnTo>
                    <a:pt x="40" y="636"/>
                  </a:lnTo>
                  <a:lnTo>
                    <a:pt x="28" y="621"/>
                  </a:lnTo>
                  <a:lnTo>
                    <a:pt x="18" y="605"/>
                  </a:lnTo>
                  <a:lnTo>
                    <a:pt x="10" y="586"/>
                  </a:lnTo>
                  <a:lnTo>
                    <a:pt x="2" y="531"/>
                  </a:lnTo>
                  <a:lnTo>
                    <a:pt x="0" y="476"/>
                  </a:lnTo>
                  <a:lnTo>
                    <a:pt x="1" y="421"/>
                  </a:lnTo>
                  <a:lnTo>
                    <a:pt x="7" y="365"/>
                  </a:lnTo>
                  <a:lnTo>
                    <a:pt x="16" y="311"/>
                  </a:lnTo>
                  <a:lnTo>
                    <a:pt x="29" y="258"/>
                  </a:lnTo>
                  <a:lnTo>
                    <a:pt x="44" y="206"/>
                  </a:lnTo>
                  <a:lnTo>
                    <a:pt x="62" y="157"/>
                  </a:lnTo>
                  <a:lnTo>
                    <a:pt x="71" y="142"/>
                  </a:lnTo>
                  <a:lnTo>
                    <a:pt x="81" y="129"/>
                  </a:lnTo>
                  <a:lnTo>
                    <a:pt x="90" y="118"/>
                  </a:lnTo>
                  <a:lnTo>
                    <a:pt x="99" y="107"/>
                  </a:lnTo>
                  <a:lnTo>
                    <a:pt x="109" y="99"/>
                  </a:lnTo>
                  <a:lnTo>
                    <a:pt x="120" y="91"/>
                  </a:lnTo>
                  <a:lnTo>
                    <a:pt x="131" y="84"/>
                  </a:lnTo>
                  <a:lnTo>
                    <a:pt x="143" y="78"/>
                  </a:lnTo>
                  <a:lnTo>
                    <a:pt x="155" y="73"/>
                  </a:lnTo>
                  <a:lnTo>
                    <a:pt x="169" y="68"/>
                  </a:lnTo>
                  <a:lnTo>
                    <a:pt x="183" y="63"/>
                  </a:lnTo>
                  <a:lnTo>
                    <a:pt x="199" y="59"/>
                  </a:lnTo>
                  <a:lnTo>
                    <a:pt x="215" y="54"/>
                  </a:lnTo>
                  <a:lnTo>
                    <a:pt x="233" y="50"/>
                  </a:lnTo>
                  <a:lnTo>
                    <a:pt x="252" y="45"/>
                  </a:lnTo>
                  <a:lnTo>
                    <a:pt x="273" y="39"/>
                  </a:lnTo>
                  <a:lnTo>
                    <a:pt x="275" y="39"/>
                  </a:lnTo>
                  <a:lnTo>
                    <a:pt x="281" y="38"/>
                  </a:lnTo>
                  <a:lnTo>
                    <a:pt x="290" y="36"/>
                  </a:lnTo>
                  <a:lnTo>
                    <a:pt x="303" y="33"/>
                  </a:lnTo>
                  <a:lnTo>
                    <a:pt x="319" y="30"/>
                  </a:lnTo>
                  <a:lnTo>
                    <a:pt x="336" y="26"/>
                  </a:lnTo>
                  <a:lnTo>
                    <a:pt x="355" y="23"/>
                  </a:lnTo>
                  <a:lnTo>
                    <a:pt x="375" y="20"/>
                  </a:lnTo>
                  <a:lnTo>
                    <a:pt x="397" y="16"/>
                  </a:lnTo>
                  <a:lnTo>
                    <a:pt x="418" y="13"/>
                  </a:lnTo>
                  <a:lnTo>
                    <a:pt x="440" y="9"/>
                  </a:lnTo>
                  <a:lnTo>
                    <a:pt x="461" y="6"/>
                  </a:lnTo>
                  <a:lnTo>
                    <a:pt x="481" y="3"/>
                  </a:lnTo>
                  <a:lnTo>
                    <a:pt x="500" y="1"/>
                  </a:lnTo>
                  <a:lnTo>
                    <a:pt x="516" y="0"/>
                  </a:lnTo>
                  <a:lnTo>
                    <a:pt x="531" y="0"/>
                  </a:lnTo>
                  <a:lnTo>
                    <a:pt x="556" y="0"/>
                  </a:lnTo>
                  <a:lnTo>
                    <a:pt x="582" y="2"/>
                  </a:lnTo>
                  <a:lnTo>
                    <a:pt x="606" y="7"/>
                  </a:lnTo>
                  <a:lnTo>
                    <a:pt x="629" y="13"/>
                  </a:lnTo>
                  <a:lnTo>
                    <a:pt x="650" y="22"/>
                  </a:lnTo>
                  <a:lnTo>
                    <a:pt x="668" y="33"/>
                  </a:lnTo>
                  <a:lnTo>
                    <a:pt x="685" y="50"/>
                  </a:lnTo>
                  <a:lnTo>
                    <a:pt x="699" y="69"/>
                  </a:lnTo>
                  <a:lnTo>
                    <a:pt x="711" y="98"/>
                  </a:lnTo>
                  <a:lnTo>
                    <a:pt x="718" y="131"/>
                  </a:lnTo>
                  <a:lnTo>
                    <a:pt x="721" y="169"/>
                  </a:lnTo>
                  <a:lnTo>
                    <a:pt x="722" y="209"/>
                  </a:lnTo>
                  <a:lnTo>
                    <a:pt x="722" y="249"/>
                  </a:lnTo>
                  <a:lnTo>
                    <a:pt x="720" y="289"/>
                  </a:lnTo>
                  <a:lnTo>
                    <a:pt x="719" y="327"/>
                  </a:lnTo>
                  <a:lnTo>
                    <a:pt x="719" y="362"/>
                  </a:lnTo>
                  <a:lnTo>
                    <a:pt x="716" y="391"/>
                  </a:lnTo>
                  <a:lnTo>
                    <a:pt x="715" y="417"/>
                  </a:lnTo>
                  <a:lnTo>
                    <a:pt x="713" y="445"/>
                  </a:lnTo>
                  <a:lnTo>
                    <a:pt x="708" y="470"/>
                  </a:lnTo>
                  <a:lnTo>
                    <a:pt x="700" y="494"/>
                  </a:lnTo>
                  <a:lnTo>
                    <a:pt x="689" y="516"/>
                  </a:lnTo>
                  <a:lnTo>
                    <a:pt x="673" y="537"/>
                  </a:lnTo>
                  <a:lnTo>
                    <a:pt x="650" y="555"/>
                  </a:lnTo>
                  <a:lnTo>
                    <a:pt x="638" y="562"/>
                  </a:lnTo>
                  <a:lnTo>
                    <a:pt x="625" y="570"/>
                  </a:lnTo>
                  <a:lnTo>
                    <a:pt x="614" y="577"/>
                  </a:lnTo>
                  <a:lnTo>
                    <a:pt x="602" y="584"/>
                  </a:lnTo>
                  <a:lnTo>
                    <a:pt x="590" y="592"/>
                  </a:lnTo>
                  <a:lnTo>
                    <a:pt x="578" y="598"/>
                  </a:lnTo>
                  <a:lnTo>
                    <a:pt x="565" y="604"/>
                  </a:lnTo>
                  <a:lnTo>
                    <a:pt x="553" y="609"/>
                  </a:lnTo>
                  <a:lnTo>
                    <a:pt x="503" y="903"/>
                  </a:lnTo>
                  <a:lnTo>
                    <a:pt x="478" y="903"/>
                  </a:lnTo>
                  <a:lnTo>
                    <a:pt x="589" y="215"/>
                  </a:lnTo>
                  <a:lnTo>
                    <a:pt x="577" y="213"/>
                  </a:lnTo>
                  <a:lnTo>
                    <a:pt x="561" y="213"/>
                  </a:lnTo>
                  <a:lnTo>
                    <a:pt x="542" y="215"/>
                  </a:lnTo>
                  <a:lnTo>
                    <a:pt x="522" y="219"/>
                  </a:lnTo>
                  <a:lnTo>
                    <a:pt x="500" y="225"/>
                  </a:lnTo>
                  <a:lnTo>
                    <a:pt x="481" y="230"/>
                  </a:lnTo>
                  <a:lnTo>
                    <a:pt x="465" y="235"/>
                  </a:lnTo>
                  <a:lnTo>
                    <a:pt x="454" y="241"/>
                  </a:lnTo>
                  <a:lnTo>
                    <a:pt x="356" y="9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79" name="Freeform 71"/>
            <p:cNvSpPr>
              <a:spLocks/>
            </p:cNvSpPr>
            <p:nvPr/>
          </p:nvSpPr>
          <p:spPr bwMode="auto">
            <a:xfrm>
              <a:off x="3162" y="3260"/>
              <a:ext cx="214" cy="263"/>
            </a:xfrm>
            <a:custGeom>
              <a:avLst/>
              <a:gdLst>
                <a:gd name="T0" fmla="*/ 407 w 428"/>
                <a:gd name="T1" fmla="*/ 5 h 526"/>
                <a:gd name="T2" fmla="*/ 368 w 428"/>
                <a:gd name="T3" fmla="*/ 17 h 526"/>
                <a:gd name="T4" fmla="*/ 330 w 428"/>
                <a:gd name="T5" fmla="*/ 28 h 526"/>
                <a:gd name="T6" fmla="*/ 295 w 428"/>
                <a:gd name="T7" fmla="*/ 41 h 526"/>
                <a:gd name="T8" fmla="*/ 259 w 428"/>
                <a:gd name="T9" fmla="*/ 53 h 526"/>
                <a:gd name="T10" fmla="*/ 225 w 428"/>
                <a:gd name="T11" fmla="*/ 65 h 526"/>
                <a:gd name="T12" fmla="*/ 191 w 428"/>
                <a:gd name="T13" fmla="*/ 78 h 526"/>
                <a:gd name="T14" fmla="*/ 157 w 428"/>
                <a:gd name="T15" fmla="*/ 91 h 526"/>
                <a:gd name="T16" fmla="*/ 115 w 428"/>
                <a:gd name="T17" fmla="*/ 116 h 526"/>
                <a:gd name="T18" fmla="*/ 78 w 428"/>
                <a:gd name="T19" fmla="*/ 167 h 526"/>
                <a:gd name="T20" fmla="*/ 57 w 428"/>
                <a:gd name="T21" fmla="*/ 228 h 526"/>
                <a:gd name="T22" fmla="*/ 45 w 428"/>
                <a:gd name="T23" fmla="*/ 292 h 526"/>
                <a:gd name="T24" fmla="*/ 35 w 428"/>
                <a:gd name="T25" fmla="*/ 525 h 526"/>
                <a:gd name="T26" fmla="*/ 27 w 428"/>
                <a:gd name="T27" fmla="*/ 526 h 526"/>
                <a:gd name="T28" fmla="*/ 16 w 428"/>
                <a:gd name="T29" fmla="*/ 524 h 526"/>
                <a:gd name="T30" fmla="*/ 5 w 428"/>
                <a:gd name="T31" fmla="*/ 520 h 526"/>
                <a:gd name="T32" fmla="*/ 1 w 428"/>
                <a:gd name="T33" fmla="*/ 518 h 526"/>
                <a:gd name="T34" fmla="*/ 0 w 428"/>
                <a:gd name="T35" fmla="*/ 412 h 526"/>
                <a:gd name="T36" fmla="*/ 7 w 428"/>
                <a:gd name="T37" fmla="*/ 306 h 526"/>
                <a:gd name="T38" fmla="*/ 30 w 428"/>
                <a:gd name="T39" fmla="*/ 205 h 526"/>
                <a:gd name="T40" fmla="*/ 76 w 428"/>
                <a:gd name="T41" fmla="*/ 115 h 526"/>
                <a:gd name="T42" fmla="*/ 109 w 428"/>
                <a:gd name="T43" fmla="*/ 94 h 526"/>
                <a:gd name="T44" fmla="*/ 144 w 428"/>
                <a:gd name="T45" fmla="*/ 77 h 526"/>
                <a:gd name="T46" fmla="*/ 179 w 428"/>
                <a:gd name="T47" fmla="*/ 61 h 526"/>
                <a:gd name="T48" fmla="*/ 216 w 428"/>
                <a:gd name="T49" fmla="*/ 48 h 526"/>
                <a:gd name="T50" fmla="*/ 253 w 428"/>
                <a:gd name="T51" fmla="*/ 37 h 526"/>
                <a:gd name="T52" fmla="*/ 291 w 428"/>
                <a:gd name="T53" fmla="*/ 25 h 526"/>
                <a:gd name="T54" fmla="*/ 329 w 428"/>
                <a:gd name="T55" fmla="*/ 16 h 526"/>
                <a:gd name="T56" fmla="*/ 367 w 428"/>
                <a:gd name="T57" fmla="*/ 7 h 526"/>
                <a:gd name="T58" fmla="*/ 382 w 428"/>
                <a:gd name="T59" fmla="*/ 4 h 526"/>
                <a:gd name="T60" fmla="*/ 398 w 428"/>
                <a:gd name="T61" fmla="*/ 3 h 526"/>
                <a:gd name="T62" fmla="*/ 413 w 428"/>
                <a:gd name="T63" fmla="*/ 1 h 526"/>
                <a:gd name="T64" fmla="*/ 428 w 428"/>
                <a:gd name="T65" fmla="*/ 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28" h="526">
                  <a:moveTo>
                    <a:pt x="428" y="0"/>
                  </a:moveTo>
                  <a:lnTo>
                    <a:pt x="407" y="5"/>
                  </a:lnTo>
                  <a:lnTo>
                    <a:pt x="388" y="11"/>
                  </a:lnTo>
                  <a:lnTo>
                    <a:pt x="368" y="17"/>
                  </a:lnTo>
                  <a:lnTo>
                    <a:pt x="349" y="23"/>
                  </a:lnTo>
                  <a:lnTo>
                    <a:pt x="330" y="28"/>
                  </a:lnTo>
                  <a:lnTo>
                    <a:pt x="312" y="34"/>
                  </a:lnTo>
                  <a:lnTo>
                    <a:pt x="295" y="41"/>
                  </a:lnTo>
                  <a:lnTo>
                    <a:pt x="276" y="47"/>
                  </a:lnTo>
                  <a:lnTo>
                    <a:pt x="259" y="53"/>
                  </a:lnTo>
                  <a:lnTo>
                    <a:pt x="242" y="60"/>
                  </a:lnTo>
                  <a:lnTo>
                    <a:pt x="225" y="65"/>
                  </a:lnTo>
                  <a:lnTo>
                    <a:pt x="208" y="71"/>
                  </a:lnTo>
                  <a:lnTo>
                    <a:pt x="191" y="78"/>
                  </a:lnTo>
                  <a:lnTo>
                    <a:pt x="175" y="84"/>
                  </a:lnTo>
                  <a:lnTo>
                    <a:pt x="157" y="91"/>
                  </a:lnTo>
                  <a:lnTo>
                    <a:pt x="141" y="96"/>
                  </a:lnTo>
                  <a:lnTo>
                    <a:pt x="115" y="116"/>
                  </a:lnTo>
                  <a:lnTo>
                    <a:pt x="94" y="140"/>
                  </a:lnTo>
                  <a:lnTo>
                    <a:pt x="78" y="167"/>
                  </a:lnTo>
                  <a:lnTo>
                    <a:pt x="66" y="197"/>
                  </a:lnTo>
                  <a:lnTo>
                    <a:pt x="57" y="228"/>
                  </a:lnTo>
                  <a:lnTo>
                    <a:pt x="50" y="260"/>
                  </a:lnTo>
                  <a:lnTo>
                    <a:pt x="45" y="292"/>
                  </a:lnTo>
                  <a:lnTo>
                    <a:pt x="39" y="323"/>
                  </a:lnTo>
                  <a:lnTo>
                    <a:pt x="35" y="525"/>
                  </a:lnTo>
                  <a:lnTo>
                    <a:pt x="32" y="526"/>
                  </a:lnTo>
                  <a:lnTo>
                    <a:pt x="27" y="526"/>
                  </a:lnTo>
                  <a:lnTo>
                    <a:pt x="22" y="525"/>
                  </a:lnTo>
                  <a:lnTo>
                    <a:pt x="16" y="524"/>
                  </a:lnTo>
                  <a:lnTo>
                    <a:pt x="10" y="522"/>
                  </a:lnTo>
                  <a:lnTo>
                    <a:pt x="5" y="520"/>
                  </a:lnTo>
                  <a:lnTo>
                    <a:pt x="2" y="518"/>
                  </a:lnTo>
                  <a:lnTo>
                    <a:pt x="1" y="518"/>
                  </a:lnTo>
                  <a:lnTo>
                    <a:pt x="0" y="465"/>
                  </a:lnTo>
                  <a:lnTo>
                    <a:pt x="0" y="412"/>
                  </a:lnTo>
                  <a:lnTo>
                    <a:pt x="2" y="358"/>
                  </a:lnTo>
                  <a:lnTo>
                    <a:pt x="7" y="306"/>
                  </a:lnTo>
                  <a:lnTo>
                    <a:pt x="16" y="254"/>
                  </a:lnTo>
                  <a:lnTo>
                    <a:pt x="30" y="205"/>
                  </a:lnTo>
                  <a:lnTo>
                    <a:pt x="49" y="159"/>
                  </a:lnTo>
                  <a:lnTo>
                    <a:pt x="76" y="115"/>
                  </a:lnTo>
                  <a:lnTo>
                    <a:pt x="92" y="105"/>
                  </a:lnTo>
                  <a:lnTo>
                    <a:pt x="109" y="94"/>
                  </a:lnTo>
                  <a:lnTo>
                    <a:pt x="126" y="85"/>
                  </a:lnTo>
                  <a:lnTo>
                    <a:pt x="144" y="77"/>
                  </a:lnTo>
                  <a:lnTo>
                    <a:pt x="161" y="69"/>
                  </a:lnTo>
                  <a:lnTo>
                    <a:pt x="179" y="61"/>
                  </a:lnTo>
                  <a:lnTo>
                    <a:pt x="198" y="54"/>
                  </a:lnTo>
                  <a:lnTo>
                    <a:pt x="216" y="48"/>
                  </a:lnTo>
                  <a:lnTo>
                    <a:pt x="235" y="41"/>
                  </a:lnTo>
                  <a:lnTo>
                    <a:pt x="253" y="37"/>
                  </a:lnTo>
                  <a:lnTo>
                    <a:pt x="272" y="31"/>
                  </a:lnTo>
                  <a:lnTo>
                    <a:pt x="291" y="25"/>
                  </a:lnTo>
                  <a:lnTo>
                    <a:pt x="310" y="20"/>
                  </a:lnTo>
                  <a:lnTo>
                    <a:pt x="329" y="16"/>
                  </a:lnTo>
                  <a:lnTo>
                    <a:pt x="348" y="11"/>
                  </a:lnTo>
                  <a:lnTo>
                    <a:pt x="367" y="7"/>
                  </a:lnTo>
                  <a:lnTo>
                    <a:pt x="375" y="5"/>
                  </a:lnTo>
                  <a:lnTo>
                    <a:pt x="382" y="4"/>
                  </a:lnTo>
                  <a:lnTo>
                    <a:pt x="390" y="3"/>
                  </a:lnTo>
                  <a:lnTo>
                    <a:pt x="398" y="3"/>
                  </a:lnTo>
                  <a:lnTo>
                    <a:pt x="405" y="2"/>
                  </a:lnTo>
                  <a:lnTo>
                    <a:pt x="413" y="1"/>
                  </a:lnTo>
                  <a:lnTo>
                    <a:pt x="420" y="1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80" name="Freeform 72"/>
            <p:cNvSpPr>
              <a:spLocks/>
            </p:cNvSpPr>
            <p:nvPr/>
          </p:nvSpPr>
          <p:spPr bwMode="auto">
            <a:xfrm>
              <a:off x="3293" y="3347"/>
              <a:ext cx="64" cy="331"/>
            </a:xfrm>
            <a:custGeom>
              <a:avLst/>
              <a:gdLst>
                <a:gd name="T0" fmla="*/ 0 w 128"/>
                <a:gd name="T1" fmla="*/ 661 h 661"/>
                <a:gd name="T2" fmla="*/ 74 w 128"/>
                <a:gd name="T3" fmla="*/ 215 h 661"/>
                <a:gd name="T4" fmla="*/ 113 w 128"/>
                <a:gd name="T5" fmla="*/ 6 h 661"/>
                <a:gd name="T6" fmla="*/ 114 w 128"/>
                <a:gd name="T7" fmla="*/ 1 h 661"/>
                <a:gd name="T8" fmla="*/ 118 w 128"/>
                <a:gd name="T9" fmla="*/ 0 h 661"/>
                <a:gd name="T10" fmla="*/ 124 w 128"/>
                <a:gd name="T11" fmla="*/ 0 h 661"/>
                <a:gd name="T12" fmla="*/ 128 w 128"/>
                <a:gd name="T13" fmla="*/ 0 h 661"/>
                <a:gd name="T14" fmla="*/ 92 w 128"/>
                <a:gd name="T15" fmla="*/ 222 h 661"/>
                <a:gd name="T16" fmla="*/ 20 w 128"/>
                <a:gd name="T17" fmla="*/ 661 h 661"/>
                <a:gd name="T18" fmla="*/ 0 w 128"/>
                <a:gd name="T19" fmla="*/ 66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661">
                  <a:moveTo>
                    <a:pt x="0" y="661"/>
                  </a:moveTo>
                  <a:lnTo>
                    <a:pt x="74" y="215"/>
                  </a:lnTo>
                  <a:lnTo>
                    <a:pt x="113" y="6"/>
                  </a:lnTo>
                  <a:lnTo>
                    <a:pt x="114" y="1"/>
                  </a:lnTo>
                  <a:lnTo>
                    <a:pt x="118" y="0"/>
                  </a:lnTo>
                  <a:lnTo>
                    <a:pt x="124" y="0"/>
                  </a:lnTo>
                  <a:lnTo>
                    <a:pt x="128" y="0"/>
                  </a:lnTo>
                  <a:lnTo>
                    <a:pt x="92" y="222"/>
                  </a:lnTo>
                  <a:lnTo>
                    <a:pt x="20" y="661"/>
                  </a:lnTo>
                  <a:lnTo>
                    <a:pt x="0" y="6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81" name="Freeform 73"/>
            <p:cNvSpPr>
              <a:spLocks/>
            </p:cNvSpPr>
            <p:nvPr/>
          </p:nvSpPr>
          <p:spPr bwMode="auto">
            <a:xfrm>
              <a:off x="2649" y="2775"/>
              <a:ext cx="44" cy="198"/>
            </a:xfrm>
            <a:custGeom>
              <a:avLst/>
              <a:gdLst>
                <a:gd name="T0" fmla="*/ 88 w 88"/>
                <a:gd name="T1" fmla="*/ 394 h 395"/>
                <a:gd name="T2" fmla="*/ 79 w 88"/>
                <a:gd name="T3" fmla="*/ 0 h 395"/>
                <a:gd name="T4" fmla="*/ 0 w 88"/>
                <a:gd name="T5" fmla="*/ 1 h 395"/>
                <a:gd name="T6" fmla="*/ 9 w 88"/>
                <a:gd name="T7" fmla="*/ 395 h 395"/>
                <a:gd name="T8" fmla="*/ 88 w 88"/>
                <a:gd name="T9" fmla="*/ 39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395">
                  <a:moveTo>
                    <a:pt x="88" y="394"/>
                  </a:moveTo>
                  <a:lnTo>
                    <a:pt x="79" y="0"/>
                  </a:lnTo>
                  <a:lnTo>
                    <a:pt x="0" y="1"/>
                  </a:lnTo>
                  <a:lnTo>
                    <a:pt x="9" y="395"/>
                  </a:lnTo>
                  <a:lnTo>
                    <a:pt x="88" y="394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82" name="Freeform 74"/>
            <p:cNvSpPr>
              <a:spLocks/>
            </p:cNvSpPr>
            <p:nvPr/>
          </p:nvSpPr>
          <p:spPr bwMode="auto">
            <a:xfrm>
              <a:off x="2705" y="2698"/>
              <a:ext cx="45" cy="273"/>
            </a:xfrm>
            <a:custGeom>
              <a:avLst/>
              <a:gdLst>
                <a:gd name="T0" fmla="*/ 90 w 90"/>
                <a:gd name="T1" fmla="*/ 543 h 545"/>
                <a:gd name="T2" fmla="*/ 80 w 90"/>
                <a:gd name="T3" fmla="*/ 0 h 545"/>
                <a:gd name="T4" fmla="*/ 0 w 90"/>
                <a:gd name="T5" fmla="*/ 2 h 545"/>
                <a:gd name="T6" fmla="*/ 9 w 90"/>
                <a:gd name="T7" fmla="*/ 545 h 545"/>
                <a:gd name="T8" fmla="*/ 90 w 90"/>
                <a:gd name="T9" fmla="*/ 543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45">
                  <a:moveTo>
                    <a:pt x="90" y="543"/>
                  </a:moveTo>
                  <a:lnTo>
                    <a:pt x="80" y="0"/>
                  </a:lnTo>
                  <a:lnTo>
                    <a:pt x="0" y="2"/>
                  </a:lnTo>
                  <a:lnTo>
                    <a:pt x="9" y="545"/>
                  </a:lnTo>
                  <a:lnTo>
                    <a:pt x="90" y="543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83" name="Freeform 75"/>
            <p:cNvSpPr>
              <a:spLocks/>
            </p:cNvSpPr>
            <p:nvPr/>
          </p:nvSpPr>
          <p:spPr bwMode="auto">
            <a:xfrm>
              <a:off x="2760" y="2743"/>
              <a:ext cx="45" cy="225"/>
            </a:xfrm>
            <a:custGeom>
              <a:avLst/>
              <a:gdLst>
                <a:gd name="T0" fmla="*/ 90 w 90"/>
                <a:gd name="T1" fmla="*/ 448 h 450"/>
                <a:gd name="T2" fmla="*/ 79 w 90"/>
                <a:gd name="T3" fmla="*/ 0 h 450"/>
                <a:gd name="T4" fmla="*/ 0 w 90"/>
                <a:gd name="T5" fmla="*/ 3 h 450"/>
                <a:gd name="T6" fmla="*/ 9 w 90"/>
                <a:gd name="T7" fmla="*/ 450 h 450"/>
                <a:gd name="T8" fmla="*/ 90 w 90"/>
                <a:gd name="T9" fmla="*/ 448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50">
                  <a:moveTo>
                    <a:pt x="90" y="448"/>
                  </a:moveTo>
                  <a:lnTo>
                    <a:pt x="79" y="0"/>
                  </a:lnTo>
                  <a:lnTo>
                    <a:pt x="0" y="3"/>
                  </a:lnTo>
                  <a:lnTo>
                    <a:pt x="9" y="450"/>
                  </a:lnTo>
                  <a:lnTo>
                    <a:pt x="90" y="448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3519" name="Group 111"/>
          <p:cNvGrpSpPr>
            <a:grpSpLocks/>
          </p:cNvGrpSpPr>
          <p:nvPr/>
        </p:nvGrpSpPr>
        <p:grpSpPr bwMode="auto">
          <a:xfrm flipH="1">
            <a:off x="2497139" y="1362075"/>
            <a:ext cx="1201737" cy="1169988"/>
            <a:chOff x="1950" y="2534"/>
            <a:chExt cx="1547" cy="1277"/>
          </a:xfrm>
        </p:grpSpPr>
        <p:sp>
          <p:nvSpPr>
            <p:cNvPr id="273520" name="AutoShape 112"/>
            <p:cNvSpPr>
              <a:spLocks noChangeAspect="1" noChangeArrowheads="1" noTextEdit="1"/>
            </p:cNvSpPr>
            <p:nvPr/>
          </p:nvSpPr>
          <p:spPr bwMode="auto">
            <a:xfrm>
              <a:off x="1950" y="2537"/>
              <a:ext cx="1440" cy="1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1" name="AutoShape 113"/>
            <p:cNvSpPr>
              <a:spLocks noChangeAspect="1" noChangeArrowheads="1" noTextEdit="1"/>
            </p:cNvSpPr>
            <p:nvPr/>
          </p:nvSpPr>
          <p:spPr bwMode="auto">
            <a:xfrm>
              <a:off x="2366" y="2534"/>
              <a:ext cx="1131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2" name="Freeform 114"/>
            <p:cNvSpPr>
              <a:spLocks/>
            </p:cNvSpPr>
            <p:nvPr/>
          </p:nvSpPr>
          <p:spPr bwMode="auto">
            <a:xfrm>
              <a:off x="2145" y="3062"/>
              <a:ext cx="921" cy="399"/>
            </a:xfrm>
            <a:custGeom>
              <a:avLst/>
              <a:gdLst>
                <a:gd name="T0" fmla="*/ 0 w 921"/>
                <a:gd name="T1" fmla="*/ 190 h 399"/>
                <a:gd name="T2" fmla="*/ 522 w 921"/>
                <a:gd name="T3" fmla="*/ 399 h 399"/>
                <a:gd name="T4" fmla="*/ 913 w 921"/>
                <a:gd name="T5" fmla="*/ 251 h 399"/>
                <a:gd name="T6" fmla="*/ 921 w 921"/>
                <a:gd name="T7" fmla="*/ 85 h 399"/>
                <a:gd name="T8" fmla="*/ 680 w 921"/>
                <a:gd name="T9" fmla="*/ 0 h 399"/>
                <a:gd name="T10" fmla="*/ 0 w 921"/>
                <a:gd name="T11" fmla="*/ 190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1" h="399">
                  <a:moveTo>
                    <a:pt x="0" y="190"/>
                  </a:moveTo>
                  <a:lnTo>
                    <a:pt x="522" y="399"/>
                  </a:lnTo>
                  <a:lnTo>
                    <a:pt x="913" y="251"/>
                  </a:lnTo>
                  <a:lnTo>
                    <a:pt x="921" y="85"/>
                  </a:lnTo>
                  <a:lnTo>
                    <a:pt x="680" y="0"/>
                  </a:lnTo>
                  <a:lnTo>
                    <a:pt x="0" y="19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3" name="Freeform 115"/>
            <p:cNvSpPr>
              <a:spLocks/>
            </p:cNvSpPr>
            <p:nvPr/>
          </p:nvSpPr>
          <p:spPr bwMode="auto">
            <a:xfrm>
              <a:off x="3002" y="2631"/>
              <a:ext cx="338" cy="438"/>
            </a:xfrm>
            <a:custGeom>
              <a:avLst/>
              <a:gdLst>
                <a:gd name="T0" fmla="*/ 531 w 676"/>
                <a:gd name="T1" fmla="*/ 433 h 876"/>
                <a:gd name="T2" fmla="*/ 541 w 676"/>
                <a:gd name="T3" fmla="*/ 368 h 876"/>
                <a:gd name="T4" fmla="*/ 541 w 676"/>
                <a:gd name="T5" fmla="*/ 300 h 876"/>
                <a:gd name="T6" fmla="*/ 529 w 676"/>
                <a:gd name="T7" fmla="*/ 235 h 876"/>
                <a:gd name="T8" fmla="*/ 510 w 676"/>
                <a:gd name="T9" fmla="*/ 175 h 876"/>
                <a:gd name="T10" fmla="*/ 480 w 676"/>
                <a:gd name="T11" fmla="*/ 122 h 876"/>
                <a:gd name="T12" fmla="*/ 444 w 676"/>
                <a:gd name="T13" fmla="*/ 76 h 876"/>
                <a:gd name="T14" fmla="*/ 400 w 676"/>
                <a:gd name="T15" fmla="*/ 40 h 876"/>
                <a:gd name="T16" fmla="*/ 352 w 676"/>
                <a:gd name="T17" fmla="*/ 15 h 876"/>
                <a:gd name="T18" fmla="*/ 299 w 676"/>
                <a:gd name="T19" fmla="*/ 1 h 876"/>
                <a:gd name="T20" fmla="*/ 244 w 676"/>
                <a:gd name="T21" fmla="*/ 1 h 876"/>
                <a:gd name="T22" fmla="*/ 191 w 676"/>
                <a:gd name="T23" fmla="*/ 15 h 876"/>
                <a:gd name="T24" fmla="*/ 142 w 676"/>
                <a:gd name="T25" fmla="*/ 40 h 876"/>
                <a:gd name="T26" fmla="*/ 99 w 676"/>
                <a:gd name="T27" fmla="*/ 76 h 876"/>
                <a:gd name="T28" fmla="*/ 62 w 676"/>
                <a:gd name="T29" fmla="*/ 122 h 876"/>
                <a:gd name="T30" fmla="*/ 33 w 676"/>
                <a:gd name="T31" fmla="*/ 175 h 876"/>
                <a:gd name="T32" fmla="*/ 12 w 676"/>
                <a:gd name="T33" fmla="*/ 235 h 876"/>
                <a:gd name="T34" fmla="*/ 1 w 676"/>
                <a:gd name="T35" fmla="*/ 300 h 876"/>
                <a:gd name="T36" fmla="*/ 1 w 676"/>
                <a:gd name="T37" fmla="*/ 369 h 876"/>
                <a:gd name="T38" fmla="*/ 11 w 676"/>
                <a:gd name="T39" fmla="*/ 434 h 876"/>
                <a:gd name="T40" fmla="*/ 30 w 676"/>
                <a:gd name="T41" fmla="*/ 494 h 876"/>
                <a:gd name="T42" fmla="*/ 57 w 676"/>
                <a:gd name="T43" fmla="*/ 548 h 876"/>
                <a:gd name="T44" fmla="*/ 91 w 676"/>
                <a:gd name="T45" fmla="*/ 593 h 876"/>
                <a:gd name="T46" fmla="*/ 132 w 676"/>
                <a:gd name="T47" fmla="*/ 630 h 876"/>
                <a:gd name="T48" fmla="*/ 179 w 676"/>
                <a:gd name="T49" fmla="*/ 655 h 876"/>
                <a:gd name="T50" fmla="*/ 231 w 676"/>
                <a:gd name="T51" fmla="*/ 668 h 876"/>
                <a:gd name="T52" fmla="*/ 265 w 676"/>
                <a:gd name="T53" fmla="*/ 670 h 876"/>
                <a:gd name="T54" fmla="*/ 277 w 676"/>
                <a:gd name="T55" fmla="*/ 669 h 876"/>
                <a:gd name="T56" fmla="*/ 290 w 676"/>
                <a:gd name="T57" fmla="*/ 667 h 876"/>
                <a:gd name="T58" fmla="*/ 301 w 676"/>
                <a:gd name="T59" fmla="*/ 664 h 876"/>
                <a:gd name="T60" fmla="*/ 276 w 676"/>
                <a:gd name="T61" fmla="*/ 778 h 876"/>
                <a:gd name="T62" fmla="*/ 285 w 676"/>
                <a:gd name="T63" fmla="*/ 786 h 876"/>
                <a:gd name="T64" fmla="*/ 313 w 676"/>
                <a:gd name="T65" fmla="*/ 808 h 876"/>
                <a:gd name="T66" fmla="*/ 356 w 676"/>
                <a:gd name="T67" fmla="*/ 837 h 876"/>
                <a:gd name="T68" fmla="*/ 410 w 676"/>
                <a:gd name="T69" fmla="*/ 866 h 876"/>
                <a:gd name="T70" fmla="*/ 440 w 676"/>
                <a:gd name="T71" fmla="*/ 875 h 876"/>
                <a:gd name="T72" fmla="*/ 471 w 676"/>
                <a:gd name="T73" fmla="*/ 875 h 876"/>
                <a:gd name="T74" fmla="*/ 502 w 676"/>
                <a:gd name="T75" fmla="*/ 869 h 876"/>
                <a:gd name="T76" fmla="*/ 531 w 676"/>
                <a:gd name="T77" fmla="*/ 859 h 876"/>
                <a:gd name="T78" fmla="*/ 558 w 676"/>
                <a:gd name="T79" fmla="*/ 846 h 876"/>
                <a:gd name="T80" fmla="*/ 582 w 676"/>
                <a:gd name="T81" fmla="*/ 834 h 876"/>
                <a:gd name="T82" fmla="*/ 602 w 676"/>
                <a:gd name="T83" fmla="*/ 823 h 876"/>
                <a:gd name="T84" fmla="*/ 617 w 676"/>
                <a:gd name="T85" fmla="*/ 816 h 876"/>
                <a:gd name="T86" fmla="*/ 640 w 676"/>
                <a:gd name="T87" fmla="*/ 799 h 876"/>
                <a:gd name="T88" fmla="*/ 658 w 676"/>
                <a:gd name="T89" fmla="*/ 770 h 876"/>
                <a:gd name="T90" fmla="*/ 671 w 676"/>
                <a:gd name="T91" fmla="*/ 743 h 876"/>
                <a:gd name="T92" fmla="*/ 676 w 676"/>
                <a:gd name="T93" fmla="*/ 731 h 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76" h="876">
                  <a:moveTo>
                    <a:pt x="521" y="464"/>
                  </a:moveTo>
                  <a:lnTo>
                    <a:pt x="531" y="433"/>
                  </a:lnTo>
                  <a:lnTo>
                    <a:pt x="538" y="402"/>
                  </a:lnTo>
                  <a:lnTo>
                    <a:pt x="541" y="368"/>
                  </a:lnTo>
                  <a:lnTo>
                    <a:pt x="542" y="335"/>
                  </a:lnTo>
                  <a:lnTo>
                    <a:pt x="541" y="300"/>
                  </a:lnTo>
                  <a:lnTo>
                    <a:pt x="536" y="267"/>
                  </a:lnTo>
                  <a:lnTo>
                    <a:pt x="529" y="235"/>
                  </a:lnTo>
                  <a:lnTo>
                    <a:pt x="521" y="205"/>
                  </a:lnTo>
                  <a:lnTo>
                    <a:pt x="510" y="175"/>
                  </a:lnTo>
                  <a:lnTo>
                    <a:pt x="496" y="147"/>
                  </a:lnTo>
                  <a:lnTo>
                    <a:pt x="480" y="122"/>
                  </a:lnTo>
                  <a:lnTo>
                    <a:pt x="463" y="97"/>
                  </a:lnTo>
                  <a:lnTo>
                    <a:pt x="444" y="76"/>
                  </a:lnTo>
                  <a:lnTo>
                    <a:pt x="422" y="57"/>
                  </a:lnTo>
                  <a:lnTo>
                    <a:pt x="400" y="40"/>
                  </a:lnTo>
                  <a:lnTo>
                    <a:pt x="377" y="26"/>
                  </a:lnTo>
                  <a:lnTo>
                    <a:pt x="352" y="15"/>
                  </a:lnTo>
                  <a:lnTo>
                    <a:pt x="326" y="6"/>
                  </a:lnTo>
                  <a:lnTo>
                    <a:pt x="299" y="1"/>
                  </a:lnTo>
                  <a:lnTo>
                    <a:pt x="271" y="0"/>
                  </a:lnTo>
                  <a:lnTo>
                    <a:pt x="244" y="1"/>
                  </a:lnTo>
                  <a:lnTo>
                    <a:pt x="217" y="6"/>
                  </a:lnTo>
                  <a:lnTo>
                    <a:pt x="191" y="15"/>
                  </a:lnTo>
                  <a:lnTo>
                    <a:pt x="166" y="26"/>
                  </a:lnTo>
                  <a:lnTo>
                    <a:pt x="142" y="40"/>
                  </a:lnTo>
                  <a:lnTo>
                    <a:pt x="119" y="57"/>
                  </a:lnTo>
                  <a:lnTo>
                    <a:pt x="99" y="76"/>
                  </a:lnTo>
                  <a:lnTo>
                    <a:pt x="79" y="97"/>
                  </a:lnTo>
                  <a:lnTo>
                    <a:pt x="62" y="122"/>
                  </a:lnTo>
                  <a:lnTo>
                    <a:pt x="46" y="147"/>
                  </a:lnTo>
                  <a:lnTo>
                    <a:pt x="33" y="175"/>
                  </a:lnTo>
                  <a:lnTo>
                    <a:pt x="22" y="205"/>
                  </a:lnTo>
                  <a:lnTo>
                    <a:pt x="12" y="235"/>
                  </a:lnTo>
                  <a:lnTo>
                    <a:pt x="5" y="267"/>
                  </a:lnTo>
                  <a:lnTo>
                    <a:pt x="1" y="300"/>
                  </a:lnTo>
                  <a:lnTo>
                    <a:pt x="0" y="335"/>
                  </a:lnTo>
                  <a:lnTo>
                    <a:pt x="1" y="369"/>
                  </a:lnTo>
                  <a:lnTo>
                    <a:pt x="4" y="402"/>
                  </a:lnTo>
                  <a:lnTo>
                    <a:pt x="11" y="434"/>
                  </a:lnTo>
                  <a:lnTo>
                    <a:pt x="19" y="465"/>
                  </a:lnTo>
                  <a:lnTo>
                    <a:pt x="30" y="494"/>
                  </a:lnTo>
                  <a:lnTo>
                    <a:pt x="42" y="521"/>
                  </a:lnTo>
                  <a:lnTo>
                    <a:pt x="57" y="548"/>
                  </a:lnTo>
                  <a:lnTo>
                    <a:pt x="73" y="571"/>
                  </a:lnTo>
                  <a:lnTo>
                    <a:pt x="91" y="593"/>
                  </a:lnTo>
                  <a:lnTo>
                    <a:pt x="111" y="612"/>
                  </a:lnTo>
                  <a:lnTo>
                    <a:pt x="132" y="630"/>
                  </a:lnTo>
                  <a:lnTo>
                    <a:pt x="155" y="644"/>
                  </a:lnTo>
                  <a:lnTo>
                    <a:pt x="179" y="655"/>
                  </a:lnTo>
                  <a:lnTo>
                    <a:pt x="205" y="663"/>
                  </a:lnTo>
                  <a:lnTo>
                    <a:pt x="231" y="668"/>
                  </a:lnTo>
                  <a:lnTo>
                    <a:pt x="259" y="670"/>
                  </a:lnTo>
                  <a:lnTo>
                    <a:pt x="265" y="670"/>
                  </a:lnTo>
                  <a:lnTo>
                    <a:pt x="270" y="669"/>
                  </a:lnTo>
                  <a:lnTo>
                    <a:pt x="277" y="669"/>
                  </a:lnTo>
                  <a:lnTo>
                    <a:pt x="283" y="668"/>
                  </a:lnTo>
                  <a:lnTo>
                    <a:pt x="290" y="667"/>
                  </a:lnTo>
                  <a:lnTo>
                    <a:pt x="296" y="665"/>
                  </a:lnTo>
                  <a:lnTo>
                    <a:pt x="301" y="664"/>
                  </a:lnTo>
                  <a:lnTo>
                    <a:pt x="307" y="663"/>
                  </a:lnTo>
                  <a:lnTo>
                    <a:pt x="276" y="778"/>
                  </a:lnTo>
                  <a:lnTo>
                    <a:pt x="278" y="781"/>
                  </a:lnTo>
                  <a:lnTo>
                    <a:pt x="285" y="786"/>
                  </a:lnTo>
                  <a:lnTo>
                    <a:pt x="298" y="797"/>
                  </a:lnTo>
                  <a:lnTo>
                    <a:pt x="313" y="808"/>
                  </a:lnTo>
                  <a:lnTo>
                    <a:pt x="333" y="822"/>
                  </a:lnTo>
                  <a:lnTo>
                    <a:pt x="356" y="837"/>
                  </a:lnTo>
                  <a:lnTo>
                    <a:pt x="381" y="852"/>
                  </a:lnTo>
                  <a:lnTo>
                    <a:pt x="410" y="866"/>
                  </a:lnTo>
                  <a:lnTo>
                    <a:pt x="425" y="872"/>
                  </a:lnTo>
                  <a:lnTo>
                    <a:pt x="440" y="875"/>
                  </a:lnTo>
                  <a:lnTo>
                    <a:pt x="456" y="876"/>
                  </a:lnTo>
                  <a:lnTo>
                    <a:pt x="471" y="875"/>
                  </a:lnTo>
                  <a:lnTo>
                    <a:pt x="487" y="873"/>
                  </a:lnTo>
                  <a:lnTo>
                    <a:pt x="502" y="869"/>
                  </a:lnTo>
                  <a:lnTo>
                    <a:pt x="517" y="865"/>
                  </a:lnTo>
                  <a:lnTo>
                    <a:pt x="531" y="859"/>
                  </a:lnTo>
                  <a:lnTo>
                    <a:pt x="544" y="853"/>
                  </a:lnTo>
                  <a:lnTo>
                    <a:pt x="558" y="846"/>
                  </a:lnTo>
                  <a:lnTo>
                    <a:pt x="571" y="839"/>
                  </a:lnTo>
                  <a:lnTo>
                    <a:pt x="582" y="834"/>
                  </a:lnTo>
                  <a:lnTo>
                    <a:pt x="593" y="828"/>
                  </a:lnTo>
                  <a:lnTo>
                    <a:pt x="602" y="823"/>
                  </a:lnTo>
                  <a:lnTo>
                    <a:pt x="610" y="819"/>
                  </a:lnTo>
                  <a:lnTo>
                    <a:pt x="617" y="816"/>
                  </a:lnTo>
                  <a:lnTo>
                    <a:pt x="629" y="809"/>
                  </a:lnTo>
                  <a:lnTo>
                    <a:pt x="640" y="799"/>
                  </a:lnTo>
                  <a:lnTo>
                    <a:pt x="649" y="785"/>
                  </a:lnTo>
                  <a:lnTo>
                    <a:pt x="658" y="770"/>
                  </a:lnTo>
                  <a:lnTo>
                    <a:pt x="665" y="755"/>
                  </a:lnTo>
                  <a:lnTo>
                    <a:pt x="671" y="743"/>
                  </a:lnTo>
                  <a:lnTo>
                    <a:pt x="675" y="735"/>
                  </a:lnTo>
                  <a:lnTo>
                    <a:pt x="676" y="731"/>
                  </a:lnTo>
                  <a:lnTo>
                    <a:pt x="521" y="46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4" name="Freeform 116"/>
            <p:cNvSpPr>
              <a:spLocks/>
            </p:cNvSpPr>
            <p:nvPr/>
          </p:nvSpPr>
          <p:spPr bwMode="auto">
            <a:xfrm>
              <a:off x="3005" y="2536"/>
              <a:ext cx="491" cy="398"/>
            </a:xfrm>
            <a:custGeom>
              <a:avLst/>
              <a:gdLst>
                <a:gd name="T0" fmla="*/ 977 w 983"/>
                <a:gd name="T1" fmla="*/ 361 h 798"/>
                <a:gd name="T2" fmla="*/ 962 w 983"/>
                <a:gd name="T3" fmla="*/ 303 h 798"/>
                <a:gd name="T4" fmla="*/ 940 w 983"/>
                <a:gd name="T5" fmla="*/ 259 h 798"/>
                <a:gd name="T6" fmla="*/ 900 w 983"/>
                <a:gd name="T7" fmla="*/ 200 h 798"/>
                <a:gd name="T8" fmla="*/ 850 w 983"/>
                <a:gd name="T9" fmla="*/ 159 h 798"/>
                <a:gd name="T10" fmla="*/ 782 w 983"/>
                <a:gd name="T11" fmla="*/ 143 h 798"/>
                <a:gd name="T12" fmla="*/ 720 w 983"/>
                <a:gd name="T13" fmla="*/ 150 h 798"/>
                <a:gd name="T14" fmla="*/ 665 w 983"/>
                <a:gd name="T15" fmla="*/ 162 h 798"/>
                <a:gd name="T16" fmla="*/ 622 w 983"/>
                <a:gd name="T17" fmla="*/ 125 h 798"/>
                <a:gd name="T18" fmla="*/ 564 w 983"/>
                <a:gd name="T19" fmla="*/ 70 h 798"/>
                <a:gd name="T20" fmla="*/ 486 w 983"/>
                <a:gd name="T21" fmla="*/ 26 h 798"/>
                <a:gd name="T22" fmla="*/ 432 w 983"/>
                <a:gd name="T23" fmla="*/ 9 h 798"/>
                <a:gd name="T24" fmla="*/ 376 w 983"/>
                <a:gd name="T25" fmla="*/ 0 h 798"/>
                <a:gd name="T26" fmla="*/ 317 w 983"/>
                <a:gd name="T27" fmla="*/ 3 h 798"/>
                <a:gd name="T28" fmla="*/ 265 w 983"/>
                <a:gd name="T29" fmla="*/ 10 h 798"/>
                <a:gd name="T30" fmla="*/ 218 w 983"/>
                <a:gd name="T31" fmla="*/ 17 h 798"/>
                <a:gd name="T32" fmla="*/ 175 w 983"/>
                <a:gd name="T33" fmla="*/ 27 h 798"/>
                <a:gd name="T34" fmla="*/ 139 w 983"/>
                <a:gd name="T35" fmla="*/ 37 h 798"/>
                <a:gd name="T36" fmla="*/ 106 w 983"/>
                <a:gd name="T37" fmla="*/ 51 h 798"/>
                <a:gd name="T38" fmla="*/ 41 w 983"/>
                <a:gd name="T39" fmla="*/ 97 h 798"/>
                <a:gd name="T40" fmla="*/ 6 w 983"/>
                <a:gd name="T41" fmla="*/ 159 h 798"/>
                <a:gd name="T42" fmla="*/ 2 w 983"/>
                <a:gd name="T43" fmla="*/ 231 h 798"/>
                <a:gd name="T44" fmla="*/ 23 w 983"/>
                <a:gd name="T45" fmla="*/ 288 h 798"/>
                <a:gd name="T46" fmla="*/ 68 w 983"/>
                <a:gd name="T47" fmla="*/ 332 h 798"/>
                <a:gd name="T48" fmla="*/ 134 w 983"/>
                <a:gd name="T49" fmla="*/ 365 h 798"/>
                <a:gd name="T50" fmla="*/ 219 w 983"/>
                <a:gd name="T51" fmla="*/ 389 h 798"/>
                <a:gd name="T52" fmla="*/ 319 w 983"/>
                <a:gd name="T53" fmla="*/ 406 h 798"/>
                <a:gd name="T54" fmla="*/ 359 w 983"/>
                <a:gd name="T55" fmla="*/ 419 h 798"/>
                <a:gd name="T56" fmla="*/ 398 w 983"/>
                <a:gd name="T57" fmla="*/ 445 h 798"/>
                <a:gd name="T58" fmla="*/ 421 w 983"/>
                <a:gd name="T59" fmla="*/ 603 h 798"/>
                <a:gd name="T60" fmla="*/ 433 w 983"/>
                <a:gd name="T61" fmla="*/ 634 h 798"/>
                <a:gd name="T62" fmla="*/ 474 w 983"/>
                <a:gd name="T63" fmla="*/ 702 h 798"/>
                <a:gd name="T64" fmla="*/ 539 w 983"/>
                <a:gd name="T65" fmla="*/ 765 h 798"/>
                <a:gd name="T66" fmla="*/ 597 w 983"/>
                <a:gd name="T67" fmla="*/ 797 h 798"/>
                <a:gd name="T68" fmla="*/ 648 w 983"/>
                <a:gd name="T69" fmla="*/ 787 h 798"/>
                <a:gd name="T70" fmla="*/ 689 w 983"/>
                <a:gd name="T71" fmla="*/ 738 h 798"/>
                <a:gd name="T72" fmla="*/ 695 w 983"/>
                <a:gd name="T73" fmla="*/ 684 h 798"/>
                <a:gd name="T74" fmla="*/ 690 w 983"/>
                <a:gd name="T75" fmla="*/ 658 h 798"/>
                <a:gd name="T76" fmla="*/ 710 w 983"/>
                <a:gd name="T77" fmla="*/ 673 h 798"/>
                <a:gd name="T78" fmla="*/ 756 w 983"/>
                <a:gd name="T79" fmla="*/ 696 h 798"/>
                <a:gd name="T80" fmla="*/ 810 w 983"/>
                <a:gd name="T81" fmla="*/ 699 h 798"/>
                <a:gd name="T82" fmla="*/ 886 w 983"/>
                <a:gd name="T83" fmla="*/ 661 h 798"/>
                <a:gd name="T84" fmla="*/ 954 w 983"/>
                <a:gd name="T85" fmla="*/ 583 h 798"/>
                <a:gd name="T86" fmla="*/ 981 w 983"/>
                <a:gd name="T87" fmla="*/ 47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83" h="798">
                  <a:moveTo>
                    <a:pt x="982" y="406"/>
                  </a:moveTo>
                  <a:lnTo>
                    <a:pt x="979" y="383"/>
                  </a:lnTo>
                  <a:lnTo>
                    <a:pt x="977" y="361"/>
                  </a:lnTo>
                  <a:lnTo>
                    <a:pt x="972" y="341"/>
                  </a:lnTo>
                  <a:lnTo>
                    <a:pt x="968" y="322"/>
                  </a:lnTo>
                  <a:lnTo>
                    <a:pt x="962" y="303"/>
                  </a:lnTo>
                  <a:lnTo>
                    <a:pt x="955" y="287"/>
                  </a:lnTo>
                  <a:lnTo>
                    <a:pt x="948" y="272"/>
                  </a:lnTo>
                  <a:lnTo>
                    <a:pt x="940" y="259"/>
                  </a:lnTo>
                  <a:lnTo>
                    <a:pt x="926" y="238"/>
                  </a:lnTo>
                  <a:lnTo>
                    <a:pt x="914" y="218"/>
                  </a:lnTo>
                  <a:lnTo>
                    <a:pt x="900" y="200"/>
                  </a:lnTo>
                  <a:lnTo>
                    <a:pt x="886" y="184"/>
                  </a:lnTo>
                  <a:lnTo>
                    <a:pt x="870" y="171"/>
                  </a:lnTo>
                  <a:lnTo>
                    <a:pt x="850" y="159"/>
                  </a:lnTo>
                  <a:lnTo>
                    <a:pt x="829" y="150"/>
                  </a:lnTo>
                  <a:lnTo>
                    <a:pt x="803" y="144"/>
                  </a:lnTo>
                  <a:lnTo>
                    <a:pt x="782" y="143"/>
                  </a:lnTo>
                  <a:lnTo>
                    <a:pt x="762" y="144"/>
                  </a:lnTo>
                  <a:lnTo>
                    <a:pt x="741" y="147"/>
                  </a:lnTo>
                  <a:lnTo>
                    <a:pt x="720" y="150"/>
                  </a:lnTo>
                  <a:lnTo>
                    <a:pt x="701" y="155"/>
                  </a:lnTo>
                  <a:lnTo>
                    <a:pt x="682" y="158"/>
                  </a:lnTo>
                  <a:lnTo>
                    <a:pt x="665" y="162"/>
                  </a:lnTo>
                  <a:lnTo>
                    <a:pt x="651" y="164"/>
                  </a:lnTo>
                  <a:lnTo>
                    <a:pt x="638" y="144"/>
                  </a:lnTo>
                  <a:lnTo>
                    <a:pt x="622" y="125"/>
                  </a:lnTo>
                  <a:lnTo>
                    <a:pt x="605" y="105"/>
                  </a:lnTo>
                  <a:lnTo>
                    <a:pt x="586" y="87"/>
                  </a:lnTo>
                  <a:lnTo>
                    <a:pt x="564" y="70"/>
                  </a:lnTo>
                  <a:lnTo>
                    <a:pt x="539" y="53"/>
                  </a:lnTo>
                  <a:lnTo>
                    <a:pt x="514" y="38"/>
                  </a:lnTo>
                  <a:lnTo>
                    <a:pt x="486" y="26"/>
                  </a:lnTo>
                  <a:lnTo>
                    <a:pt x="469" y="19"/>
                  </a:lnTo>
                  <a:lnTo>
                    <a:pt x="451" y="13"/>
                  </a:lnTo>
                  <a:lnTo>
                    <a:pt x="432" y="9"/>
                  </a:lnTo>
                  <a:lnTo>
                    <a:pt x="414" y="5"/>
                  </a:lnTo>
                  <a:lnTo>
                    <a:pt x="395" y="2"/>
                  </a:lnTo>
                  <a:lnTo>
                    <a:pt x="376" y="0"/>
                  </a:lnTo>
                  <a:lnTo>
                    <a:pt x="355" y="0"/>
                  </a:lnTo>
                  <a:lnTo>
                    <a:pt x="336" y="2"/>
                  </a:lnTo>
                  <a:lnTo>
                    <a:pt x="317" y="3"/>
                  </a:lnTo>
                  <a:lnTo>
                    <a:pt x="299" y="5"/>
                  </a:lnTo>
                  <a:lnTo>
                    <a:pt x="281" y="7"/>
                  </a:lnTo>
                  <a:lnTo>
                    <a:pt x="265" y="10"/>
                  </a:lnTo>
                  <a:lnTo>
                    <a:pt x="249" y="12"/>
                  </a:lnTo>
                  <a:lnTo>
                    <a:pt x="233" y="14"/>
                  </a:lnTo>
                  <a:lnTo>
                    <a:pt x="218" y="17"/>
                  </a:lnTo>
                  <a:lnTo>
                    <a:pt x="203" y="20"/>
                  </a:lnTo>
                  <a:lnTo>
                    <a:pt x="189" y="23"/>
                  </a:lnTo>
                  <a:lnTo>
                    <a:pt x="175" y="27"/>
                  </a:lnTo>
                  <a:lnTo>
                    <a:pt x="163" y="30"/>
                  </a:lnTo>
                  <a:lnTo>
                    <a:pt x="150" y="34"/>
                  </a:lnTo>
                  <a:lnTo>
                    <a:pt x="139" y="37"/>
                  </a:lnTo>
                  <a:lnTo>
                    <a:pt x="127" y="42"/>
                  </a:lnTo>
                  <a:lnTo>
                    <a:pt x="117" y="47"/>
                  </a:lnTo>
                  <a:lnTo>
                    <a:pt x="106" y="51"/>
                  </a:lnTo>
                  <a:lnTo>
                    <a:pt x="81" y="65"/>
                  </a:lnTo>
                  <a:lnTo>
                    <a:pt x="59" y="80"/>
                  </a:lnTo>
                  <a:lnTo>
                    <a:pt x="41" y="97"/>
                  </a:lnTo>
                  <a:lnTo>
                    <a:pt x="26" y="116"/>
                  </a:lnTo>
                  <a:lnTo>
                    <a:pt x="14" y="136"/>
                  </a:lnTo>
                  <a:lnTo>
                    <a:pt x="6" y="159"/>
                  </a:lnTo>
                  <a:lnTo>
                    <a:pt x="2" y="184"/>
                  </a:lnTo>
                  <a:lnTo>
                    <a:pt x="0" y="209"/>
                  </a:lnTo>
                  <a:lnTo>
                    <a:pt x="2" y="231"/>
                  </a:lnTo>
                  <a:lnTo>
                    <a:pt x="6" y="252"/>
                  </a:lnTo>
                  <a:lnTo>
                    <a:pt x="13" y="271"/>
                  </a:lnTo>
                  <a:lnTo>
                    <a:pt x="23" y="288"/>
                  </a:lnTo>
                  <a:lnTo>
                    <a:pt x="36" y="305"/>
                  </a:lnTo>
                  <a:lnTo>
                    <a:pt x="51" y="320"/>
                  </a:lnTo>
                  <a:lnTo>
                    <a:pt x="68" y="332"/>
                  </a:lnTo>
                  <a:lnTo>
                    <a:pt x="88" y="344"/>
                  </a:lnTo>
                  <a:lnTo>
                    <a:pt x="110" y="355"/>
                  </a:lnTo>
                  <a:lnTo>
                    <a:pt x="134" y="365"/>
                  </a:lnTo>
                  <a:lnTo>
                    <a:pt x="161" y="374"/>
                  </a:lnTo>
                  <a:lnTo>
                    <a:pt x="189" y="382"/>
                  </a:lnTo>
                  <a:lnTo>
                    <a:pt x="219" y="389"/>
                  </a:lnTo>
                  <a:lnTo>
                    <a:pt x="250" y="394"/>
                  </a:lnTo>
                  <a:lnTo>
                    <a:pt x="285" y="400"/>
                  </a:lnTo>
                  <a:lnTo>
                    <a:pt x="319" y="406"/>
                  </a:lnTo>
                  <a:lnTo>
                    <a:pt x="330" y="408"/>
                  </a:lnTo>
                  <a:lnTo>
                    <a:pt x="344" y="413"/>
                  </a:lnTo>
                  <a:lnTo>
                    <a:pt x="359" y="419"/>
                  </a:lnTo>
                  <a:lnTo>
                    <a:pt x="374" y="427"/>
                  </a:lnTo>
                  <a:lnTo>
                    <a:pt x="386" y="436"/>
                  </a:lnTo>
                  <a:lnTo>
                    <a:pt x="398" y="445"/>
                  </a:lnTo>
                  <a:lnTo>
                    <a:pt x="405" y="456"/>
                  </a:lnTo>
                  <a:lnTo>
                    <a:pt x="407" y="467"/>
                  </a:lnTo>
                  <a:lnTo>
                    <a:pt x="421" y="603"/>
                  </a:lnTo>
                  <a:lnTo>
                    <a:pt x="422" y="606"/>
                  </a:lnTo>
                  <a:lnTo>
                    <a:pt x="427" y="618"/>
                  </a:lnTo>
                  <a:lnTo>
                    <a:pt x="433" y="634"/>
                  </a:lnTo>
                  <a:lnTo>
                    <a:pt x="445" y="655"/>
                  </a:lnTo>
                  <a:lnTo>
                    <a:pt x="458" y="678"/>
                  </a:lnTo>
                  <a:lnTo>
                    <a:pt x="474" y="702"/>
                  </a:lnTo>
                  <a:lnTo>
                    <a:pt x="493" y="725"/>
                  </a:lnTo>
                  <a:lnTo>
                    <a:pt x="516" y="747"/>
                  </a:lnTo>
                  <a:lnTo>
                    <a:pt x="539" y="765"/>
                  </a:lnTo>
                  <a:lnTo>
                    <a:pt x="560" y="779"/>
                  </a:lnTo>
                  <a:lnTo>
                    <a:pt x="579" y="790"/>
                  </a:lnTo>
                  <a:lnTo>
                    <a:pt x="597" y="797"/>
                  </a:lnTo>
                  <a:lnTo>
                    <a:pt x="614" y="798"/>
                  </a:lnTo>
                  <a:lnTo>
                    <a:pt x="630" y="794"/>
                  </a:lnTo>
                  <a:lnTo>
                    <a:pt x="648" y="787"/>
                  </a:lnTo>
                  <a:lnTo>
                    <a:pt x="665" y="774"/>
                  </a:lnTo>
                  <a:lnTo>
                    <a:pt x="680" y="756"/>
                  </a:lnTo>
                  <a:lnTo>
                    <a:pt x="689" y="738"/>
                  </a:lnTo>
                  <a:lnTo>
                    <a:pt x="694" y="718"/>
                  </a:lnTo>
                  <a:lnTo>
                    <a:pt x="696" y="700"/>
                  </a:lnTo>
                  <a:lnTo>
                    <a:pt x="695" y="684"/>
                  </a:lnTo>
                  <a:lnTo>
                    <a:pt x="693" y="670"/>
                  </a:lnTo>
                  <a:lnTo>
                    <a:pt x="691" y="662"/>
                  </a:lnTo>
                  <a:lnTo>
                    <a:pt x="690" y="658"/>
                  </a:lnTo>
                  <a:lnTo>
                    <a:pt x="693" y="661"/>
                  </a:lnTo>
                  <a:lnTo>
                    <a:pt x="700" y="665"/>
                  </a:lnTo>
                  <a:lnTo>
                    <a:pt x="710" y="673"/>
                  </a:lnTo>
                  <a:lnTo>
                    <a:pt x="724" y="681"/>
                  </a:lnTo>
                  <a:lnTo>
                    <a:pt x="739" y="689"/>
                  </a:lnTo>
                  <a:lnTo>
                    <a:pt x="756" y="696"/>
                  </a:lnTo>
                  <a:lnTo>
                    <a:pt x="773" y="701"/>
                  </a:lnTo>
                  <a:lnTo>
                    <a:pt x="791" y="702"/>
                  </a:lnTo>
                  <a:lnTo>
                    <a:pt x="810" y="699"/>
                  </a:lnTo>
                  <a:lnTo>
                    <a:pt x="834" y="689"/>
                  </a:lnTo>
                  <a:lnTo>
                    <a:pt x="860" y="677"/>
                  </a:lnTo>
                  <a:lnTo>
                    <a:pt x="886" y="661"/>
                  </a:lnTo>
                  <a:lnTo>
                    <a:pt x="911" y="639"/>
                  </a:lnTo>
                  <a:lnTo>
                    <a:pt x="934" y="613"/>
                  </a:lnTo>
                  <a:lnTo>
                    <a:pt x="954" y="583"/>
                  </a:lnTo>
                  <a:lnTo>
                    <a:pt x="967" y="550"/>
                  </a:lnTo>
                  <a:lnTo>
                    <a:pt x="975" y="512"/>
                  </a:lnTo>
                  <a:lnTo>
                    <a:pt x="981" y="474"/>
                  </a:lnTo>
                  <a:lnTo>
                    <a:pt x="983" y="439"/>
                  </a:lnTo>
                  <a:lnTo>
                    <a:pt x="982" y="406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5" name="Freeform 117"/>
            <p:cNvSpPr>
              <a:spLocks/>
            </p:cNvSpPr>
            <p:nvPr/>
          </p:nvSpPr>
          <p:spPr bwMode="auto">
            <a:xfrm>
              <a:off x="2615" y="3448"/>
              <a:ext cx="675" cy="230"/>
            </a:xfrm>
            <a:custGeom>
              <a:avLst/>
              <a:gdLst>
                <a:gd name="T0" fmla="*/ 19 w 1349"/>
                <a:gd name="T1" fmla="*/ 461 h 461"/>
                <a:gd name="T2" fmla="*/ 1349 w 1349"/>
                <a:gd name="T3" fmla="*/ 461 h 461"/>
                <a:gd name="T4" fmla="*/ 1057 w 1349"/>
                <a:gd name="T5" fmla="*/ 83 h 461"/>
                <a:gd name="T6" fmla="*/ 1056 w 1349"/>
                <a:gd name="T7" fmla="*/ 83 h 461"/>
                <a:gd name="T8" fmla="*/ 1050 w 1349"/>
                <a:gd name="T9" fmla="*/ 82 h 461"/>
                <a:gd name="T10" fmla="*/ 1042 w 1349"/>
                <a:gd name="T11" fmla="*/ 80 h 461"/>
                <a:gd name="T12" fmla="*/ 1031 w 1349"/>
                <a:gd name="T13" fmla="*/ 79 h 461"/>
                <a:gd name="T14" fmla="*/ 1018 w 1349"/>
                <a:gd name="T15" fmla="*/ 75 h 461"/>
                <a:gd name="T16" fmla="*/ 1002 w 1349"/>
                <a:gd name="T17" fmla="*/ 73 h 461"/>
                <a:gd name="T18" fmla="*/ 984 w 1349"/>
                <a:gd name="T19" fmla="*/ 68 h 461"/>
                <a:gd name="T20" fmla="*/ 964 w 1349"/>
                <a:gd name="T21" fmla="*/ 65 h 461"/>
                <a:gd name="T22" fmla="*/ 941 w 1349"/>
                <a:gd name="T23" fmla="*/ 61 h 461"/>
                <a:gd name="T24" fmla="*/ 916 w 1349"/>
                <a:gd name="T25" fmla="*/ 57 h 461"/>
                <a:gd name="T26" fmla="*/ 891 w 1349"/>
                <a:gd name="T27" fmla="*/ 52 h 461"/>
                <a:gd name="T28" fmla="*/ 863 w 1349"/>
                <a:gd name="T29" fmla="*/ 47 h 461"/>
                <a:gd name="T30" fmla="*/ 835 w 1349"/>
                <a:gd name="T31" fmla="*/ 43 h 461"/>
                <a:gd name="T32" fmla="*/ 805 w 1349"/>
                <a:gd name="T33" fmla="*/ 38 h 461"/>
                <a:gd name="T34" fmla="*/ 775 w 1349"/>
                <a:gd name="T35" fmla="*/ 34 h 461"/>
                <a:gd name="T36" fmla="*/ 744 w 1349"/>
                <a:gd name="T37" fmla="*/ 29 h 461"/>
                <a:gd name="T38" fmla="*/ 711 w 1349"/>
                <a:gd name="T39" fmla="*/ 24 h 461"/>
                <a:gd name="T40" fmla="*/ 679 w 1349"/>
                <a:gd name="T41" fmla="*/ 20 h 461"/>
                <a:gd name="T42" fmla="*/ 647 w 1349"/>
                <a:gd name="T43" fmla="*/ 16 h 461"/>
                <a:gd name="T44" fmla="*/ 615 w 1349"/>
                <a:gd name="T45" fmla="*/ 13 h 461"/>
                <a:gd name="T46" fmla="*/ 582 w 1349"/>
                <a:gd name="T47" fmla="*/ 9 h 461"/>
                <a:gd name="T48" fmla="*/ 550 w 1349"/>
                <a:gd name="T49" fmla="*/ 7 h 461"/>
                <a:gd name="T50" fmla="*/ 519 w 1349"/>
                <a:gd name="T51" fmla="*/ 5 h 461"/>
                <a:gd name="T52" fmla="*/ 488 w 1349"/>
                <a:gd name="T53" fmla="*/ 3 h 461"/>
                <a:gd name="T54" fmla="*/ 459 w 1349"/>
                <a:gd name="T55" fmla="*/ 1 h 461"/>
                <a:gd name="T56" fmla="*/ 430 w 1349"/>
                <a:gd name="T57" fmla="*/ 0 h 461"/>
                <a:gd name="T58" fmla="*/ 403 w 1349"/>
                <a:gd name="T59" fmla="*/ 1 h 461"/>
                <a:gd name="T60" fmla="*/ 376 w 1349"/>
                <a:gd name="T61" fmla="*/ 1 h 461"/>
                <a:gd name="T62" fmla="*/ 352 w 1349"/>
                <a:gd name="T63" fmla="*/ 4 h 461"/>
                <a:gd name="T64" fmla="*/ 329 w 1349"/>
                <a:gd name="T65" fmla="*/ 6 h 461"/>
                <a:gd name="T66" fmla="*/ 308 w 1349"/>
                <a:gd name="T67" fmla="*/ 9 h 461"/>
                <a:gd name="T68" fmla="*/ 290 w 1349"/>
                <a:gd name="T69" fmla="*/ 14 h 461"/>
                <a:gd name="T70" fmla="*/ 276 w 1349"/>
                <a:gd name="T71" fmla="*/ 19 h 461"/>
                <a:gd name="T72" fmla="*/ 262 w 1349"/>
                <a:gd name="T73" fmla="*/ 23 h 461"/>
                <a:gd name="T74" fmla="*/ 247 w 1349"/>
                <a:gd name="T75" fmla="*/ 29 h 461"/>
                <a:gd name="T76" fmla="*/ 231 w 1349"/>
                <a:gd name="T77" fmla="*/ 35 h 461"/>
                <a:gd name="T78" fmla="*/ 215 w 1349"/>
                <a:gd name="T79" fmla="*/ 43 h 461"/>
                <a:gd name="T80" fmla="*/ 198 w 1349"/>
                <a:gd name="T81" fmla="*/ 51 h 461"/>
                <a:gd name="T82" fmla="*/ 182 w 1349"/>
                <a:gd name="T83" fmla="*/ 60 h 461"/>
                <a:gd name="T84" fmla="*/ 164 w 1349"/>
                <a:gd name="T85" fmla="*/ 69 h 461"/>
                <a:gd name="T86" fmla="*/ 147 w 1349"/>
                <a:gd name="T87" fmla="*/ 80 h 461"/>
                <a:gd name="T88" fmla="*/ 131 w 1349"/>
                <a:gd name="T89" fmla="*/ 91 h 461"/>
                <a:gd name="T90" fmla="*/ 115 w 1349"/>
                <a:gd name="T91" fmla="*/ 103 h 461"/>
                <a:gd name="T92" fmla="*/ 99 w 1349"/>
                <a:gd name="T93" fmla="*/ 115 h 461"/>
                <a:gd name="T94" fmla="*/ 84 w 1349"/>
                <a:gd name="T95" fmla="*/ 129 h 461"/>
                <a:gd name="T96" fmla="*/ 70 w 1349"/>
                <a:gd name="T97" fmla="*/ 143 h 461"/>
                <a:gd name="T98" fmla="*/ 57 w 1349"/>
                <a:gd name="T99" fmla="*/ 158 h 461"/>
                <a:gd name="T100" fmla="*/ 46 w 1349"/>
                <a:gd name="T101" fmla="*/ 174 h 461"/>
                <a:gd name="T102" fmla="*/ 19 w 1349"/>
                <a:gd name="T103" fmla="*/ 223 h 461"/>
                <a:gd name="T104" fmla="*/ 5 w 1349"/>
                <a:gd name="T105" fmla="*/ 271 h 461"/>
                <a:gd name="T106" fmla="*/ 0 w 1349"/>
                <a:gd name="T107" fmla="*/ 319 h 461"/>
                <a:gd name="T108" fmla="*/ 0 w 1349"/>
                <a:gd name="T109" fmla="*/ 364 h 461"/>
                <a:gd name="T110" fmla="*/ 5 w 1349"/>
                <a:gd name="T111" fmla="*/ 404 h 461"/>
                <a:gd name="T112" fmla="*/ 11 w 1349"/>
                <a:gd name="T113" fmla="*/ 433 h 461"/>
                <a:gd name="T114" fmla="*/ 17 w 1349"/>
                <a:gd name="T115" fmla="*/ 454 h 461"/>
                <a:gd name="T116" fmla="*/ 19 w 1349"/>
                <a:gd name="T117" fmla="*/ 461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349" h="461">
                  <a:moveTo>
                    <a:pt x="19" y="461"/>
                  </a:moveTo>
                  <a:lnTo>
                    <a:pt x="1349" y="461"/>
                  </a:lnTo>
                  <a:lnTo>
                    <a:pt x="1057" y="83"/>
                  </a:lnTo>
                  <a:lnTo>
                    <a:pt x="1056" y="83"/>
                  </a:lnTo>
                  <a:lnTo>
                    <a:pt x="1050" y="82"/>
                  </a:lnTo>
                  <a:lnTo>
                    <a:pt x="1042" y="80"/>
                  </a:lnTo>
                  <a:lnTo>
                    <a:pt x="1031" y="79"/>
                  </a:lnTo>
                  <a:lnTo>
                    <a:pt x="1018" y="75"/>
                  </a:lnTo>
                  <a:lnTo>
                    <a:pt x="1002" y="73"/>
                  </a:lnTo>
                  <a:lnTo>
                    <a:pt x="984" y="68"/>
                  </a:lnTo>
                  <a:lnTo>
                    <a:pt x="964" y="65"/>
                  </a:lnTo>
                  <a:lnTo>
                    <a:pt x="941" y="61"/>
                  </a:lnTo>
                  <a:lnTo>
                    <a:pt x="916" y="57"/>
                  </a:lnTo>
                  <a:lnTo>
                    <a:pt x="891" y="52"/>
                  </a:lnTo>
                  <a:lnTo>
                    <a:pt x="863" y="47"/>
                  </a:lnTo>
                  <a:lnTo>
                    <a:pt x="835" y="43"/>
                  </a:lnTo>
                  <a:lnTo>
                    <a:pt x="805" y="38"/>
                  </a:lnTo>
                  <a:lnTo>
                    <a:pt x="775" y="34"/>
                  </a:lnTo>
                  <a:lnTo>
                    <a:pt x="744" y="29"/>
                  </a:lnTo>
                  <a:lnTo>
                    <a:pt x="711" y="24"/>
                  </a:lnTo>
                  <a:lnTo>
                    <a:pt x="679" y="20"/>
                  </a:lnTo>
                  <a:lnTo>
                    <a:pt x="647" y="16"/>
                  </a:lnTo>
                  <a:lnTo>
                    <a:pt x="615" y="13"/>
                  </a:lnTo>
                  <a:lnTo>
                    <a:pt x="582" y="9"/>
                  </a:lnTo>
                  <a:lnTo>
                    <a:pt x="550" y="7"/>
                  </a:lnTo>
                  <a:lnTo>
                    <a:pt x="519" y="5"/>
                  </a:lnTo>
                  <a:lnTo>
                    <a:pt x="488" y="3"/>
                  </a:lnTo>
                  <a:lnTo>
                    <a:pt x="459" y="1"/>
                  </a:lnTo>
                  <a:lnTo>
                    <a:pt x="430" y="0"/>
                  </a:lnTo>
                  <a:lnTo>
                    <a:pt x="403" y="1"/>
                  </a:lnTo>
                  <a:lnTo>
                    <a:pt x="376" y="1"/>
                  </a:lnTo>
                  <a:lnTo>
                    <a:pt x="352" y="4"/>
                  </a:lnTo>
                  <a:lnTo>
                    <a:pt x="329" y="6"/>
                  </a:lnTo>
                  <a:lnTo>
                    <a:pt x="308" y="9"/>
                  </a:lnTo>
                  <a:lnTo>
                    <a:pt x="290" y="14"/>
                  </a:lnTo>
                  <a:lnTo>
                    <a:pt x="276" y="19"/>
                  </a:lnTo>
                  <a:lnTo>
                    <a:pt x="262" y="23"/>
                  </a:lnTo>
                  <a:lnTo>
                    <a:pt x="247" y="29"/>
                  </a:lnTo>
                  <a:lnTo>
                    <a:pt x="231" y="35"/>
                  </a:lnTo>
                  <a:lnTo>
                    <a:pt x="215" y="43"/>
                  </a:lnTo>
                  <a:lnTo>
                    <a:pt x="198" y="51"/>
                  </a:lnTo>
                  <a:lnTo>
                    <a:pt x="182" y="60"/>
                  </a:lnTo>
                  <a:lnTo>
                    <a:pt x="164" y="69"/>
                  </a:lnTo>
                  <a:lnTo>
                    <a:pt x="147" y="80"/>
                  </a:lnTo>
                  <a:lnTo>
                    <a:pt x="131" y="91"/>
                  </a:lnTo>
                  <a:lnTo>
                    <a:pt x="115" y="103"/>
                  </a:lnTo>
                  <a:lnTo>
                    <a:pt x="99" y="115"/>
                  </a:lnTo>
                  <a:lnTo>
                    <a:pt x="84" y="129"/>
                  </a:lnTo>
                  <a:lnTo>
                    <a:pt x="70" y="143"/>
                  </a:lnTo>
                  <a:lnTo>
                    <a:pt x="57" y="158"/>
                  </a:lnTo>
                  <a:lnTo>
                    <a:pt x="46" y="174"/>
                  </a:lnTo>
                  <a:lnTo>
                    <a:pt x="19" y="223"/>
                  </a:lnTo>
                  <a:lnTo>
                    <a:pt x="5" y="271"/>
                  </a:lnTo>
                  <a:lnTo>
                    <a:pt x="0" y="319"/>
                  </a:lnTo>
                  <a:lnTo>
                    <a:pt x="0" y="364"/>
                  </a:lnTo>
                  <a:lnTo>
                    <a:pt x="5" y="404"/>
                  </a:lnTo>
                  <a:lnTo>
                    <a:pt x="11" y="433"/>
                  </a:lnTo>
                  <a:lnTo>
                    <a:pt x="17" y="454"/>
                  </a:lnTo>
                  <a:lnTo>
                    <a:pt x="19" y="461"/>
                  </a:lnTo>
                  <a:close/>
                </a:path>
              </a:pathLst>
            </a:custGeom>
            <a:solidFill>
              <a:srgbClr val="003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6" name="Freeform 118"/>
            <p:cNvSpPr>
              <a:spLocks/>
            </p:cNvSpPr>
            <p:nvPr/>
          </p:nvSpPr>
          <p:spPr bwMode="auto">
            <a:xfrm>
              <a:off x="2759" y="2982"/>
              <a:ext cx="688" cy="680"/>
            </a:xfrm>
            <a:custGeom>
              <a:avLst/>
              <a:gdLst>
                <a:gd name="T0" fmla="*/ 762 w 1375"/>
                <a:gd name="T1" fmla="*/ 45 h 1360"/>
                <a:gd name="T2" fmla="*/ 722 w 1375"/>
                <a:gd name="T3" fmla="*/ 56 h 1360"/>
                <a:gd name="T4" fmla="*/ 660 w 1375"/>
                <a:gd name="T5" fmla="*/ 76 h 1360"/>
                <a:gd name="T6" fmla="*/ 589 w 1375"/>
                <a:gd name="T7" fmla="*/ 111 h 1360"/>
                <a:gd name="T8" fmla="*/ 525 w 1375"/>
                <a:gd name="T9" fmla="*/ 162 h 1360"/>
                <a:gd name="T10" fmla="*/ 472 w 1375"/>
                <a:gd name="T11" fmla="*/ 240 h 1360"/>
                <a:gd name="T12" fmla="*/ 433 w 1375"/>
                <a:gd name="T13" fmla="*/ 338 h 1360"/>
                <a:gd name="T14" fmla="*/ 408 w 1375"/>
                <a:gd name="T15" fmla="*/ 460 h 1360"/>
                <a:gd name="T16" fmla="*/ 389 w 1375"/>
                <a:gd name="T17" fmla="*/ 626 h 1360"/>
                <a:gd name="T18" fmla="*/ 369 w 1375"/>
                <a:gd name="T19" fmla="*/ 760 h 1360"/>
                <a:gd name="T20" fmla="*/ 315 w 1375"/>
                <a:gd name="T21" fmla="*/ 823 h 1360"/>
                <a:gd name="T22" fmla="*/ 232 w 1375"/>
                <a:gd name="T23" fmla="*/ 777 h 1360"/>
                <a:gd name="T24" fmla="*/ 182 w 1375"/>
                <a:gd name="T25" fmla="*/ 685 h 1360"/>
                <a:gd name="T26" fmla="*/ 0 w 1375"/>
                <a:gd name="T27" fmla="*/ 747 h 1360"/>
                <a:gd name="T28" fmla="*/ 7 w 1375"/>
                <a:gd name="T29" fmla="*/ 776 h 1360"/>
                <a:gd name="T30" fmla="*/ 31 w 1375"/>
                <a:gd name="T31" fmla="*/ 852 h 1360"/>
                <a:gd name="T32" fmla="*/ 63 w 1375"/>
                <a:gd name="T33" fmla="*/ 937 h 1360"/>
                <a:gd name="T34" fmla="*/ 98 w 1375"/>
                <a:gd name="T35" fmla="*/ 992 h 1360"/>
                <a:gd name="T36" fmla="*/ 142 w 1375"/>
                <a:gd name="T37" fmla="*/ 1045 h 1360"/>
                <a:gd name="T38" fmla="*/ 193 w 1375"/>
                <a:gd name="T39" fmla="*/ 1093 h 1360"/>
                <a:gd name="T40" fmla="*/ 241 w 1375"/>
                <a:gd name="T41" fmla="*/ 1126 h 1360"/>
                <a:gd name="T42" fmla="*/ 283 w 1375"/>
                <a:gd name="T43" fmla="*/ 1142 h 1360"/>
                <a:gd name="T44" fmla="*/ 328 w 1375"/>
                <a:gd name="T45" fmla="*/ 1148 h 1360"/>
                <a:gd name="T46" fmla="*/ 360 w 1375"/>
                <a:gd name="T47" fmla="*/ 1142 h 1360"/>
                <a:gd name="T48" fmla="*/ 418 w 1375"/>
                <a:gd name="T49" fmla="*/ 1131 h 1360"/>
                <a:gd name="T50" fmla="*/ 438 w 1375"/>
                <a:gd name="T51" fmla="*/ 1143 h 1360"/>
                <a:gd name="T52" fmla="*/ 453 w 1375"/>
                <a:gd name="T53" fmla="*/ 1174 h 1360"/>
                <a:gd name="T54" fmla="*/ 476 w 1375"/>
                <a:gd name="T55" fmla="*/ 1218 h 1360"/>
                <a:gd name="T56" fmla="*/ 521 w 1375"/>
                <a:gd name="T57" fmla="*/ 1265 h 1360"/>
                <a:gd name="T58" fmla="*/ 603 w 1375"/>
                <a:gd name="T59" fmla="*/ 1313 h 1360"/>
                <a:gd name="T60" fmla="*/ 734 w 1375"/>
                <a:gd name="T61" fmla="*/ 1351 h 1360"/>
                <a:gd name="T62" fmla="*/ 854 w 1375"/>
                <a:gd name="T63" fmla="*/ 1360 h 1360"/>
                <a:gd name="T64" fmla="*/ 956 w 1375"/>
                <a:gd name="T65" fmla="*/ 1349 h 1360"/>
                <a:gd name="T66" fmla="*/ 1029 w 1375"/>
                <a:gd name="T67" fmla="*/ 1331 h 1360"/>
                <a:gd name="T68" fmla="*/ 1071 w 1375"/>
                <a:gd name="T69" fmla="*/ 1315 h 1360"/>
                <a:gd name="T70" fmla="*/ 1094 w 1375"/>
                <a:gd name="T71" fmla="*/ 1276 h 1360"/>
                <a:gd name="T72" fmla="*/ 1151 w 1375"/>
                <a:gd name="T73" fmla="*/ 1126 h 1360"/>
                <a:gd name="T74" fmla="*/ 1230 w 1375"/>
                <a:gd name="T75" fmla="*/ 911 h 1360"/>
                <a:gd name="T76" fmla="*/ 1307 w 1375"/>
                <a:gd name="T77" fmla="*/ 687 h 1360"/>
                <a:gd name="T78" fmla="*/ 1361 w 1375"/>
                <a:gd name="T79" fmla="*/ 510 h 1360"/>
                <a:gd name="T80" fmla="*/ 1375 w 1375"/>
                <a:gd name="T81" fmla="*/ 408 h 1360"/>
                <a:gd name="T82" fmla="*/ 1364 w 1375"/>
                <a:gd name="T83" fmla="*/ 292 h 1360"/>
                <a:gd name="T84" fmla="*/ 1334 w 1375"/>
                <a:gd name="T85" fmla="*/ 189 h 1360"/>
                <a:gd name="T86" fmla="*/ 1287 w 1375"/>
                <a:gd name="T87" fmla="*/ 118 h 1360"/>
                <a:gd name="T88" fmla="*/ 1201 w 1375"/>
                <a:gd name="T89" fmla="*/ 31 h 1360"/>
                <a:gd name="T90" fmla="*/ 1143 w 1375"/>
                <a:gd name="T91" fmla="*/ 3 h 1360"/>
                <a:gd name="T92" fmla="*/ 1053 w 1375"/>
                <a:gd name="T93" fmla="*/ 97 h 1360"/>
                <a:gd name="T94" fmla="*/ 960 w 1375"/>
                <a:gd name="T95" fmla="*/ 124 h 1360"/>
                <a:gd name="T96" fmla="*/ 874 w 1375"/>
                <a:gd name="T97" fmla="*/ 106 h 1360"/>
                <a:gd name="T98" fmla="*/ 808 w 1375"/>
                <a:gd name="T99" fmla="*/ 72 h 1360"/>
                <a:gd name="T100" fmla="*/ 774 w 1375"/>
                <a:gd name="T101" fmla="*/ 46 h 1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75" h="1360">
                  <a:moveTo>
                    <a:pt x="771" y="44"/>
                  </a:moveTo>
                  <a:lnTo>
                    <a:pt x="769" y="44"/>
                  </a:lnTo>
                  <a:lnTo>
                    <a:pt x="762" y="45"/>
                  </a:lnTo>
                  <a:lnTo>
                    <a:pt x="752" y="48"/>
                  </a:lnTo>
                  <a:lnTo>
                    <a:pt x="738" y="51"/>
                  </a:lnTo>
                  <a:lnTo>
                    <a:pt x="722" y="56"/>
                  </a:lnTo>
                  <a:lnTo>
                    <a:pt x="702" y="61"/>
                  </a:lnTo>
                  <a:lnTo>
                    <a:pt x="681" y="68"/>
                  </a:lnTo>
                  <a:lnTo>
                    <a:pt x="660" y="76"/>
                  </a:lnTo>
                  <a:lnTo>
                    <a:pt x="635" y="87"/>
                  </a:lnTo>
                  <a:lnTo>
                    <a:pt x="612" y="98"/>
                  </a:lnTo>
                  <a:lnTo>
                    <a:pt x="589" y="111"/>
                  </a:lnTo>
                  <a:lnTo>
                    <a:pt x="566" y="126"/>
                  </a:lnTo>
                  <a:lnTo>
                    <a:pt x="544" y="143"/>
                  </a:lnTo>
                  <a:lnTo>
                    <a:pt x="525" y="162"/>
                  </a:lnTo>
                  <a:lnTo>
                    <a:pt x="506" y="182"/>
                  </a:lnTo>
                  <a:lnTo>
                    <a:pt x="491" y="205"/>
                  </a:lnTo>
                  <a:lnTo>
                    <a:pt x="472" y="240"/>
                  </a:lnTo>
                  <a:lnTo>
                    <a:pt x="456" y="272"/>
                  </a:lnTo>
                  <a:lnTo>
                    <a:pt x="443" y="305"/>
                  </a:lnTo>
                  <a:lnTo>
                    <a:pt x="433" y="338"/>
                  </a:lnTo>
                  <a:lnTo>
                    <a:pt x="423" y="374"/>
                  </a:lnTo>
                  <a:lnTo>
                    <a:pt x="415" y="414"/>
                  </a:lnTo>
                  <a:lnTo>
                    <a:pt x="408" y="460"/>
                  </a:lnTo>
                  <a:lnTo>
                    <a:pt x="400" y="514"/>
                  </a:lnTo>
                  <a:lnTo>
                    <a:pt x="394" y="571"/>
                  </a:lnTo>
                  <a:lnTo>
                    <a:pt x="389" y="626"/>
                  </a:lnTo>
                  <a:lnTo>
                    <a:pt x="384" y="677"/>
                  </a:lnTo>
                  <a:lnTo>
                    <a:pt x="379" y="722"/>
                  </a:lnTo>
                  <a:lnTo>
                    <a:pt x="369" y="760"/>
                  </a:lnTo>
                  <a:lnTo>
                    <a:pt x="357" y="791"/>
                  </a:lnTo>
                  <a:lnTo>
                    <a:pt x="339" y="813"/>
                  </a:lnTo>
                  <a:lnTo>
                    <a:pt x="315" y="823"/>
                  </a:lnTo>
                  <a:lnTo>
                    <a:pt x="285" y="821"/>
                  </a:lnTo>
                  <a:lnTo>
                    <a:pt x="258" y="803"/>
                  </a:lnTo>
                  <a:lnTo>
                    <a:pt x="232" y="777"/>
                  </a:lnTo>
                  <a:lnTo>
                    <a:pt x="212" y="746"/>
                  </a:lnTo>
                  <a:lnTo>
                    <a:pt x="194" y="714"/>
                  </a:lnTo>
                  <a:lnTo>
                    <a:pt x="182" y="685"/>
                  </a:lnTo>
                  <a:lnTo>
                    <a:pt x="174" y="665"/>
                  </a:lnTo>
                  <a:lnTo>
                    <a:pt x="171" y="657"/>
                  </a:lnTo>
                  <a:lnTo>
                    <a:pt x="0" y="747"/>
                  </a:lnTo>
                  <a:lnTo>
                    <a:pt x="1" y="750"/>
                  </a:lnTo>
                  <a:lnTo>
                    <a:pt x="3" y="761"/>
                  </a:lnTo>
                  <a:lnTo>
                    <a:pt x="7" y="776"/>
                  </a:lnTo>
                  <a:lnTo>
                    <a:pt x="13" y="796"/>
                  </a:lnTo>
                  <a:lnTo>
                    <a:pt x="20" y="822"/>
                  </a:lnTo>
                  <a:lnTo>
                    <a:pt x="31" y="852"/>
                  </a:lnTo>
                  <a:lnTo>
                    <a:pt x="41" y="884"/>
                  </a:lnTo>
                  <a:lnTo>
                    <a:pt x="55" y="919"/>
                  </a:lnTo>
                  <a:lnTo>
                    <a:pt x="63" y="937"/>
                  </a:lnTo>
                  <a:lnTo>
                    <a:pt x="72" y="955"/>
                  </a:lnTo>
                  <a:lnTo>
                    <a:pt x="84" y="974"/>
                  </a:lnTo>
                  <a:lnTo>
                    <a:pt x="98" y="992"/>
                  </a:lnTo>
                  <a:lnTo>
                    <a:pt x="111" y="1011"/>
                  </a:lnTo>
                  <a:lnTo>
                    <a:pt x="126" y="1028"/>
                  </a:lnTo>
                  <a:lnTo>
                    <a:pt x="142" y="1045"/>
                  </a:lnTo>
                  <a:lnTo>
                    <a:pt x="159" y="1063"/>
                  </a:lnTo>
                  <a:lnTo>
                    <a:pt x="176" y="1078"/>
                  </a:lnTo>
                  <a:lnTo>
                    <a:pt x="193" y="1093"/>
                  </a:lnTo>
                  <a:lnTo>
                    <a:pt x="209" y="1105"/>
                  </a:lnTo>
                  <a:lnTo>
                    <a:pt x="225" y="1117"/>
                  </a:lnTo>
                  <a:lnTo>
                    <a:pt x="241" y="1126"/>
                  </a:lnTo>
                  <a:lnTo>
                    <a:pt x="256" y="1133"/>
                  </a:lnTo>
                  <a:lnTo>
                    <a:pt x="270" y="1139"/>
                  </a:lnTo>
                  <a:lnTo>
                    <a:pt x="283" y="1142"/>
                  </a:lnTo>
                  <a:lnTo>
                    <a:pt x="304" y="1146"/>
                  </a:lnTo>
                  <a:lnTo>
                    <a:pt x="318" y="1147"/>
                  </a:lnTo>
                  <a:lnTo>
                    <a:pt x="328" y="1148"/>
                  </a:lnTo>
                  <a:lnTo>
                    <a:pt x="337" y="1147"/>
                  </a:lnTo>
                  <a:lnTo>
                    <a:pt x="346" y="1144"/>
                  </a:lnTo>
                  <a:lnTo>
                    <a:pt x="360" y="1142"/>
                  </a:lnTo>
                  <a:lnTo>
                    <a:pt x="379" y="1137"/>
                  </a:lnTo>
                  <a:lnTo>
                    <a:pt x="406" y="1132"/>
                  </a:lnTo>
                  <a:lnTo>
                    <a:pt x="418" y="1131"/>
                  </a:lnTo>
                  <a:lnTo>
                    <a:pt x="426" y="1133"/>
                  </a:lnTo>
                  <a:lnTo>
                    <a:pt x="433" y="1137"/>
                  </a:lnTo>
                  <a:lnTo>
                    <a:pt x="438" y="1143"/>
                  </a:lnTo>
                  <a:lnTo>
                    <a:pt x="443" y="1152"/>
                  </a:lnTo>
                  <a:lnTo>
                    <a:pt x="448" y="1163"/>
                  </a:lnTo>
                  <a:lnTo>
                    <a:pt x="453" y="1174"/>
                  </a:lnTo>
                  <a:lnTo>
                    <a:pt x="459" y="1188"/>
                  </a:lnTo>
                  <a:lnTo>
                    <a:pt x="467" y="1202"/>
                  </a:lnTo>
                  <a:lnTo>
                    <a:pt x="476" y="1218"/>
                  </a:lnTo>
                  <a:lnTo>
                    <a:pt x="488" y="1233"/>
                  </a:lnTo>
                  <a:lnTo>
                    <a:pt x="503" y="1249"/>
                  </a:lnTo>
                  <a:lnTo>
                    <a:pt x="521" y="1265"/>
                  </a:lnTo>
                  <a:lnTo>
                    <a:pt x="543" y="1282"/>
                  </a:lnTo>
                  <a:lnTo>
                    <a:pt x="571" y="1298"/>
                  </a:lnTo>
                  <a:lnTo>
                    <a:pt x="603" y="1313"/>
                  </a:lnTo>
                  <a:lnTo>
                    <a:pt x="648" y="1330"/>
                  </a:lnTo>
                  <a:lnTo>
                    <a:pt x="692" y="1343"/>
                  </a:lnTo>
                  <a:lnTo>
                    <a:pt x="734" y="1351"/>
                  </a:lnTo>
                  <a:lnTo>
                    <a:pt x="776" y="1356"/>
                  </a:lnTo>
                  <a:lnTo>
                    <a:pt x="816" y="1360"/>
                  </a:lnTo>
                  <a:lnTo>
                    <a:pt x="854" y="1360"/>
                  </a:lnTo>
                  <a:lnTo>
                    <a:pt x="890" y="1358"/>
                  </a:lnTo>
                  <a:lnTo>
                    <a:pt x="924" y="1354"/>
                  </a:lnTo>
                  <a:lnTo>
                    <a:pt x="956" y="1349"/>
                  </a:lnTo>
                  <a:lnTo>
                    <a:pt x="983" y="1344"/>
                  </a:lnTo>
                  <a:lnTo>
                    <a:pt x="1009" y="1338"/>
                  </a:lnTo>
                  <a:lnTo>
                    <a:pt x="1029" y="1331"/>
                  </a:lnTo>
                  <a:lnTo>
                    <a:pt x="1048" y="1325"/>
                  </a:lnTo>
                  <a:lnTo>
                    <a:pt x="1062" y="1320"/>
                  </a:lnTo>
                  <a:lnTo>
                    <a:pt x="1071" y="1315"/>
                  </a:lnTo>
                  <a:lnTo>
                    <a:pt x="1077" y="1313"/>
                  </a:lnTo>
                  <a:lnTo>
                    <a:pt x="1082" y="1302"/>
                  </a:lnTo>
                  <a:lnTo>
                    <a:pt x="1094" y="1276"/>
                  </a:lnTo>
                  <a:lnTo>
                    <a:pt x="1110" y="1237"/>
                  </a:lnTo>
                  <a:lnTo>
                    <a:pt x="1129" y="1186"/>
                  </a:lnTo>
                  <a:lnTo>
                    <a:pt x="1151" y="1126"/>
                  </a:lnTo>
                  <a:lnTo>
                    <a:pt x="1177" y="1059"/>
                  </a:lnTo>
                  <a:lnTo>
                    <a:pt x="1203" y="987"/>
                  </a:lnTo>
                  <a:lnTo>
                    <a:pt x="1230" y="911"/>
                  </a:lnTo>
                  <a:lnTo>
                    <a:pt x="1256" y="834"/>
                  </a:lnTo>
                  <a:lnTo>
                    <a:pt x="1283" y="758"/>
                  </a:lnTo>
                  <a:lnTo>
                    <a:pt x="1307" y="687"/>
                  </a:lnTo>
                  <a:lnTo>
                    <a:pt x="1328" y="619"/>
                  </a:lnTo>
                  <a:lnTo>
                    <a:pt x="1346" y="560"/>
                  </a:lnTo>
                  <a:lnTo>
                    <a:pt x="1361" y="510"/>
                  </a:lnTo>
                  <a:lnTo>
                    <a:pt x="1370" y="470"/>
                  </a:lnTo>
                  <a:lnTo>
                    <a:pt x="1375" y="445"/>
                  </a:lnTo>
                  <a:lnTo>
                    <a:pt x="1375" y="408"/>
                  </a:lnTo>
                  <a:lnTo>
                    <a:pt x="1374" y="369"/>
                  </a:lnTo>
                  <a:lnTo>
                    <a:pt x="1370" y="330"/>
                  </a:lnTo>
                  <a:lnTo>
                    <a:pt x="1364" y="292"/>
                  </a:lnTo>
                  <a:lnTo>
                    <a:pt x="1356" y="255"/>
                  </a:lnTo>
                  <a:lnTo>
                    <a:pt x="1346" y="220"/>
                  </a:lnTo>
                  <a:lnTo>
                    <a:pt x="1334" y="189"/>
                  </a:lnTo>
                  <a:lnTo>
                    <a:pt x="1322" y="163"/>
                  </a:lnTo>
                  <a:lnTo>
                    <a:pt x="1308" y="144"/>
                  </a:lnTo>
                  <a:lnTo>
                    <a:pt x="1287" y="118"/>
                  </a:lnTo>
                  <a:lnTo>
                    <a:pt x="1260" y="88"/>
                  </a:lnTo>
                  <a:lnTo>
                    <a:pt x="1231" y="58"/>
                  </a:lnTo>
                  <a:lnTo>
                    <a:pt x="1201" y="31"/>
                  </a:lnTo>
                  <a:lnTo>
                    <a:pt x="1174" y="11"/>
                  </a:lnTo>
                  <a:lnTo>
                    <a:pt x="1155" y="0"/>
                  </a:lnTo>
                  <a:lnTo>
                    <a:pt x="1143" y="3"/>
                  </a:lnTo>
                  <a:lnTo>
                    <a:pt x="1115" y="43"/>
                  </a:lnTo>
                  <a:lnTo>
                    <a:pt x="1085" y="74"/>
                  </a:lnTo>
                  <a:lnTo>
                    <a:pt x="1053" y="97"/>
                  </a:lnTo>
                  <a:lnTo>
                    <a:pt x="1022" y="112"/>
                  </a:lnTo>
                  <a:lnTo>
                    <a:pt x="990" y="120"/>
                  </a:lnTo>
                  <a:lnTo>
                    <a:pt x="960" y="124"/>
                  </a:lnTo>
                  <a:lnTo>
                    <a:pt x="930" y="121"/>
                  </a:lnTo>
                  <a:lnTo>
                    <a:pt x="901" y="114"/>
                  </a:lnTo>
                  <a:lnTo>
                    <a:pt x="874" y="106"/>
                  </a:lnTo>
                  <a:lnTo>
                    <a:pt x="850" y="96"/>
                  </a:lnTo>
                  <a:lnTo>
                    <a:pt x="828" y="83"/>
                  </a:lnTo>
                  <a:lnTo>
                    <a:pt x="808" y="72"/>
                  </a:lnTo>
                  <a:lnTo>
                    <a:pt x="793" y="61"/>
                  </a:lnTo>
                  <a:lnTo>
                    <a:pt x="782" y="52"/>
                  </a:lnTo>
                  <a:lnTo>
                    <a:pt x="774" y="46"/>
                  </a:lnTo>
                  <a:lnTo>
                    <a:pt x="771" y="44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7" name="Freeform 119"/>
            <p:cNvSpPr>
              <a:spLocks/>
            </p:cNvSpPr>
            <p:nvPr/>
          </p:nvSpPr>
          <p:spPr bwMode="auto">
            <a:xfrm>
              <a:off x="2430" y="2576"/>
              <a:ext cx="541" cy="663"/>
            </a:xfrm>
            <a:custGeom>
              <a:avLst/>
              <a:gdLst>
                <a:gd name="T0" fmla="*/ 22 w 1081"/>
                <a:gd name="T1" fmla="*/ 187 h 1326"/>
                <a:gd name="T2" fmla="*/ 69 w 1081"/>
                <a:gd name="T3" fmla="*/ 1060 h 1326"/>
                <a:gd name="T4" fmla="*/ 330 w 1081"/>
                <a:gd name="T5" fmla="*/ 1065 h 1326"/>
                <a:gd name="T6" fmla="*/ 330 w 1081"/>
                <a:gd name="T7" fmla="*/ 1091 h 1326"/>
                <a:gd name="T8" fmla="*/ 0 w 1081"/>
                <a:gd name="T9" fmla="*/ 1123 h 1326"/>
                <a:gd name="T10" fmla="*/ 0 w 1081"/>
                <a:gd name="T11" fmla="*/ 1219 h 1326"/>
                <a:gd name="T12" fmla="*/ 272 w 1081"/>
                <a:gd name="T13" fmla="*/ 1326 h 1326"/>
                <a:gd name="T14" fmla="*/ 1017 w 1081"/>
                <a:gd name="T15" fmla="*/ 1166 h 1326"/>
                <a:gd name="T16" fmla="*/ 1017 w 1081"/>
                <a:gd name="T17" fmla="*/ 1107 h 1326"/>
                <a:gd name="T18" fmla="*/ 783 w 1081"/>
                <a:gd name="T19" fmla="*/ 1065 h 1326"/>
                <a:gd name="T20" fmla="*/ 783 w 1081"/>
                <a:gd name="T21" fmla="*/ 1017 h 1326"/>
                <a:gd name="T22" fmla="*/ 1054 w 1081"/>
                <a:gd name="T23" fmla="*/ 921 h 1326"/>
                <a:gd name="T24" fmla="*/ 1081 w 1081"/>
                <a:gd name="T25" fmla="*/ 21 h 1326"/>
                <a:gd name="T26" fmla="*/ 192 w 1081"/>
                <a:gd name="T27" fmla="*/ 0 h 1326"/>
                <a:gd name="T28" fmla="*/ 22 w 1081"/>
                <a:gd name="T29" fmla="*/ 187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81" h="1326">
                  <a:moveTo>
                    <a:pt x="22" y="187"/>
                  </a:moveTo>
                  <a:lnTo>
                    <a:pt x="69" y="1060"/>
                  </a:lnTo>
                  <a:lnTo>
                    <a:pt x="330" y="1065"/>
                  </a:lnTo>
                  <a:lnTo>
                    <a:pt x="330" y="1091"/>
                  </a:lnTo>
                  <a:lnTo>
                    <a:pt x="0" y="1123"/>
                  </a:lnTo>
                  <a:lnTo>
                    <a:pt x="0" y="1219"/>
                  </a:lnTo>
                  <a:lnTo>
                    <a:pt x="272" y="1326"/>
                  </a:lnTo>
                  <a:lnTo>
                    <a:pt x="1017" y="1166"/>
                  </a:lnTo>
                  <a:lnTo>
                    <a:pt x="1017" y="1107"/>
                  </a:lnTo>
                  <a:lnTo>
                    <a:pt x="783" y="1065"/>
                  </a:lnTo>
                  <a:lnTo>
                    <a:pt x="783" y="1017"/>
                  </a:lnTo>
                  <a:lnTo>
                    <a:pt x="1054" y="921"/>
                  </a:lnTo>
                  <a:lnTo>
                    <a:pt x="1081" y="21"/>
                  </a:lnTo>
                  <a:lnTo>
                    <a:pt x="192" y="0"/>
                  </a:lnTo>
                  <a:lnTo>
                    <a:pt x="22" y="187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8" name="Freeform 120"/>
            <p:cNvSpPr>
              <a:spLocks/>
            </p:cNvSpPr>
            <p:nvPr/>
          </p:nvSpPr>
          <p:spPr bwMode="auto">
            <a:xfrm>
              <a:off x="2513" y="3149"/>
              <a:ext cx="476" cy="189"/>
            </a:xfrm>
            <a:custGeom>
              <a:avLst/>
              <a:gdLst>
                <a:gd name="T0" fmla="*/ 4 w 952"/>
                <a:gd name="T1" fmla="*/ 149 h 378"/>
                <a:gd name="T2" fmla="*/ 0 w 952"/>
                <a:gd name="T3" fmla="*/ 224 h 378"/>
                <a:gd name="T4" fmla="*/ 367 w 952"/>
                <a:gd name="T5" fmla="*/ 378 h 378"/>
                <a:gd name="T6" fmla="*/ 930 w 952"/>
                <a:gd name="T7" fmla="*/ 212 h 378"/>
                <a:gd name="T8" fmla="*/ 952 w 952"/>
                <a:gd name="T9" fmla="*/ 43 h 378"/>
                <a:gd name="T10" fmla="*/ 824 w 952"/>
                <a:gd name="T11" fmla="*/ 0 h 378"/>
                <a:gd name="T12" fmla="*/ 4 w 952"/>
                <a:gd name="T13" fmla="*/ 149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2" h="378">
                  <a:moveTo>
                    <a:pt x="4" y="149"/>
                  </a:moveTo>
                  <a:lnTo>
                    <a:pt x="0" y="224"/>
                  </a:lnTo>
                  <a:lnTo>
                    <a:pt x="367" y="378"/>
                  </a:lnTo>
                  <a:lnTo>
                    <a:pt x="930" y="212"/>
                  </a:lnTo>
                  <a:lnTo>
                    <a:pt x="952" y="43"/>
                  </a:lnTo>
                  <a:lnTo>
                    <a:pt x="824" y="0"/>
                  </a:lnTo>
                  <a:lnTo>
                    <a:pt x="4" y="149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29" name="Freeform 121"/>
            <p:cNvSpPr>
              <a:spLocks/>
            </p:cNvSpPr>
            <p:nvPr/>
          </p:nvSpPr>
          <p:spPr bwMode="auto">
            <a:xfrm>
              <a:off x="2897" y="3162"/>
              <a:ext cx="92" cy="125"/>
            </a:xfrm>
            <a:custGeom>
              <a:avLst/>
              <a:gdLst>
                <a:gd name="T0" fmla="*/ 6 w 184"/>
                <a:gd name="T1" fmla="*/ 70 h 250"/>
                <a:gd name="T2" fmla="*/ 7 w 184"/>
                <a:gd name="T3" fmla="*/ 76 h 250"/>
                <a:gd name="T4" fmla="*/ 5 w 184"/>
                <a:gd name="T5" fmla="*/ 84 h 250"/>
                <a:gd name="T6" fmla="*/ 3 w 184"/>
                <a:gd name="T7" fmla="*/ 93 h 250"/>
                <a:gd name="T8" fmla="*/ 7 w 184"/>
                <a:gd name="T9" fmla="*/ 102 h 250"/>
                <a:gd name="T10" fmla="*/ 18 w 184"/>
                <a:gd name="T11" fmla="*/ 115 h 250"/>
                <a:gd name="T12" fmla="*/ 31 w 184"/>
                <a:gd name="T13" fmla="*/ 127 h 250"/>
                <a:gd name="T14" fmla="*/ 44 w 184"/>
                <a:gd name="T15" fmla="*/ 138 h 250"/>
                <a:gd name="T16" fmla="*/ 57 w 184"/>
                <a:gd name="T17" fmla="*/ 148 h 250"/>
                <a:gd name="T18" fmla="*/ 69 w 184"/>
                <a:gd name="T19" fmla="*/ 158 h 250"/>
                <a:gd name="T20" fmla="*/ 78 w 184"/>
                <a:gd name="T21" fmla="*/ 165 h 250"/>
                <a:gd name="T22" fmla="*/ 85 w 184"/>
                <a:gd name="T23" fmla="*/ 169 h 250"/>
                <a:gd name="T24" fmla="*/ 87 w 184"/>
                <a:gd name="T25" fmla="*/ 170 h 250"/>
                <a:gd name="T26" fmla="*/ 142 w 184"/>
                <a:gd name="T27" fmla="*/ 250 h 250"/>
                <a:gd name="T28" fmla="*/ 184 w 184"/>
                <a:gd name="T29" fmla="*/ 42 h 250"/>
                <a:gd name="T30" fmla="*/ 72 w 184"/>
                <a:gd name="T31" fmla="*/ 0 h 250"/>
                <a:gd name="T32" fmla="*/ 68 w 184"/>
                <a:gd name="T33" fmla="*/ 1 h 250"/>
                <a:gd name="T34" fmla="*/ 57 w 184"/>
                <a:gd name="T35" fmla="*/ 4 h 250"/>
                <a:gd name="T36" fmla="*/ 44 w 184"/>
                <a:gd name="T37" fmla="*/ 11 h 250"/>
                <a:gd name="T38" fmla="*/ 29 w 184"/>
                <a:gd name="T39" fmla="*/ 19 h 250"/>
                <a:gd name="T40" fmla="*/ 14 w 184"/>
                <a:gd name="T41" fmla="*/ 30 h 250"/>
                <a:gd name="T42" fmla="*/ 5 w 184"/>
                <a:gd name="T43" fmla="*/ 41 h 250"/>
                <a:gd name="T44" fmla="*/ 0 w 184"/>
                <a:gd name="T45" fmla="*/ 55 h 250"/>
                <a:gd name="T46" fmla="*/ 6 w 184"/>
                <a:gd name="T47" fmla="*/ 7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4" h="250">
                  <a:moveTo>
                    <a:pt x="6" y="70"/>
                  </a:moveTo>
                  <a:lnTo>
                    <a:pt x="7" y="76"/>
                  </a:lnTo>
                  <a:lnTo>
                    <a:pt x="5" y="84"/>
                  </a:lnTo>
                  <a:lnTo>
                    <a:pt x="3" y="93"/>
                  </a:lnTo>
                  <a:lnTo>
                    <a:pt x="7" y="102"/>
                  </a:lnTo>
                  <a:lnTo>
                    <a:pt x="18" y="115"/>
                  </a:lnTo>
                  <a:lnTo>
                    <a:pt x="31" y="127"/>
                  </a:lnTo>
                  <a:lnTo>
                    <a:pt x="44" y="138"/>
                  </a:lnTo>
                  <a:lnTo>
                    <a:pt x="57" y="148"/>
                  </a:lnTo>
                  <a:lnTo>
                    <a:pt x="69" y="158"/>
                  </a:lnTo>
                  <a:lnTo>
                    <a:pt x="78" y="165"/>
                  </a:lnTo>
                  <a:lnTo>
                    <a:pt x="85" y="169"/>
                  </a:lnTo>
                  <a:lnTo>
                    <a:pt x="87" y="170"/>
                  </a:lnTo>
                  <a:lnTo>
                    <a:pt x="142" y="250"/>
                  </a:lnTo>
                  <a:lnTo>
                    <a:pt x="184" y="42"/>
                  </a:lnTo>
                  <a:lnTo>
                    <a:pt x="72" y="0"/>
                  </a:lnTo>
                  <a:lnTo>
                    <a:pt x="68" y="1"/>
                  </a:lnTo>
                  <a:lnTo>
                    <a:pt x="57" y="4"/>
                  </a:lnTo>
                  <a:lnTo>
                    <a:pt x="44" y="11"/>
                  </a:lnTo>
                  <a:lnTo>
                    <a:pt x="29" y="19"/>
                  </a:lnTo>
                  <a:lnTo>
                    <a:pt x="14" y="30"/>
                  </a:lnTo>
                  <a:lnTo>
                    <a:pt x="5" y="41"/>
                  </a:lnTo>
                  <a:lnTo>
                    <a:pt x="0" y="55"/>
                  </a:lnTo>
                  <a:lnTo>
                    <a:pt x="6" y="7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0" name="Freeform 122"/>
            <p:cNvSpPr>
              <a:spLocks/>
            </p:cNvSpPr>
            <p:nvPr/>
          </p:nvSpPr>
          <p:spPr bwMode="auto">
            <a:xfrm>
              <a:off x="2728" y="3190"/>
              <a:ext cx="144" cy="160"/>
            </a:xfrm>
            <a:custGeom>
              <a:avLst/>
              <a:gdLst>
                <a:gd name="T0" fmla="*/ 12 w 288"/>
                <a:gd name="T1" fmla="*/ 76 h 322"/>
                <a:gd name="T2" fmla="*/ 29 w 288"/>
                <a:gd name="T3" fmla="*/ 123 h 322"/>
                <a:gd name="T4" fmla="*/ 32 w 288"/>
                <a:gd name="T5" fmla="*/ 171 h 322"/>
                <a:gd name="T6" fmla="*/ 30 w 288"/>
                <a:gd name="T7" fmla="*/ 216 h 322"/>
                <a:gd name="T8" fmla="*/ 33 w 288"/>
                <a:gd name="T9" fmla="*/ 264 h 322"/>
                <a:gd name="T10" fmla="*/ 49 w 288"/>
                <a:gd name="T11" fmla="*/ 304 h 322"/>
                <a:gd name="T12" fmla="*/ 85 w 288"/>
                <a:gd name="T13" fmla="*/ 322 h 322"/>
                <a:gd name="T14" fmla="*/ 137 w 288"/>
                <a:gd name="T15" fmla="*/ 303 h 322"/>
                <a:gd name="T16" fmla="*/ 190 w 288"/>
                <a:gd name="T17" fmla="*/ 270 h 322"/>
                <a:gd name="T18" fmla="*/ 225 w 288"/>
                <a:gd name="T19" fmla="*/ 242 h 322"/>
                <a:gd name="T20" fmla="*/ 232 w 288"/>
                <a:gd name="T21" fmla="*/ 234 h 322"/>
                <a:gd name="T22" fmla="*/ 248 w 288"/>
                <a:gd name="T23" fmla="*/ 209 h 322"/>
                <a:gd name="T24" fmla="*/ 269 w 288"/>
                <a:gd name="T25" fmla="*/ 172 h 322"/>
                <a:gd name="T26" fmla="*/ 286 w 288"/>
                <a:gd name="T27" fmla="*/ 140 h 322"/>
                <a:gd name="T28" fmla="*/ 288 w 288"/>
                <a:gd name="T29" fmla="*/ 104 h 322"/>
                <a:gd name="T30" fmla="*/ 275 w 288"/>
                <a:gd name="T31" fmla="*/ 22 h 322"/>
                <a:gd name="T32" fmla="*/ 246 w 288"/>
                <a:gd name="T33" fmla="*/ 4 h 322"/>
                <a:gd name="T34" fmla="*/ 231 w 288"/>
                <a:gd name="T35" fmla="*/ 21 h 322"/>
                <a:gd name="T36" fmla="*/ 222 w 288"/>
                <a:gd name="T37" fmla="*/ 45 h 322"/>
                <a:gd name="T38" fmla="*/ 218 w 288"/>
                <a:gd name="T39" fmla="*/ 63 h 322"/>
                <a:gd name="T40" fmla="*/ 217 w 288"/>
                <a:gd name="T41" fmla="*/ 65 h 322"/>
                <a:gd name="T42" fmla="*/ 209 w 288"/>
                <a:gd name="T43" fmla="*/ 50 h 322"/>
                <a:gd name="T44" fmla="*/ 197 w 288"/>
                <a:gd name="T45" fmla="*/ 28 h 322"/>
                <a:gd name="T46" fmla="*/ 186 w 288"/>
                <a:gd name="T47" fmla="*/ 8 h 322"/>
                <a:gd name="T48" fmla="*/ 178 w 288"/>
                <a:gd name="T49" fmla="*/ 1 h 322"/>
                <a:gd name="T50" fmla="*/ 159 w 288"/>
                <a:gd name="T51" fmla="*/ 1 h 322"/>
                <a:gd name="T52" fmla="*/ 132 w 288"/>
                <a:gd name="T53" fmla="*/ 5 h 322"/>
                <a:gd name="T54" fmla="*/ 99 w 288"/>
                <a:gd name="T55" fmla="*/ 12 h 322"/>
                <a:gd name="T56" fmla="*/ 65 w 288"/>
                <a:gd name="T57" fmla="*/ 20 h 322"/>
                <a:gd name="T58" fmla="*/ 34 w 288"/>
                <a:gd name="T59" fmla="*/ 30 h 322"/>
                <a:gd name="T60" fmla="*/ 11 w 288"/>
                <a:gd name="T61" fmla="*/ 40 h 322"/>
                <a:gd name="T62" fmla="*/ 0 w 288"/>
                <a:gd name="T63" fmla="*/ 5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88" h="322">
                  <a:moveTo>
                    <a:pt x="0" y="57"/>
                  </a:moveTo>
                  <a:lnTo>
                    <a:pt x="12" y="76"/>
                  </a:lnTo>
                  <a:lnTo>
                    <a:pt x="22" y="98"/>
                  </a:lnTo>
                  <a:lnTo>
                    <a:pt x="29" y="123"/>
                  </a:lnTo>
                  <a:lnTo>
                    <a:pt x="33" y="152"/>
                  </a:lnTo>
                  <a:lnTo>
                    <a:pt x="32" y="171"/>
                  </a:lnTo>
                  <a:lnTo>
                    <a:pt x="30" y="193"/>
                  </a:lnTo>
                  <a:lnTo>
                    <a:pt x="30" y="216"/>
                  </a:lnTo>
                  <a:lnTo>
                    <a:pt x="30" y="241"/>
                  </a:lnTo>
                  <a:lnTo>
                    <a:pt x="33" y="264"/>
                  </a:lnTo>
                  <a:lnTo>
                    <a:pt x="38" y="286"/>
                  </a:lnTo>
                  <a:lnTo>
                    <a:pt x="49" y="304"/>
                  </a:lnTo>
                  <a:lnTo>
                    <a:pt x="64" y="317"/>
                  </a:lnTo>
                  <a:lnTo>
                    <a:pt x="85" y="322"/>
                  </a:lnTo>
                  <a:lnTo>
                    <a:pt x="110" y="316"/>
                  </a:lnTo>
                  <a:lnTo>
                    <a:pt x="137" y="303"/>
                  </a:lnTo>
                  <a:lnTo>
                    <a:pt x="165" y="287"/>
                  </a:lnTo>
                  <a:lnTo>
                    <a:pt x="190" y="270"/>
                  </a:lnTo>
                  <a:lnTo>
                    <a:pt x="210" y="254"/>
                  </a:lnTo>
                  <a:lnTo>
                    <a:pt x="225" y="242"/>
                  </a:lnTo>
                  <a:lnTo>
                    <a:pt x="230" y="237"/>
                  </a:lnTo>
                  <a:lnTo>
                    <a:pt x="232" y="234"/>
                  </a:lnTo>
                  <a:lnTo>
                    <a:pt x="239" y="224"/>
                  </a:lnTo>
                  <a:lnTo>
                    <a:pt x="248" y="209"/>
                  </a:lnTo>
                  <a:lnTo>
                    <a:pt x="258" y="190"/>
                  </a:lnTo>
                  <a:lnTo>
                    <a:pt x="269" y="172"/>
                  </a:lnTo>
                  <a:lnTo>
                    <a:pt x="279" y="154"/>
                  </a:lnTo>
                  <a:lnTo>
                    <a:pt x="286" y="140"/>
                  </a:lnTo>
                  <a:lnTo>
                    <a:pt x="288" y="130"/>
                  </a:lnTo>
                  <a:lnTo>
                    <a:pt x="288" y="104"/>
                  </a:lnTo>
                  <a:lnTo>
                    <a:pt x="285" y="62"/>
                  </a:lnTo>
                  <a:lnTo>
                    <a:pt x="275" y="22"/>
                  </a:lnTo>
                  <a:lnTo>
                    <a:pt x="256" y="2"/>
                  </a:lnTo>
                  <a:lnTo>
                    <a:pt x="246" y="4"/>
                  </a:lnTo>
                  <a:lnTo>
                    <a:pt x="237" y="10"/>
                  </a:lnTo>
                  <a:lnTo>
                    <a:pt x="231" y="21"/>
                  </a:lnTo>
                  <a:lnTo>
                    <a:pt x="225" y="32"/>
                  </a:lnTo>
                  <a:lnTo>
                    <a:pt x="222" y="45"/>
                  </a:lnTo>
                  <a:lnTo>
                    <a:pt x="219" y="57"/>
                  </a:lnTo>
                  <a:lnTo>
                    <a:pt x="218" y="63"/>
                  </a:lnTo>
                  <a:lnTo>
                    <a:pt x="218" y="67"/>
                  </a:lnTo>
                  <a:lnTo>
                    <a:pt x="217" y="65"/>
                  </a:lnTo>
                  <a:lnTo>
                    <a:pt x="214" y="59"/>
                  </a:lnTo>
                  <a:lnTo>
                    <a:pt x="209" y="50"/>
                  </a:lnTo>
                  <a:lnTo>
                    <a:pt x="203" y="39"/>
                  </a:lnTo>
                  <a:lnTo>
                    <a:pt x="197" y="28"/>
                  </a:lnTo>
                  <a:lnTo>
                    <a:pt x="192" y="17"/>
                  </a:lnTo>
                  <a:lnTo>
                    <a:pt x="186" y="8"/>
                  </a:lnTo>
                  <a:lnTo>
                    <a:pt x="181" y="2"/>
                  </a:lnTo>
                  <a:lnTo>
                    <a:pt x="178" y="1"/>
                  </a:lnTo>
                  <a:lnTo>
                    <a:pt x="170" y="0"/>
                  </a:lnTo>
                  <a:lnTo>
                    <a:pt x="159" y="1"/>
                  </a:lnTo>
                  <a:lnTo>
                    <a:pt x="147" y="2"/>
                  </a:lnTo>
                  <a:lnTo>
                    <a:pt x="132" y="5"/>
                  </a:lnTo>
                  <a:lnTo>
                    <a:pt x="116" y="8"/>
                  </a:lnTo>
                  <a:lnTo>
                    <a:pt x="99" y="12"/>
                  </a:lnTo>
                  <a:lnTo>
                    <a:pt x="82" y="15"/>
                  </a:lnTo>
                  <a:lnTo>
                    <a:pt x="65" y="20"/>
                  </a:lnTo>
                  <a:lnTo>
                    <a:pt x="49" y="25"/>
                  </a:lnTo>
                  <a:lnTo>
                    <a:pt x="34" y="30"/>
                  </a:lnTo>
                  <a:lnTo>
                    <a:pt x="21" y="36"/>
                  </a:lnTo>
                  <a:lnTo>
                    <a:pt x="11" y="40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1" name="Freeform 123"/>
            <p:cNvSpPr>
              <a:spLocks/>
            </p:cNvSpPr>
            <p:nvPr/>
          </p:nvSpPr>
          <p:spPr bwMode="auto">
            <a:xfrm>
              <a:off x="3089" y="3216"/>
              <a:ext cx="394" cy="380"/>
            </a:xfrm>
            <a:custGeom>
              <a:avLst/>
              <a:gdLst>
                <a:gd name="T0" fmla="*/ 115 w 787"/>
                <a:gd name="T1" fmla="*/ 103 h 759"/>
                <a:gd name="T2" fmla="*/ 80 w 787"/>
                <a:gd name="T3" fmla="*/ 146 h 759"/>
                <a:gd name="T4" fmla="*/ 50 w 787"/>
                <a:gd name="T5" fmla="*/ 204 h 759"/>
                <a:gd name="T6" fmla="*/ 31 w 787"/>
                <a:gd name="T7" fmla="*/ 260 h 759"/>
                <a:gd name="T8" fmla="*/ 16 w 787"/>
                <a:gd name="T9" fmla="*/ 381 h 759"/>
                <a:gd name="T10" fmla="*/ 2 w 787"/>
                <a:gd name="T11" fmla="*/ 549 h 759"/>
                <a:gd name="T12" fmla="*/ 1 w 787"/>
                <a:gd name="T13" fmla="*/ 583 h 759"/>
                <a:gd name="T14" fmla="*/ 11 w 787"/>
                <a:gd name="T15" fmla="*/ 619 h 759"/>
                <a:gd name="T16" fmla="*/ 36 w 787"/>
                <a:gd name="T17" fmla="*/ 672 h 759"/>
                <a:gd name="T18" fmla="*/ 85 w 787"/>
                <a:gd name="T19" fmla="*/ 720 h 759"/>
                <a:gd name="T20" fmla="*/ 145 w 787"/>
                <a:gd name="T21" fmla="*/ 746 h 759"/>
                <a:gd name="T22" fmla="*/ 197 w 787"/>
                <a:gd name="T23" fmla="*/ 756 h 759"/>
                <a:gd name="T24" fmla="*/ 243 w 787"/>
                <a:gd name="T25" fmla="*/ 759 h 759"/>
                <a:gd name="T26" fmla="*/ 285 w 787"/>
                <a:gd name="T27" fmla="*/ 757 h 759"/>
                <a:gd name="T28" fmla="*/ 320 w 787"/>
                <a:gd name="T29" fmla="*/ 751 h 759"/>
                <a:gd name="T30" fmla="*/ 349 w 787"/>
                <a:gd name="T31" fmla="*/ 744 h 759"/>
                <a:gd name="T32" fmla="*/ 368 w 787"/>
                <a:gd name="T33" fmla="*/ 737 h 759"/>
                <a:gd name="T34" fmla="*/ 378 w 787"/>
                <a:gd name="T35" fmla="*/ 734 h 759"/>
                <a:gd name="T36" fmla="*/ 383 w 787"/>
                <a:gd name="T37" fmla="*/ 732 h 759"/>
                <a:gd name="T38" fmla="*/ 411 w 787"/>
                <a:gd name="T39" fmla="*/ 722 h 759"/>
                <a:gd name="T40" fmla="*/ 457 w 787"/>
                <a:gd name="T41" fmla="*/ 706 h 759"/>
                <a:gd name="T42" fmla="*/ 517 w 787"/>
                <a:gd name="T43" fmla="*/ 686 h 759"/>
                <a:gd name="T44" fmla="*/ 580 w 787"/>
                <a:gd name="T45" fmla="*/ 663 h 759"/>
                <a:gd name="T46" fmla="*/ 641 w 787"/>
                <a:gd name="T47" fmla="*/ 638 h 759"/>
                <a:gd name="T48" fmla="*/ 692 w 787"/>
                <a:gd name="T49" fmla="*/ 615 h 759"/>
                <a:gd name="T50" fmla="*/ 724 w 787"/>
                <a:gd name="T51" fmla="*/ 597 h 759"/>
                <a:gd name="T52" fmla="*/ 749 w 787"/>
                <a:gd name="T53" fmla="*/ 542 h 759"/>
                <a:gd name="T54" fmla="*/ 777 w 787"/>
                <a:gd name="T55" fmla="*/ 405 h 759"/>
                <a:gd name="T56" fmla="*/ 787 w 787"/>
                <a:gd name="T57" fmla="*/ 247 h 759"/>
                <a:gd name="T58" fmla="*/ 774 w 787"/>
                <a:gd name="T59" fmla="*/ 118 h 759"/>
                <a:gd name="T60" fmla="*/ 732 w 787"/>
                <a:gd name="T61" fmla="*/ 52 h 759"/>
                <a:gd name="T62" fmla="*/ 687 w 787"/>
                <a:gd name="T63" fmla="*/ 19 h 759"/>
                <a:gd name="T64" fmla="*/ 651 w 787"/>
                <a:gd name="T65" fmla="*/ 4 h 759"/>
                <a:gd name="T66" fmla="*/ 631 w 787"/>
                <a:gd name="T67" fmla="*/ 0 h 759"/>
                <a:gd name="T68" fmla="*/ 626 w 787"/>
                <a:gd name="T69" fmla="*/ 0 h 759"/>
                <a:gd name="T70" fmla="*/ 611 w 787"/>
                <a:gd name="T71" fmla="*/ 0 h 759"/>
                <a:gd name="T72" fmla="*/ 582 w 787"/>
                <a:gd name="T73" fmla="*/ 1 h 759"/>
                <a:gd name="T74" fmla="*/ 544 w 787"/>
                <a:gd name="T75" fmla="*/ 2 h 759"/>
                <a:gd name="T76" fmla="*/ 497 w 787"/>
                <a:gd name="T77" fmla="*/ 6 h 759"/>
                <a:gd name="T78" fmla="*/ 445 w 787"/>
                <a:gd name="T79" fmla="*/ 10 h 759"/>
                <a:gd name="T80" fmla="*/ 391 w 787"/>
                <a:gd name="T81" fmla="*/ 17 h 759"/>
                <a:gd name="T82" fmla="*/ 337 w 787"/>
                <a:gd name="T83" fmla="*/ 28 h 759"/>
                <a:gd name="T84" fmla="*/ 277 w 787"/>
                <a:gd name="T85" fmla="*/ 44 h 759"/>
                <a:gd name="T86" fmla="*/ 222 w 787"/>
                <a:gd name="T87" fmla="*/ 60 h 759"/>
                <a:gd name="T88" fmla="*/ 179 w 787"/>
                <a:gd name="T89" fmla="*/ 73 h 759"/>
                <a:gd name="T90" fmla="*/ 147 w 787"/>
                <a:gd name="T91" fmla="*/ 85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87" h="759">
                  <a:moveTo>
                    <a:pt x="132" y="91"/>
                  </a:moveTo>
                  <a:lnTo>
                    <a:pt x="115" y="103"/>
                  </a:lnTo>
                  <a:lnTo>
                    <a:pt x="97" y="121"/>
                  </a:lnTo>
                  <a:lnTo>
                    <a:pt x="80" y="146"/>
                  </a:lnTo>
                  <a:lnTo>
                    <a:pt x="64" y="174"/>
                  </a:lnTo>
                  <a:lnTo>
                    <a:pt x="50" y="204"/>
                  </a:lnTo>
                  <a:lnTo>
                    <a:pt x="39" y="234"/>
                  </a:lnTo>
                  <a:lnTo>
                    <a:pt x="31" y="260"/>
                  </a:lnTo>
                  <a:lnTo>
                    <a:pt x="26" y="282"/>
                  </a:lnTo>
                  <a:lnTo>
                    <a:pt x="16" y="381"/>
                  </a:lnTo>
                  <a:lnTo>
                    <a:pt x="8" y="477"/>
                  </a:lnTo>
                  <a:lnTo>
                    <a:pt x="2" y="549"/>
                  </a:lnTo>
                  <a:lnTo>
                    <a:pt x="0" y="577"/>
                  </a:lnTo>
                  <a:lnTo>
                    <a:pt x="1" y="583"/>
                  </a:lnTo>
                  <a:lnTo>
                    <a:pt x="4" y="597"/>
                  </a:lnTo>
                  <a:lnTo>
                    <a:pt x="11" y="619"/>
                  </a:lnTo>
                  <a:lnTo>
                    <a:pt x="21" y="644"/>
                  </a:lnTo>
                  <a:lnTo>
                    <a:pt x="36" y="672"/>
                  </a:lnTo>
                  <a:lnTo>
                    <a:pt x="57" y="698"/>
                  </a:lnTo>
                  <a:lnTo>
                    <a:pt x="85" y="720"/>
                  </a:lnTo>
                  <a:lnTo>
                    <a:pt x="118" y="737"/>
                  </a:lnTo>
                  <a:lnTo>
                    <a:pt x="145" y="746"/>
                  </a:lnTo>
                  <a:lnTo>
                    <a:pt x="171" y="752"/>
                  </a:lnTo>
                  <a:lnTo>
                    <a:pt x="197" y="756"/>
                  </a:lnTo>
                  <a:lnTo>
                    <a:pt x="221" y="758"/>
                  </a:lnTo>
                  <a:lnTo>
                    <a:pt x="243" y="759"/>
                  </a:lnTo>
                  <a:lnTo>
                    <a:pt x="264" y="759"/>
                  </a:lnTo>
                  <a:lnTo>
                    <a:pt x="285" y="757"/>
                  </a:lnTo>
                  <a:lnTo>
                    <a:pt x="304" y="755"/>
                  </a:lnTo>
                  <a:lnTo>
                    <a:pt x="320" y="751"/>
                  </a:lnTo>
                  <a:lnTo>
                    <a:pt x="335" y="748"/>
                  </a:lnTo>
                  <a:lnTo>
                    <a:pt x="349" y="744"/>
                  </a:lnTo>
                  <a:lnTo>
                    <a:pt x="359" y="741"/>
                  </a:lnTo>
                  <a:lnTo>
                    <a:pt x="368" y="737"/>
                  </a:lnTo>
                  <a:lnTo>
                    <a:pt x="374" y="735"/>
                  </a:lnTo>
                  <a:lnTo>
                    <a:pt x="378" y="734"/>
                  </a:lnTo>
                  <a:lnTo>
                    <a:pt x="380" y="733"/>
                  </a:lnTo>
                  <a:lnTo>
                    <a:pt x="383" y="732"/>
                  </a:lnTo>
                  <a:lnTo>
                    <a:pt x="393" y="728"/>
                  </a:lnTo>
                  <a:lnTo>
                    <a:pt x="411" y="722"/>
                  </a:lnTo>
                  <a:lnTo>
                    <a:pt x="431" y="716"/>
                  </a:lnTo>
                  <a:lnTo>
                    <a:pt x="457" y="706"/>
                  </a:lnTo>
                  <a:lnTo>
                    <a:pt x="486" y="697"/>
                  </a:lnTo>
                  <a:lnTo>
                    <a:pt x="517" y="686"/>
                  </a:lnTo>
                  <a:lnTo>
                    <a:pt x="548" y="674"/>
                  </a:lnTo>
                  <a:lnTo>
                    <a:pt x="580" y="663"/>
                  </a:lnTo>
                  <a:lnTo>
                    <a:pt x="611" y="650"/>
                  </a:lnTo>
                  <a:lnTo>
                    <a:pt x="641" y="638"/>
                  </a:lnTo>
                  <a:lnTo>
                    <a:pt x="668" y="627"/>
                  </a:lnTo>
                  <a:lnTo>
                    <a:pt x="692" y="615"/>
                  </a:lnTo>
                  <a:lnTo>
                    <a:pt x="710" y="605"/>
                  </a:lnTo>
                  <a:lnTo>
                    <a:pt x="724" y="597"/>
                  </a:lnTo>
                  <a:lnTo>
                    <a:pt x="731" y="589"/>
                  </a:lnTo>
                  <a:lnTo>
                    <a:pt x="749" y="542"/>
                  </a:lnTo>
                  <a:lnTo>
                    <a:pt x="764" y="478"/>
                  </a:lnTo>
                  <a:lnTo>
                    <a:pt x="777" y="405"/>
                  </a:lnTo>
                  <a:lnTo>
                    <a:pt x="785" y="325"/>
                  </a:lnTo>
                  <a:lnTo>
                    <a:pt x="787" y="247"/>
                  </a:lnTo>
                  <a:lnTo>
                    <a:pt x="784" y="175"/>
                  </a:lnTo>
                  <a:lnTo>
                    <a:pt x="774" y="118"/>
                  </a:lnTo>
                  <a:lnTo>
                    <a:pt x="756" y="78"/>
                  </a:lnTo>
                  <a:lnTo>
                    <a:pt x="732" y="52"/>
                  </a:lnTo>
                  <a:lnTo>
                    <a:pt x="709" y="32"/>
                  </a:lnTo>
                  <a:lnTo>
                    <a:pt x="687" y="19"/>
                  </a:lnTo>
                  <a:lnTo>
                    <a:pt x="669" y="9"/>
                  </a:lnTo>
                  <a:lnTo>
                    <a:pt x="651" y="4"/>
                  </a:lnTo>
                  <a:lnTo>
                    <a:pt x="639" y="1"/>
                  </a:lnTo>
                  <a:lnTo>
                    <a:pt x="631" y="0"/>
                  </a:lnTo>
                  <a:lnTo>
                    <a:pt x="628" y="0"/>
                  </a:lnTo>
                  <a:lnTo>
                    <a:pt x="626" y="0"/>
                  </a:lnTo>
                  <a:lnTo>
                    <a:pt x="620" y="0"/>
                  </a:lnTo>
                  <a:lnTo>
                    <a:pt x="611" y="0"/>
                  </a:lnTo>
                  <a:lnTo>
                    <a:pt x="598" y="0"/>
                  </a:lnTo>
                  <a:lnTo>
                    <a:pt x="582" y="1"/>
                  </a:lnTo>
                  <a:lnTo>
                    <a:pt x="564" y="1"/>
                  </a:lnTo>
                  <a:lnTo>
                    <a:pt x="544" y="2"/>
                  </a:lnTo>
                  <a:lnTo>
                    <a:pt x="521" y="4"/>
                  </a:lnTo>
                  <a:lnTo>
                    <a:pt x="497" y="6"/>
                  </a:lnTo>
                  <a:lnTo>
                    <a:pt x="472" y="7"/>
                  </a:lnTo>
                  <a:lnTo>
                    <a:pt x="445" y="10"/>
                  </a:lnTo>
                  <a:lnTo>
                    <a:pt x="419" y="14"/>
                  </a:lnTo>
                  <a:lnTo>
                    <a:pt x="391" y="17"/>
                  </a:lnTo>
                  <a:lnTo>
                    <a:pt x="364" y="23"/>
                  </a:lnTo>
                  <a:lnTo>
                    <a:pt x="337" y="28"/>
                  </a:lnTo>
                  <a:lnTo>
                    <a:pt x="311" y="35"/>
                  </a:lnTo>
                  <a:lnTo>
                    <a:pt x="277" y="44"/>
                  </a:lnTo>
                  <a:lnTo>
                    <a:pt x="247" y="52"/>
                  </a:lnTo>
                  <a:lnTo>
                    <a:pt x="222" y="60"/>
                  </a:lnTo>
                  <a:lnTo>
                    <a:pt x="199" y="67"/>
                  </a:lnTo>
                  <a:lnTo>
                    <a:pt x="179" y="73"/>
                  </a:lnTo>
                  <a:lnTo>
                    <a:pt x="162" y="80"/>
                  </a:lnTo>
                  <a:lnTo>
                    <a:pt x="147" y="85"/>
                  </a:lnTo>
                  <a:lnTo>
                    <a:pt x="132" y="91"/>
                  </a:lnTo>
                  <a:close/>
                </a:path>
              </a:pathLst>
            </a:custGeom>
            <a:solidFill>
              <a:srgbClr val="59A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2" name="Freeform 124"/>
            <p:cNvSpPr>
              <a:spLocks/>
            </p:cNvSpPr>
            <p:nvPr/>
          </p:nvSpPr>
          <p:spPr bwMode="auto">
            <a:xfrm>
              <a:off x="3255" y="3312"/>
              <a:ext cx="168" cy="366"/>
            </a:xfrm>
            <a:custGeom>
              <a:avLst/>
              <a:gdLst>
                <a:gd name="T0" fmla="*/ 99 w 336"/>
                <a:gd name="T1" fmla="*/ 49 h 733"/>
                <a:gd name="T2" fmla="*/ 0 w 336"/>
                <a:gd name="T3" fmla="*/ 733 h 733"/>
                <a:gd name="T4" fmla="*/ 229 w 336"/>
                <a:gd name="T5" fmla="*/ 733 h 733"/>
                <a:gd name="T6" fmla="*/ 336 w 336"/>
                <a:gd name="T7" fmla="*/ 30 h 733"/>
                <a:gd name="T8" fmla="*/ 336 w 336"/>
                <a:gd name="T9" fmla="*/ 29 h 733"/>
                <a:gd name="T10" fmla="*/ 336 w 336"/>
                <a:gd name="T11" fmla="*/ 26 h 733"/>
                <a:gd name="T12" fmla="*/ 335 w 336"/>
                <a:gd name="T13" fmla="*/ 22 h 733"/>
                <a:gd name="T14" fmla="*/ 331 w 336"/>
                <a:gd name="T15" fmla="*/ 16 h 733"/>
                <a:gd name="T16" fmla="*/ 321 w 336"/>
                <a:gd name="T17" fmla="*/ 12 h 733"/>
                <a:gd name="T18" fmla="*/ 309 w 336"/>
                <a:gd name="T19" fmla="*/ 6 h 733"/>
                <a:gd name="T20" fmla="*/ 288 w 336"/>
                <a:gd name="T21" fmla="*/ 3 h 733"/>
                <a:gd name="T22" fmla="*/ 260 w 336"/>
                <a:gd name="T23" fmla="*/ 0 h 733"/>
                <a:gd name="T24" fmla="*/ 228 w 336"/>
                <a:gd name="T25" fmla="*/ 2 h 733"/>
                <a:gd name="T26" fmla="*/ 198 w 336"/>
                <a:gd name="T27" fmla="*/ 6 h 733"/>
                <a:gd name="T28" fmla="*/ 172 w 336"/>
                <a:gd name="T29" fmla="*/ 14 h 733"/>
                <a:gd name="T30" fmla="*/ 148 w 336"/>
                <a:gd name="T31" fmla="*/ 22 h 733"/>
                <a:gd name="T32" fmla="*/ 128 w 336"/>
                <a:gd name="T33" fmla="*/ 33 h 733"/>
                <a:gd name="T34" fmla="*/ 112 w 336"/>
                <a:gd name="T35" fmla="*/ 41 h 733"/>
                <a:gd name="T36" fmla="*/ 103 w 336"/>
                <a:gd name="T37" fmla="*/ 46 h 733"/>
                <a:gd name="T38" fmla="*/ 99 w 336"/>
                <a:gd name="T39" fmla="*/ 49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6" h="733">
                  <a:moveTo>
                    <a:pt x="99" y="49"/>
                  </a:moveTo>
                  <a:lnTo>
                    <a:pt x="0" y="733"/>
                  </a:lnTo>
                  <a:lnTo>
                    <a:pt x="229" y="733"/>
                  </a:lnTo>
                  <a:lnTo>
                    <a:pt x="336" y="30"/>
                  </a:lnTo>
                  <a:lnTo>
                    <a:pt x="336" y="29"/>
                  </a:lnTo>
                  <a:lnTo>
                    <a:pt x="336" y="26"/>
                  </a:lnTo>
                  <a:lnTo>
                    <a:pt x="335" y="22"/>
                  </a:lnTo>
                  <a:lnTo>
                    <a:pt x="331" y="16"/>
                  </a:lnTo>
                  <a:lnTo>
                    <a:pt x="321" y="12"/>
                  </a:lnTo>
                  <a:lnTo>
                    <a:pt x="309" y="6"/>
                  </a:lnTo>
                  <a:lnTo>
                    <a:pt x="288" y="3"/>
                  </a:lnTo>
                  <a:lnTo>
                    <a:pt x="260" y="0"/>
                  </a:lnTo>
                  <a:lnTo>
                    <a:pt x="228" y="2"/>
                  </a:lnTo>
                  <a:lnTo>
                    <a:pt x="198" y="6"/>
                  </a:lnTo>
                  <a:lnTo>
                    <a:pt x="172" y="14"/>
                  </a:lnTo>
                  <a:lnTo>
                    <a:pt x="148" y="22"/>
                  </a:lnTo>
                  <a:lnTo>
                    <a:pt x="128" y="33"/>
                  </a:lnTo>
                  <a:lnTo>
                    <a:pt x="112" y="41"/>
                  </a:lnTo>
                  <a:lnTo>
                    <a:pt x="103" y="46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3" name="Freeform 125"/>
            <p:cNvSpPr>
              <a:spLocks/>
            </p:cNvSpPr>
            <p:nvPr/>
          </p:nvSpPr>
          <p:spPr bwMode="auto">
            <a:xfrm>
              <a:off x="2437" y="2926"/>
              <a:ext cx="989" cy="499"/>
            </a:xfrm>
            <a:custGeom>
              <a:avLst/>
              <a:gdLst>
                <a:gd name="T0" fmla="*/ 1001 w 1977"/>
                <a:gd name="T1" fmla="*/ 927 h 999"/>
                <a:gd name="T2" fmla="*/ 888 w 1977"/>
                <a:gd name="T3" fmla="*/ 913 h 999"/>
                <a:gd name="T4" fmla="*/ 837 w 1977"/>
                <a:gd name="T5" fmla="*/ 823 h 999"/>
                <a:gd name="T6" fmla="*/ 935 w 1977"/>
                <a:gd name="T7" fmla="*/ 775 h 999"/>
                <a:gd name="T8" fmla="*/ 792 w 1977"/>
                <a:gd name="T9" fmla="*/ 757 h 999"/>
                <a:gd name="T10" fmla="*/ 846 w 1977"/>
                <a:gd name="T11" fmla="*/ 919 h 999"/>
                <a:gd name="T12" fmla="*/ 989 w 1977"/>
                <a:gd name="T13" fmla="*/ 997 h 999"/>
                <a:gd name="T14" fmla="*/ 1064 w 1977"/>
                <a:gd name="T15" fmla="*/ 908 h 999"/>
                <a:gd name="T16" fmla="*/ 1128 w 1977"/>
                <a:gd name="T17" fmla="*/ 485 h 999"/>
                <a:gd name="T18" fmla="*/ 1226 w 1977"/>
                <a:gd name="T19" fmla="*/ 316 h 999"/>
                <a:gd name="T20" fmla="*/ 1398 w 1977"/>
                <a:gd name="T21" fmla="*/ 215 h 999"/>
                <a:gd name="T22" fmla="*/ 1534 w 1977"/>
                <a:gd name="T23" fmla="*/ 294 h 999"/>
                <a:gd name="T24" fmla="*/ 1667 w 1977"/>
                <a:gd name="T25" fmla="*/ 300 h 999"/>
                <a:gd name="T26" fmla="*/ 1770 w 1977"/>
                <a:gd name="T27" fmla="*/ 239 h 999"/>
                <a:gd name="T28" fmla="*/ 1944 w 1977"/>
                <a:gd name="T29" fmla="*/ 457 h 999"/>
                <a:gd name="T30" fmla="*/ 1976 w 1977"/>
                <a:gd name="T31" fmla="*/ 430 h 999"/>
                <a:gd name="T32" fmla="*/ 1909 w 1977"/>
                <a:gd name="T33" fmla="*/ 265 h 999"/>
                <a:gd name="T34" fmla="*/ 1795 w 1977"/>
                <a:gd name="T35" fmla="*/ 171 h 999"/>
                <a:gd name="T36" fmla="*/ 1753 w 1977"/>
                <a:gd name="T37" fmla="*/ 185 h 999"/>
                <a:gd name="T38" fmla="*/ 1664 w 1977"/>
                <a:gd name="T39" fmla="*/ 250 h 999"/>
                <a:gd name="T40" fmla="*/ 1569 w 1977"/>
                <a:gd name="T41" fmla="*/ 255 h 999"/>
                <a:gd name="T42" fmla="*/ 1481 w 1977"/>
                <a:gd name="T43" fmla="*/ 217 h 999"/>
                <a:gd name="T44" fmla="*/ 1497 w 1977"/>
                <a:gd name="T45" fmla="*/ 116 h 999"/>
                <a:gd name="T46" fmla="*/ 1457 w 1977"/>
                <a:gd name="T47" fmla="*/ 50 h 999"/>
                <a:gd name="T48" fmla="*/ 1348 w 1977"/>
                <a:gd name="T49" fmla="*/ 185 h 999"/>
                <a:gd name="T50" fmla="*/ 1193 w 1977"/>
                <a:gd name="T51" fmla="*/ 269 h 999"/>
                <a:gd name="T52" fmla="*/ 1100 w 1977"/>
                <a:gd name="T53" fmla="*/ 411 h 999"/>
                <a:gd name="T54" fmla="*/ 1039 w 1977"/>
                <a:gd name="T55" fmla="*/ 490 h 999"/>
                <a:gd name="T56" fmla="*/ 882 w 1977"/>
                <a:gd name="T57" fmla="*/ 471 h 999"/>
                <a:gd name="T58" fmla="*/ 415 w 1977"/>
                <a:gd name="T59" fmla="*/ 549 h 999"/>
                <a:gd name="T60" fmla="*/ 218 w 1977"/>
                <a:gd name="T61" fmla="*/ 558 h 999"/>
                <a:gd name="T62" fmla="*/ 92 w 1977"/>
                <a:gd name="T63" fmla="*/ 514 h 999"/>
                <a:gd name="T64" fmla="*/ 10 w 1977"/>
                <a:gd name="T65" fmla="*/ 509 h 999"/>
                <a:gd name="T66" fmla="*/ 149 w 1977"/>
                <a:gd name="T67" fmla="*/ 562 h 999"/>
                <a:gd name="T68" fmla="*/ 213 w 1977"/>
                <a:gd name="T69" fmla="*/ 588 h 999"/>
                <a:gd name="T70" fmla="*/ 497 w 1977"/>
                <a:gd name="T71" fmla="*/ 744 h 999"/>
                <a:gd name="T72" fmla="*/ 385 w 1977"/>
                <a:gd name="T73" fmla="*/ 583 h 999"/>
                <a:gd name="T74" fmla="*/ 866 w 1977"/>
                <a:gd name="T75" fmla="*/ 494 h 999"/>
                <a:gd name="T76" fmla="*/ 1024 w 1977"/>
                <a:gd name="T77" fmla="*/ 504 h 999"/>
                <a:gd name="T78" fmla="*/ 1055 w 1977"/>
                <a:gd name="T79" fmla="*/ 650 h 999"/>
                <a:gd name="T80" fmla="*/ 987 w 1977"/>
                <a:gd name="T81" fmla="*/ 583 h 999"/>
                <a:gd name="T82" fmla="*/ 1051 w 1977"/>
                <a:gd name="T83" fmla="*/ 601 h 999"/>
                <a:gd name="T84" fmla="*/ 956 w 1977"/>
                <a:gd name="T85" fmla="*/ 517 h 999"/>
                <a:gd name="T86" fmla="*/ 1027 w 1977"/>
                <a:gd name="T87" fmla="*/ 537 h 999"/>
                <a:gd name="T88" fmla="*/ 1064 w 1977"/>
                <a:gd name="T89" fmla="*/ 550 h 999"/>
                <a:gd name="T90" fmla="*/ 979 w 1977"/>
                <a:gd name="T91" fmla="*/ 503 h 999"/>
                <a:gd name="T92" fmla="*/ 956 w 1977"/>
                <a:gd name="T93" fmla="*/ 515 h 999"/>
                <a:gd name="T94" fmla="*/ 968 w 1977"/>
                <a:gd name="T95" fmla="*/ 543 h 999"/>
                <a:gd name="T96" fmla="*/ 972 w 1977"/>
                <a:gd name="T97" fmla="*/ 560 h 999"/>
                <a:gd name="T98" fmla="*/ 969 w 1977"/>
                <a:gd name="T99" fmla="*/ 602 h 999"/>
                <a:gd name="T100" fmla="*/ 929 w 1977"/>
                <a:gd name="T101" fmla="*/ 663 h 999"/>
                <a:gd name="T102" fmla="*/ 854 w 1977"/>
                <a:gd name="T103" fmla="*/ 573 h 999"/>
                <a:gd name="T104" fmla="*/ 798 w 1977"/>
                <a:gd name="T105" fmla="*/ 612 h 999"/>
                <a:gd name="T106" fmla="*/ 778 w 1977"/>
                <a:gd name="T107" fmla="*/ 620 h 999"/>
                <a:gd name="T108" fmla="*/ 823 w 1977"/>
                <a:gd name="T109" fmla="*/ 634 h 999"/>
                <a:gd name="T110" fmla="*/ 820 w 1977"/>
                <a:gd name="T111" fmla="*/ 689 h 999"/>
                <a:gd name="T112" fmla="*/ 845 w 1977"/>
                <a:gd name="T113" fmla="*/ 722 h 999"/>
                <a:gd name="T114" fmla="*/ 1001 w 1977"/>
                <a:gd name="T115" fmla="*/ 673 h 999"/>
                <a:gd name="T116" fmla="*/ 951 w 1977"/>
                <a:gd name="T117" fmla="*/ 769 h 999"/>
                <a:gd name="T118" fmla="*/ 1035 w 1977"/>
                <a:gd name="T119" fmla="*/ 791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77" h="999">
                  <a:moveTo>
                    <a:pt x="949" y="853"/>
                  </a:moveTo>
                  <a:lnTo>
                    <a:pt x="1027" y="827"/>
                  </a:lnTo>
                  <a:lnTo>
                    <a:pt x="1026" y="843"/>
                  </a:lnTo>
                  <a:lnTo>
                    <a:pt x="1024" y="860"/>
                  </a:lnTo>
                  <a:lnTo>
                    <a:pt x="1021" y="877"/>
                  </a:lnTo>
                  <a:lnTo>
                    <a:pt x="1017" y="894"/>
                  </a:lnTo>
                  <a:lnTo>
                    <a:pt x="1010" y="912"/>
                  </a:lnTo>
                  <a:lnTo>
                    <a:pt x="1001" y="927"/>
                  </a:lnTo>
                  <a:lnTo>
                    <a:pt x="989" y="941"/>
                  </a:lnTo>
                  <a:lnTo>
                    <a:pt x="974" y="952"/>
                  </a:lnTo>
                  <a:lnTo>
                    <a:pt x="959" y="954"/>
                  </a:lnTo>
                  <a:lnTo>
                    <a:pt x="944" y="952"/>
                  </a:lnTo>
                  <a:lnTo>
                    <a:pt x="929" y="946"/>
                  </a:lnTo>
                  <a:lnTo>
                    <a:pt x="914" y="937"/>
                  </a:lnTo>
                  <a:lnTo>
                    <a:pt x="900" y="926"/>
                  </a:lnTo>
                  <a:lnTo>
                    <a:pt x="888" y="913"/>
                  </a:lnTo>
                  <a:lnTo>
                    <a:pt x="876" y="897"/>
                  </a:lnTo>
                  <a:lnTo>
                    <a:pt x="867" y="881"/>
                  </a:lnTo>
                  <a:lnTo>
                    <a:pt x="949" y="853"/>
                  </a:lnTo>
                  <a:lnTo>
                    <a:pt x="942" y="822"/>
                  </a:lnTo>
                  <a:lnTo>
                    <a:pt x="857" y="852"/>
                  </a:lnTo>
                  <a:lnTo>
                    <a:pt x="848" y="845"/>
                  </a:lnTo>
                  <a:lnTo>
                    <a:pt x="842" y="835"/>
                  </a:lnTo>
                  <a:lnTo>
                    <a:pt x="837" y="823"/>
                  </a:lnTo>
                  <a:lnTo>
                    <a:pt x="830" y="812"/>
                  </a:lnTo>
                  <a:lnTo>
                    <a:pt x="843" y="806"/>
                  </a:lnTo>
                  <a:lnTo>
                    <a:pt x="858" y="801"/>
                  </a:lnTo>
                  <a:lnTo>
                    <a:pt x="873" y="795"/>
                  </a:lnTo>
                  <a:lnTo>
                    <a:pt x="889" y="790"/>
                  </a:lnTo>
                  <a:lnTo>
                    <a:pt x="905" y="784"/>
                  </a:lnTo>
                  <a:lnTo>
                    <a:pt x="921" y="779"/>
                  </a:lnTo>
                  <a:lnTo>
                    <a:pt x="935" y="775"/>
                  </a:lnTo>
                  <a:lnTo>
                    <a:pt x="949" y="770"/>
                  </a:lnTo>
                  <a:lnTo>
                    <a:pt x="941" y="740"/>
                  </a:lnTo>
                  <a:lnTo>
                    <a:pt x="836" y="775"/>
                  </a:lnTo>
                  <a:lnTo>
                    <a:pt x="835" y="772"/>
                  </a:lnTo>
                  <a:lnTo>
                    <a:pt x="835" y="769"/>
                  </a:lnTo>
                  <a:lnTo>
                    <a:pt x="835" y="765"/>
                  </a:lnTo>
                  <a:lnTo>
                    <a:pt x="835" y="761"/>
                  </a:lnTo>
                  <a:lnTo>
                    <a:pt x="792" y="757"/>
                  </a:lnTo>
                  <a:lnTo>
                    <a:pt x="792" y="779"/>
                  </a:lnTo>
                  <a:lnTo>
                    <a:pt x="794" y="800"/>
                  </a:lnTo>
                  <a:lnTo>
                    <a:pt x="799" y="822"/>
                  </a:lnTo>
                  <a:lnTo>
                    <a:pt x="806" y="841"/>
                  </a:lnTo>
                  <a:lnTo>
                    <a:pt x="814" y="862"/>
                  </a:lnTo>
                  <a:lnTo>
                    <a:pt x="823" y="882"/>
                  </a:lnTo>
                  <a:lnTo>
                    <a:pt x="835" y="900"/>
                  </a:lnTo>
                  <a:lnTo>
                    <a:pt x="846" y="919"/>
                  </a:lnTo>
                  <a:lnTo>
                    <a:pt x="860" y="936"/>
                  </a:lnTo>
                  <a:lnTo>
                    <a:pt x="875" y="953"/>
                  </a:lnTo>
                  <a:lnTo>
                    <a:pt x="891" y="968"/>
                  </a:lnTo>
                  <a:lnTo>
                    <a:pt x="908" y="980"/>
                  </a:lnTo>
                  <a:lnTo>
                    <a:pt x="927" y="990"/>
                  </a:lnTo>
                  <a:lnTo>
                    <a:pt x="946" y="996"/>
                  </a:lnTo>
                  <a:lnTo>
                    <a:pt x="967" y="999"/>
                  </a:lnTo>
                  <a:lnTo>
                    <a:pt x="989" y="997"/>
                  </a:lnTo>
                  <a:lnTo>
                    <a:pt x="1005" y="992"/>
                  </a:lnTo>
                  <a:lnTo>
                    <a:pt x="1019" y="986"/>
                  </a:lnTo>
                  <a:lnTo>
                    <a:pt x="1030" y="976"/>
                  </a:lnTo>
                  <a:lnTo>
                    <a:pt x="1041" y="965"/>
                  </a:lnTo>
                  <a:lnTo>
                    <a:pt x="1048" y="952"/>
                  </a:lnTo>
                  <a:lnTo>
                    <a:pt x="1055" y="938"/>
                  </a:lnTo>
                  <a:lnTo>
                    <a:pt x="1060" y="923"/>
                  </a:lnTo>
                  <a:lnTo>
                    <a:pt x="1064" y="908"/>
                  </a:lnTo>
                  <a:lnTo>
                    <a:pt x="1098" y="629"/>
                  </a:lnTo>
                  <a:lnTo>
                    <a:pt x="1101" y="609"/>
                  </a:lnTo>
                  <a:lnTo>
                    <a:pt x="1104" y="587"/>
                  </a:lnTo>
                  <a:lnTo>
                    <a:pt x="1108" y="566"/>
                  </a:lnTo>
                  <a:lnTo>
                    <a:pt x="1112" y="545"/>
                  </a:lnTo>
                  <a:lnTo>
                    <a:pt x="1117" y="525"/>
                  </a:lnTo>
                  <a:lnTo>
                    <a:pt x="1121" y="505"/>
                  </a:lnTo>
                  <a:lnTo>
                    <a:pt x="1128" y="485"/>
                  </a:lnTo>
                  <a:lnTo>
                    <a:pt x="1135" y="466"/>
                  </a:lnTo>
                  <a:lnTo>
                    <a:pt x="1143" y="443"/>
                  </a:lnTo>
                  <a:lnTo>
                    <a:pt x="1154" y="420"/>
                  </a:lnTo>
                  <a:lnTo>
                    <a:pt x="1165" y="398"/>
                  </a:lnTo>
                  <a:lnTo>
                    <a:pt x="1179" y="376"/>
                  </a:lnTo>
                  <a:lnTo>
                    <a:pt x="1194" y="355"/>
                  </a:lnTo>
                  <a:lnTo>
                    <a:pt x="1209" y="335"/>
                  </a:lnTo>
                  <a:lnTo>
                    <a:pt x="1226" y="316"/>
                  </a:lnTo>
                  <a:lnTo>
                    <a:pt x="1245" y="298"/>
                  </a:lnTo>
                  <a:lnTo>
                    <a:pt x="1264" y="282"/>
                  </a:lnTo>
                  <a:lnTo>
                    <a:pt x="1284" y="265"/>
                  </a:lnTo>
                  <a:lnTo>
                    <a:pt x="1306" y="252"/>
                  </a:lnTo>
                  <a:lnTo>
                    <a:pt x="1328" y="240"/>
                  </a:lnTo>
                  <a:lnTo>
                    <a:pt x="1351" y="230"/>
                  </a:lnTo>
                  <a:lnTo>
                    <a:pt x="1374" y="220"/>
                  </a:lnTo>
                  <a:lnTo>
                    <a:pt x="1398" y="215"/>
                  </a:lnTo>
                  <a:lnTo>
                    <a:pt x="1423" y="210"/>
                  </a:lnTo>
                  <a:lnTo>
                    <a:pt x="1437" y="226"/>
                  </a:lnTo>
                  <a:lnTo>
                    <a:pt x="1450" y="240"/>
                  </a:lnTo>
                  <a:lnTo>
                    <a:pt x="1462" y="254"/>
                  </a:lnTo>
                  <a:lnTo>
                    <a:pt x="1476" y="265"/>
                  </a:lnTo>
                  <a:lnTo>
                    <a:pt x="1492" y="276"/>
                  </a:lnTo>
                  <a:lnTo>
                    <a:pt x="1511" y="285"/>
                  </a:lnTo>
                  <a:lnTo>
                    <a:pt x="1534" y="294"/>
                  </a:lnTo>
                  <a:lnTo>
                    <a:pt x="1561" y="302"/>
                  </a:lnTo>
                  <a:lnTo>
                    <a:pt x="1578" y="306"/>
                  </a:lnTo>
                  <a:lnTo>
                    <a:pt x="1593" y="307"/>
                  </a:lnTo>
                  <a:lnTo>
                    <a:pt x="1609" y="308"/>
                  </a:lnTo>
                  <a:lnTo>
                    <a:pt x="1624" y="308"/>
                  </a:lnTo>
                  <a:lnTo>
                    <a:pt x="1639" y="306"/>
                  </a:lnTo>
                  <a:lnTo>
                    <a:pt x="1652" y="303"/>
                  </a:lnTo>
                  <a:lnTo>
                    <a:pt x="1667" y="300"/>
                  </a:lnTo>
                  <a:lnTo>
                    <a:pt x="1681" y="294"/>
                  </a:lnTo>
                  <a:lnTo>
                    <a:pt x="1695" y="290"/>
                  </a:lnTo>
                  <a:lnTo>
                    <a:pt x="1708" y="283"/>
                  </a:lnTo>
                  <a:lnTo>
                    <a:pt x="1722" y="276"/>
                  </a:lnTo>
                  <a:lnTo>
                    <a:pt x="1734" y="268"/>
                  </a:lnTo>
                  <a:lnTo>
                    <a:pt x="1746" y="259"/>
                  </a:lnTo>
                  <a:lnTo>
                    <a:pt x="1758" y="249"/>
                  </a:lnTo>
                  <a:lnTo>
                    <a:pt x="1770" y="239"/>
                  </a:lnTo>
                  <a:lnTo>
                    <a:pt x="1781" y="229"/>
                  </a:lnTo>
                  <a:lnTo>
                    <a:pt x="1818" y="249"/>
                  </a:lnTo>
                  <a:lnTo>
                    <a:pt x="1850" y="275"/>
                  </a:lnTo>
                  <a:lnTo>
                    <a:pt x="1878" y="305"/>
                  </a:lnTo>
                  <a:lnTo>
                    <a:pt x="1902" y="339"/>
                  </a:lnTo>
                  <a:lnTo>
                    <a:pt x="1921" y="376"/>
                  </a:lnTo>
                  <a:lnTo>
                    <a:pt x="1936" y="416"/>
                  </a:lnTo>
                  <a:lnTo>
                    <a:pt x="1944" y="457"/>
                  </a:lnTo>
                  <a:lnTo>
                    <a:pt x="1947" y="499"/>
                  </a:lnTo>
                  <a:lnTo>
                    <a:pt x="1950" y="528"/>
                  </a:lnTo>
                  <a:lnTo>
                    <a:pt x="1953" y="560"/>
                  </a:lnTo>
                  <a:lnTo>
                    <a:pt x="1956" y="585"/>
                  </a:lnTo>
                  <a:lnTo>
                    <a:pt x="1960" y="591"/>
                  </a:lnTo>
                  <a:lnTo>
                    <a:pt x="1973" y="540"/>
                  </a:lnTo>
                  <a:lnTo>
                    <a:pt x="1977" y="485"/>
                  </a:lnTo>
                  <a:lnTo>
                    <a:pt x="1976" y="430"/>
                  </a:lnTo>
                  <a:lnTo>
                    <a:pt x="1967" y="378"/>
                  </a:lnTo>
                  <a:lnTo>
                    <a:pt x="1962" y="361"/>
                  </a:lnTo>
                  <a:lnTo>
                    <a:pt x="1956" y="344"/>
                  </a:lnTo>
                  <a:lnTo>
                    <a:pt x="1950" y="326"/>
                  </a:lnTo>
                  <a:lnTo>
                    <a:pt x="1940" y="310"/>
                  </a:lnTo>
                  <a:lnTo>
                    <a:pt x="1931" y="295"/>
                  </a:lnTo>
                  <a:lnTo>
                    <a:pt x="1921" y="280"/>
                  </a:lnTo>
                  <a:lnTo>
                    <a:pt x="1909" y="265"/>
                  </a:lnTo>
                  <a:lnTo>
                    <a:pt x="1897" y="252"/>
                  </a:lnTo>
                  <a:lnTo>
                    <a:pt x="1884" y="239"/>
                  </a:lnTo>
                  <a:lnTo>
                    <a:pt x="1870" y="226"/>
                  </a:lnTo>
                  <a:lnTo>
                    <a:pt x="1856" y="214"/>
                  </a:lnTo>
                  <a:lnTo>
                    <a:pt x="1841" y="202"/>
                  </a:lnTo>
                  <a:lnTo>
                    <a:pt x="1826" y="191"/>
                  </a:lnTo>
                  <a:lnTo>
                    <a:pt x="1810" y="180"/>
                  </a:lnTo>
                  <a:lnTo>
                    <a:pt x="1795" y="171"/>
                  </a:lnTo>
                  <a:lnTo>
                    <a:pt x="1779" y="162"/>
                  </a:lnTo>
                  <a:lnTo>
                    <a:pt x="1776" y="163"/>
                  </a:lnTo>
                  <a:lnTo>
                    <a:pt x="1773" y="164"/>
                  </a:lnTo>
                  <a:lnTo>
                    <a:pt x="1771" y="165"/>
                  </a:lnTo>
                  <a:lnTo>
                    <a:pt x="1769" y="167"/>
                  </a:lnTo>
                  <a:lnTo>
                    <a:pt x="1765" y="171"/>
                  </a:lnTo>
                  <a:lnTo>
                    <a:pt x="1761" y="177"/>
                  </a:lnTo>
                  <a:lnTo>
                    <a:pt x="1753" y="185"/>
                  </a:lnTo>
                  <a:lnTo>
                    <a:pt x="1743" y="195"/>
                  </a:lnTo>
                  <a:lnTo>
                    <a:pt x="1730" y="208"/>
                  </a:lnTo>
                  <a:lnTo>
                    <a:pt x="1717" y="218"/>
                  </a:lnTo>
                  <a:lnTo>
                    <a:pt x="1705" y="227"/>
                  </a:lnTo>
                  <a:lnTo>
                    <a:pt x="1694" y="235"/>
                  </a:lnTo>
                  <a:lnTo>
                    <a:pt x="1683" y="241"/>
                  </a:lnTo>
                  <a:lnTo>
                    <a:pt x="1673" y="247"/>
                  </a:lnTo>
                  <a:lnTo>
                    <a:pt x="1664" y="250"/>
                  </a:lnTo>
                  <a:lnTo>
                    <a:pt x="1654" y="254"/>
                  </a:lnTo>
                  <a:lnTo>
                    <a:pt x="1643" y="255"/>
                  </a:lnTo>
                  <a:lnTo>
                    <a:pt x="1633" y="256"/>
                  </a:lnTo>
                  <a:lnTo>
                    <a:pt x="1622" y="257"/>
                  </a:lnTo>
                  <a:lnTo>
                    <a:pt x="1611" y="257"/>
                  </a:lnTo>
                  <a:lnTo>
                    <a:pt x="1598" y="256"/>
                  </a:lnTo>
                  <a:lnTo>
                    <a:pt x="1584" y="256"/>
                  </a:lnTo>
                  <a:lnTo>
                    <a:pt x="1569" y="255"/>
                  </a:lnTo>
                  <a:lnTo>
                    <a:pt x="1553" y="254"/>
                  </a:lnTo>
                  <a:lnTo>
                    <a:pt x="1543" y="249"/>
                  </a:lnTo>
                  <a:lnTo>
                    <a:pt x="1531" y="246"/>
                  </a:lnTo>
                  <a:lnTo>
                    <a:pt x="1521" y="241"/>
                  </a:lnTo>
                  <a:lnTo>
                    <a:pt x="1510" y="237"/>
                  </a:lnTo>
                  <a:lnTo>
                    <a:pt x="1499" y="232"/>
                  </a:lnTo>
                  <a:lnTo>
                    <a:pt x="1489" y="225"/>
                  </a:lnTo>
                  <a:lnTo>
                    <a:pt x="1481" y="217"/>
                  </a:lnTo>
                  <a:lnTo>
                    <a:pt x="1473" y="208"/>
                  </a:lnTo>
                  <a:lnTo>
                    <a:pt x="1476" y="204"/>
                  </a:lnTo>
                  <a:lnTo>
                    <a:pt x="1480" y="200"/>
                  </a:lnTo>
                  <a:lnTo>
                    <a:pt x="1482" y="195"/>
                  </a:lnTo>
                  <a:lnTo>
                    <a:pt x="1485" y="191"/>
                  </a:lnTo>
                  <a:lnTo>
                    <a:pt x="1493" y="166"/>
                  </a:lnTo>
                  <a:lnTo>
                    <a:pt x="1497" y="141"/>
                  </a:lnTo>
                  <a:lnTo>
                    <a:pt x="1497" y="116"/>
                  </a:lnTo>
                  <a:lnTo>
                    <a:pt x="1495" y="91"/>
                  </a:lnTo>
                  <a:lnTo>
                    <a:pt x="1489" y="66"/>
                  </a:lnTo>
                  <a:lnTo>
                    <a:pt x="1480" y="43"/>
                  </a:lnTo>
                  <a:lnTo>
                    <a:pt x="1468" y="21"/>
                  </a:lnTo>
                  <a:lnTo>
                    <a:pt x="1454" y="0"/>
                  </a:lnTo>
                  <a:lnTo>
                    <a:pt x="1453" y="6"/>
                  </a:lnTo>
                  <a:lnTo>
                    <a:pt x="1454" y="25"/>
                  </a:lnTo>
                  <a:lnTo>
                    <a:pt x="1457" y="50"/>
                  </a:lnTo>
                  <a:lnTo>
                    <a:pt x="1458" y="80"/>
                  </a:lnTo>
                  <a:lnTo>
                    <a:pt x="1455" y="112"/>
                  </a:lnTo>
                  <a:lnTo>
                    <a:pt x="1450" y="141"/>
                  </a:lnTo>
                  <a:lnTo>
                    <a:pt x="1437" y="164"/>
                  </a:lnTo>
                  <a:lnTo>
                    <a:pt x="1416" y="178"/>
                  </a:lnTo>
                  <a:lnTo>
                    <a:pt x="1393" y="178"/>
                  </a:lnTo>
                  <a:lnTo>
                    <a:pt x="1370" y="180"/>
                  </a:lnTo>
                  <a:lnTo>
                    <a:pt x="1348" y="185"/>
                  </a:lnTo>
                  <a:lnTo>
                    <a:pt x="1326" y="191"/>
                  </a:lnTo>
                  <a:lnTo>
                    <a:pt x="1306" y="197"/>
                  </a:lnTo>
                  <a:lnTo>
                    <a:pt x="1285" y="207"/>
                  </a:lnTo>
                  <a:lnTo>
                    <a:pt x="1265" y="216"/>
                  </a:lnTo>
                  <a:lnTo>
                    <a:pt x="1246" y="227"/>
                  </a:lnTo>
                  <a:lnTo>
                    <a:pt x="1227" y="240"/>
                  </a:lnTo>
                  <a:lnTo>
                    <a:pt x="1209" y="254"/>
                  </a:lnTo>
                  <a:lnTo>
                    <a:pt x="1193" y="269"/>
                  </a:lnTo>
                  <a:lnTo>
                    <a:pt x="1177" y="285"/>
                  </a:lnTo>
                  <a:lnTo>
                    <a:pt x="1162" y="301"/>
                  </a:lnTo>
                  <a:lnTo>
                    <a:pt x="1148" y="320"/>
                  </a:lnTo>
                  <a:lnTo>
                    <a:pt x="1134" y="338"/>
                  </a:lnTo>
                  <a:lnTo>
                    <a:pt x="1123" y="356"/>
                  </a:lnTo>
                  <a:lnTo>
                    <a:pt x="1113" y="374"/>
                  </a:lnTo>
                  <a:lnTo>
                    <a:pt x="1105" y="392"/>
                  </a:lnTo>
                  <a:lnTo>
                    <a:pt x="1100" y="411"/>
                  </a:lnTo>
                  <a:lnTo>
                    <a:pt x="1095" y="429"/>
                  </a:lnTo>
                  <a:lnTo>
                    <a:pt x="1090" y="447"/>
                  </a:lnTo>
                  <a:lnTo>
                    <a:pt x="1086" y="467"/>
                  </a:lnTo>
                  <a:lnTo>
                    <a:pt x="1081" y="485"/>
                  </a:lnTo>
                  <a:lnTo>
                    <a:pt x="1077" y="504"/>
                  </a:lnTo>
                  <a:lnTo>
                    <a:pt x="1067" y="499"/>
                  </a:lnTo>
                  <a:lnTo>
                    <a:pt x="1055" y="495"/>
                  </a:lnTo>
                  <a:lnTo>
                    <a:pt x="1039" y="490"/>
                  </a:lnTo>
                  <a:lnTo>
                    <a:pt x="1022" y="484"/>
                  </a:lnTo>
                  <a:lnTo>
                    <a:pt x="1006" y="477"/>
                  </a:lnTo>
                  <a:lnTo>
                    <a:pt x="991" y="471"/>
                  </a:lnTo>
                  <a:lnTo>
                    <a:pt x="981" y="464"/>
                  </a:lnTo>
                  <a:lnTo>
                    <a:pt x="976" y="456"/>
                  </a:lnTo>
                  <a:lnTo>
                    <a:pt x="956" y="459"/>
                  </a:lnTo>
                  <a:lnTo>
                    <a:pt x="923" y="465"/>
                  </a:lnTo>
                  <a:lnTo>
                    <a:pt x="882" y="471"/>
                  </a:lnTo>
                  <a:lnTo>
                    <a:pt x="832" y="480"/>
                  </a:lnTo>
                  <a:lnTo>
                    <a:pt x="777" y="489"/>
                  </a:lnTo>
                  <a:lnTo>
                    <a:pt x="717" y="498"/>
                  </a:lnTo>
                  <a:lnTo>
                    <a:pt x="655" y="509"/>
                  </a:lnTo>
                  <a:lnTo>
                    <a:pt x="592" y="519"/>
                  </a:lnTo>
                  <a:lnTo>
                    <a:pt x="529" y="529"/>
                  </a:lnTo>
                  <a:lnTo>
                    <a:pt x="471" y="540"/>
                  </a:lnTo>
                  <a:lnTo>
                    <a:pt x="415" y="549"/>
                  </a:lnTo>
                  <a:lnTo>
                    <a:pt x="366" y="557"/>
                  </a:lnTo>
                  <a:lnTo>
                    <a:pt x="324" y="564"/>
                  </a:lnTo>
                  <a:lnTo>
                    <a:pt x="293" y="568"/>
                  </a:lnTo>
                  <a:lnTo>
                    <a:pt x="273" y="572"/>
                  </a:lnTo>
                  <a:lnTo>
                    <a:pt x="266" y="573"/>
                  </a:lnTo>
                  <a:lnTo>
                    <a:pt x="250" y="568"/>
                  </a:lnTo>
                  <a:lnTo>
                    <a:pt x="233" y="563"/>
                  </a:lnTo>
                  <a:lnTo>
                    <a:pt x="218" y="558"/>
                  </a:lnTo>
                  <a:lnTo>
                    <a:pt x="202" y="552"/>
                  </a:lnTo>
                  <a:lnTo>
                    <a:pt x="186" y="547"/>
                  </a:lnTo>
                  <a:lnTo>
                    <a:pt x="170" y="541"/>
                  </a:lnTo>
                  <a:lnTo>
                    <a:pt x="155" y="536"/>
                  </a:lnTo>
                  <a:lnTo>
                    <a:pt x="139" y="530"/>
                  </a:lnTo>
                  <a:lnTo>
                    <a:pt x="123" y="525"/>
                  </a:lnTo>
                  <a:lnTo>
                    <a:pt x="107" y="520"/>
                  </a:lnTo>
                  <a:lnTo>
                    <a:pt x="92" y="514"/>
                  </a:lnTo>
                  <a:lnTo>
                    <a:pt x="76" y="510"/>
                  </a:lnTo>
                  <a:lnTo>
                    <a:pt x="60" y="505"/>
                  </a:lnTo>
                  <a:lnTo>
                    <a:pt x="43" y="500"/>
                  </a:lnTo>
                  <a:lnTo>
                    <a:pt x="27" y="496"/>
                  </a:lnTo>
                  <a:lnTo>
                    <a:pt x="11" y="491"/>
                  </a:lnTo>
                  <a:lnTo>
                    <a:pt x="0" y="503"/>
                  </a:lnTo>
                  <a:lnTo>
                    <a:pt x="3" y="505"/>
                  </a:lnTo>
                  <a:lnTo>
                    <a:pt x="10" y="509"/>
                  </a:lnTo>
                  <a:lnTo>
                    <a:pt x="22" y="513"/>
                  </a:lnTo>
                  <a:lnTo>
                    <a:pt x="35" y="519"/>
                  </a:lnTo>
                  <a:lnTo>
                    <a:pt x="53" y="525"/>
                  </a:lnTo>
                  <a:lnTo>
                    <a:pt x="71" y="532"/>
                  </a:lnTo>
                  <a:lnTo>
                    <a:pt x="91" y="540"/>
                  </a:lnTo>
                  <a:lnTo>
                    <a:pt x="110" y="547"/>
                  </a:lnTo>
                  <a:lnTo>
                    <a:pt x="130" y="555"/>
                  </a:lnTo>
                  <a:lnTo>
                    <a:pt x="149" y="562"/>
                  </a:lnTo>
                  <a:lnTo>
                    <a:pt x="168" y="568"/>
                  </a:lnTo>
                  <a:lnTo>
                    <a:pt x="184" y="574"/>
                  </a:lnTo>
                  <a:lnTo>
                    <a:pt x="198" y="580"/>
                  </a:lnTo>
                  <a:lnTo>
                    <a:pt x="208" y="583"/>
                  </a:lnTo>
                  <a:lnTo>
                    <a:pt x="215" y="586"/>
                  </a:lnTo>
                  <a:lnTo>
                    <a:pt x="217" y="587"/>
                  </a:lnTo>
                  <a:lnTo>
                    <a:pt x="216" y="587"/>
                  </a:lnTo>
                  <a:lnTo>
                    <a:pt x="213" y="588"/>
                  </a:lnTo>
                  <a:lnTo>
                    <a:pt x="208" y="590"/>
                  </a:lnTo>
                  <a:lnTo>
                    <a:pt x="202" y="593"/>
                  </a:lnTo>
                  <a:lnTo>
                    <a:pt x="195" y="595"/>
                  </a:lnTo>
                  <a:lnTo>
                    <a:pt x="190" y="598"/>
                  </a:lnTo>
                  <a:lnTo>
                    <a:pt x="184" y="601"/>
                  </a:lnTo>
                  <a:lnTo>
                    <a:pt x="179" y="604"/>
                  </a:lnTo>
                  <a:lnTo>
                    <a:pt x="491" y="741"/>
                  </a:lnTo>
                  <a:lnTo>
                    <a:pt x="497" y="744"/>
                  </a:lnTo>
                  <a:lnTo>
                    <a:pt x="503" y="745"/>
                  </a:lnTo>
                  <a:lnTo>
                    <a:pt x="509" y="745"/>
                  </a:lnTo>
                  <a:lnTo>
                    <a:pt x="514" y="740"/>
                  </a:lnTo>
                  <a:lnTo>
                    <a:pt x="246" y="612"/>
                  </a:lnTo>
                  <a:lnTo>
                    <a:pt x="265" y="608"/>
                  </a:lnTo>
                  <a:lnTo>
                    <a:pt x="296" y="602"/>
                  </a:lnTo>
                  <a:lnTo>
                    <a:pt x="336" y="593"/>
                  </a:lnTo>
                  <a:lnTo>
                    <a:pt x="385" y="583"/>
                  </a:lnTo>
                  <a:lnTo>
                    <a:pt x="442" y="573"/>
                  </a:lnTo>
                  <a:lnTo>
                    <a:pt x="503" y="562"/>
                  </a:lnTo>
                  <a:lnTo>
                    <a:pt x="567" y="549"/>
                  </a:lnTo>
                  <a:lnTo>
                    <a:pt x="632" y="537"/>
                  </a:lnTo>
                  <a:lnTo>
                    <a:pt x="696" y="526"/>
                  </a:lnTo>
                  <a:lnTo>
                    <a:pt x="758" y="514"/>
                  </a:lnTo>
                  <a:lnTo>
                    <a:pt x="815" y="504"/>
                  </a:lnTo>
                  <a:lnTo>
                    <a:pt x="866" y="494"/>
                  </a:lnTo>
                  <a:lnTo>
                    <a:pt x="910" y="487"/>
                  </a:lnTo>
                  <a:lnTo>
                    <a:pt x="942" y="480"/>
                  </a:lnTo>
                  <a:lnTo>
                    <a:pt x="964" y="476"/>
                  </a:lnTo>
                  <a:lnTo>
                    <a:pt x="971" y="475"/>
                  </a:lnTo>
                  <a:lnTo>
                    <a:pt x="983" y="482"/>
                  </a:lnTo>
                  <a:lnTo>
                    <a:pt x="996" y="489"/>
                  </a:lnTo>
                  <a:lnTo>
                    <a:pt x="1010" y="496"/>
                  </a:lnTo>
                  <a:lnTo>
                    <a:pt x="1024" y="504"/>
                  </a:lnTo>
                  <a:lnTo>
                    <a:pt x="1036" y="512"/>
                  </a:lnTo>
                  <a:lnTo>
                    <a:pt x="1049" y="520"/>
                  </a:lnTo>
                  <a:lnTo>
                    <a:pt x="1062" y="528"/>
                  </a:lnTo>
                  <a:lnTo>
                    <a:pt x="1073" y="537"/>
                  </a:lnTo>
                  <a:lnTo>
                    <a:pt x="1072" y="567"/>
                  </a:lnTo>
                  <a:lnTo>
                    <a:pt x="1067" y="595"/>
                  </a:lnTo>
                  <a:lnTo>
                    <a:pt x="1062" y="624"/>
                  </a:lnTo>
                  <a:lnTo>
                    <a:pt x="1055" y="650"/>
                  </a:lnTo>
                  <a:lnTo>
                    <a:pt x="1047" y="641"/>
                  </a:lnTo>
                  <a:lnTo>
                    <a:pt x="1039" y="632"/>
                  </a:lnTo>
                  <a:lnTo>
                    <a:pt x="1030" y="623"/>
                  </a:lnTo>
                  <a:lnTo>
                    <a:pt x="1022" y="615"/>
                  </a:lnTo>
                  <a:lnTo>
                    <a:pt x="1014" y="606"/>
                  </a:lnTo>
                  <a:lnTo>
                    <a:pt x="1006" y="598"/>
                  </a:lnTo>
                  <a:lnTo>
                    <a:pt x="997" y="590"/>
                  </a:lnTo>
                  <a:lnTo>
                    <a:pt x="987" y="583"/>
                  </a:lnTo>
                  <a:lnTo>
                    <a:pt x="995" y="583"/>
                  </a:lnTo>
                  <a:lnTo>
                    <a:pt x="1003" y="586"/>
                  </a:lnTo>
                  <a:lnTo>
                    <a:pt x="1011" y="591"/>
                  </a:lnTo>
                  <a:lnTo>
                    <a:pt x="1018" y="597"/>
                  </a:lnTo>
                  <a:lnTo>
                    <a:pt x="1026" y="603"/>
                  </a:lnTo>
                  <a:lnTo>
                    <a:pt x="1034" y="605"/>
                  </a:lnTo>
                  <a:lnTo>
                    <a:pt x="1042" y="605"/>
                  </a:lnTo>
                  <a:lnTo>
                    <a:pt x="1051" y="601"/>
                  </a:lnTo>
                  <a:lnTo>
                    <a:pt x="1043" y="587"/>
                  </a:lnTo>
                  <a:lnTo>
                    <a:pt x="1033" y="574"/>
                  </a:lnTo>
                  <a:lnTo>
                    <a:pt x="1022" y="563"/>
                  </a:lnTo>
                  <a:lnTo>
                    <a:pt x="1010" y="551"/>
                  </a:lnTo>
                  <a:lnTo>
                    <a:pt x="997" y="541"/>
                  </a:lnTo>
                  <a:lnTo>
                    <a:pt x="983" y="532"/>
                  </a:lnTo>
                  <a:lnTo>
                    <a:pt x="969" y="524"/>
                  </a:lnTo>
                  <a:lnTo>
                    <a:pt x="956" y="517"/>
                  </a:lnTo>
                  <a:lnTo>
                    <a:pt x="965" y="518"/>
                  </a:lnTo>
                  <a:lnTo>
                    <a:pt x="974" y="519"/>
                  </a:lnTo>
                  <a:lnTo>
                    <a:pt x="983" y="521"/>
                  </a:lnTo>
                  <a:lnTo>
                    <a:pt x="992" y="524"/>
                  </a:lnTo>
                  <a:lnTo>
                    <a:pt x="1002" y="526"/>
                  </a:lnTo>
                  <a:lnTo>
                    <a:pt x="1011" y="529"/>
                  </a:lnTo>
                  <a:lnTo>
                    <a:pt x="1019" y="533"/>
                  </a:lnTo>
                  <a:lnTo>
                    <a:pt x="1027" y="537"/>
                  </a:lnTo>
                  <a:lnTo>
                    <a:pt x="1032" y="538"/>
                  </a:lnTo>
                  <a:lnTo>
                    <a:pt x="1036" y="542"/>
                  </a:lnTo>
                  <a:lnTo>
                    <a:pt x="1041" y="547"/>
                  </a:lnTo>
                  <a:lnTo>
                    <a:pt x="1044" y="550"/>
                  </a:lnTo>
                  <a:lnTo>
                    <a:pt x="1049" y="555"/>
                  </a:lnTo>
                  <a:lnTo>
                    <a:pt x="1053" y="556"/>
                  </a:lnTo>
                  <a:lnTo>
                    <a:pt x="1058" y="555"/>
                  </a:lnTo>
                  <a:lnTo>
                    <a:pt x="1064" y="550"/>
                  </a:lnTo>
                  <a:lnTo>
                    <a:pt x="1056" y="540"/>
                  </a:lnTo>
                  <a:lnTo>
                    <a:pt x="1047" y="532"/>
                  </a:lnTo>
                  <a:lnTo>
                    <a:pt x="1036" y="525"/>
                  </a:lnTo>
                  <a:lnTo>
                    <a:pt x="1026" y="519"/>
                  </a:lnTo>
                  <a:lnTo>
                    <a:pt x="1014" y="514"/>
                  </a:lnTo>
                  <a:lnTo>
                    <a:pt x="1003" y="511"/>
                  </a:lnTo>
                  <a:lnTo>
                    <a:pt x="990" y="506"/>
                  </a:lnTo>
                  <a:lnTo>
                    <a:pt x="979" y="503"/>
                  </a:lnTo>
                  <a:lnTo>
                    <a:pt x="972" y="500"/>
                  </a:lnTo>
                  <a:lnTo>
                    <a:pt x="964" y="499"/>
                  </a:lnTo>
                  <a:lnTo>
                    <a:pt x="957" y="499"/>
                  </a:lnTo>
                  <a:lnTo>
                    <a:pt x="951" y="504"/>
                  </a:lnTo>
                  <a:lnTo>
                    <a:pt x="951" y="507"/>
                  </a:lnTo>
                  <a:lnTo>
                    <a:pt x="952" y="511"/>
                  </a:lnTo>
                  <a:lnTo>
                    <a:pt x="953" y="513"/>
                  </a:lnTo>
                  <a:lnTo>
                    <a:pt x="956" y="515"/>
                  </a:lnTo>
                  <a:lnTo>
                    <a:pt x="948" y="518"/>
                  </a:lnTo>
                  <a:lnTo>
                    <a:pt x="938" y="519"/>
                  </a:lnTo>
                  <a:lnTo>
                    <a:pt x="931" y="521"/>
                  </a:lnTo>
                  <a:lnTo>
                    <a:pt x="930" y="530"/>
                  </a:lnTo>
                  <a:lnTo>
                    <a:pt x="939" y="534"/>
                  </a:lnTo>
                  <a:lnTo>
                    <a:pt x="949" y="537"/>
                  </a:lnTo>
                  <a:lnTo>
                    <a:pt x="958" y="541"/>
                  </a:lnTo>
                  <a:lnTo>
                    <a:pt x="968" y="543"/>
                  </a:lnTo>
                  <a:lnTo>
                    <a:pt x="976" y="547"/>
                  </a:lnTo>
                  <a:lnTo>
                    <a:pt x="986" y="551"/>
                  </a:lnTo>
                  <a:lnTo>
                    <a:pt x="994" y="557"/>
                  </a:lnTo>
                  <a:lnTo>
                    <a:pt x="1002" y="563"/>
                  </a:lnTo>
                  <a:lnTo>
                    <a:pt x="995" y="564"/>
                  </a:lnTo>
                  <a:lnTo>
                    <a:pt x="987" y="564"/>
                  </a:lnTo>
                  <a:lnTo>
                    <a:pt x="980" y="563"/>
                  </a:lnTo>
                  <a:lnTo>
                    <a:pt x="972" y="560"/>
                  </a:lnTo>
                  <a:lnTo>
                    <a:pt x="964" y="558"/>
                  </a:lnTo>
                  <a:lnTo>
                    <a:pt x="956" y="557"/>
                  </a:lnTo>
                  <a:lnTo>
                    <a:pt x="949" y="559"/>
                  </a:lnTo>
                  <a:lnTo>
                    <a:pt x="941" y="563"/>
                  </a:lnTo>
                  <a:lnTo>
                    <a:pt x="944" y="575"/>
                  </a:lnTo>
                  <a:lnTo>
                    <a:pt x="951" y="586"/>
                  </a:lnTo>
                  <a:lnTo>
                    <a:pt x="959" y="594"/>
                  </a:lnTo>
                  <a:lnTo>
                    <a:pt x="969" y="602"/>
                  </a:lnTo>
                  <a:lnTo>
                    <a:pt x="979" y="610"/>
                  </a:lnTo>
                  <a:lnTo>
                    <a:pt x="989" y="619"/>
                  </a:lnTo>
                  <a:lnTo>
                    <a:pt x="997" y="631"/>
                  </a:lnTo>
                  <a:lnTo>
                    <a:pt x="1004" y="643"/>
                  </a:lnTo>
                  <a:lnTo>
                    <a:pt x="986" y="647"/>
                  </a:lnTo>
                  <a:lnTo>
                    <a:pt x="966" y="651"/>
                  </a:lnTo>
                  <a:lnTo>
                    <a:pt x="948" y="657"/>
                  </a:lnTo>
                  <a:lnTo>
                    <a:pt x="929" y="663"/>
                  </a:lnTo>
                  <a:lnTo>
                    <a:pt x="911" y="669"/>
                  </a:lnTo>
                  <a:lnTo>
                    <a:pt x="892" y="673"/>
                  </a:lnTo>
                  <a:lnTo>
                    <a:pt x="873" y="677"/>
                  </a:lnTo>
                  <a:lnTo>
                    <a:pt x="854" y="678"/>
                  </a:lnTo>
                  <a:lnTo>
                    <a:pt x="858" y="653"/>
                  </a:lnTo>
                  <a:lnTo>
                    <a:pt x="860" y="625"/>
                  </a:lnTo>
                  <a:lnTo>
                    <a:pt x="858" y="598"/>
                  </a:lnTo>
                  <a:lnTo>
                    <a:pt x="854" y="573"/>
                  </a:lnTo>
                  <a:lnTo>
                    <a:pt x="848" y="565"/>
                  </a:lnTo>
                  <a:lnTo>
                    <a:pt x="844" y="556"/>
                  </a:lnTo>
                  <a:lnTo>
                    <a:pt x="838" y="548"/>
                  </a:lnTo>
                  <a:lnTo>
                    <a:pt x="829" y="545"/>
                  </a:lnTo>
                  <a:lnTo>
                    <a:pt x="820" y="562"/>
                  </a:lnTo>
                  <a:lnTo>
                    <a:pt x="814" y="579"/>
                  </a:lnTo>
                  <a:lnTo>
                    <a:pt x="808" y="596"/>
                  </a:lnTo>
                  <a:lnTo>
                    <a:pt x="798" y="612"/>
                  </a:lnTo>
                  <a:lnTo>
                    <a:pt x="758" y="545"/>
                  </a:lnTo>
                  <a:lnTo>
                    <a:pt x="746" y="545"/>
                  </a:lnTo>
                  <a:lnTo>
                    <a:pt x="746" y="556"/>
                  </a:lnTo>
                  <a:lnTo>
                    <a:pt x="754" y="568"/>
                  </a:lnTo>
                  <a:lnTo>
                    <a:pt x="761" y="581"/>
                  </a:lnTo>
                  <a:lnTo>
                    <a:pt x="767" y="594"/>
                  </a:lnTo>
                  <a:lnTo>
                    <a:pt x="772" y="608"/>
                  </a:lnTo>
                  <a:lnTo>
                    <a:pt x="778" y="620"/>
                  </a:lnTo>
                  <a:lnTo>
                    <a:pt x="783" y="634"/>
                  </a:lnTo>
                  <a:lnTo>
                    <a:pt x="786" y="649"/>
                  </a:lnTo>
                  <a:lnTo>
                    <a:pt x="790" y="663"/>
                  </a:lnTo>
                  <a:lnTo>
                    <a:pt x="799" y="661"/>
                  </a:lnTo>
                  <a:lnTo>
                    <a:pt x="807" y="655"/>
                  </a:lnTo>
                  <a:lnTo>
                    <a:pt x="813" y="649"/>
                  </a:lnTo>
                  <a:lnTo>
                    <a:pt x="819" y="642"/>
                  </a:lnTo>
                  <a:lnTo>
                    <a:pt x="823" y="634"/>
                  </a:lnTo>
                  <a:lnTo>
                    <a:pt x="827" y="625"/>
                  </a:lnTo>
                  <a:lnTo>
                    <a:pt x="830" y="617"/>
                  </a:lnTo>
                  <a:lnTo>
                    <a:pt x="834" y="609"/>
                  </a:lnTo>
                  <a:lnTo>
                    <a:pt x="838" y="617"/>
                  </a:lnTo>
                  <a:lnTo>
                    <a:pt x="836" y="635"/>
                  </a:lnTo>
                  <a:lnTo>
                    <a:pt x="831" y="654"/>
                  </a:lnTo>
                  <a:lnTo>
                    <a:pt x="827" y="671"/>
                  </a:lnTo>
                  <a:lnTo>
                    <a:pt x="820" y="689"/>
                  </a:lnTo>
                  <a:lnTo>
                    <a:pt x="813" y="707"/>
                  </a:lnTo>
                  <a:lnTo>
                    <a:pt x="806" y="724"/>
                  </a:lnTo>
                  <a:lnTo>
                    <a:pt x="799" y="741"/>
                  </a:lnTo>
                  <a:lnTo>
                    <a:pt x="792" y="757"/>
                  </a:lnTo>
                  <a:lnTo>
                    <a:pt x="835" y="761"/>
                  </a:lnTo>
                  <a:lnTo>
                    <a:pt x="838" y="750"/>
                  </a:lnTo>
                  <a:lnTo>
                    <a:pt x="842" y="735"/>
                  </a:lnTo>
                  <a:lnTo>
                    <a:pt x="845" y="722"/>
                  </a:lnTo>
                  <a:lnTo>
                    <a:pt x="848" y="711"/>
                  </a:lnTo>
                  <a:lnTo>
                    <a:pt x="870" y="708"/>
                  </a:lnTo>
                  <a:lnTo>
                    <a:pt x="892" y="702"/>
                  </a:lnTo>
                  <a:lnTo>
                    <a:pt x="914" y="696"/>
                  </a:lnTo>
                  <a:lnTo>
                    <a:pt x="936" y="691"/>
                  </a:lnTo>
                  <a:lnTo>
                    <a:pt x="958" y="685"/>
                  </a:lnTo>
                  <a:lnTo>
                    <a:pt x="979" y="679"/>
                  </a:lnTo>
                  <a:lnTo>
                    <a:pt x="1001" y="673"/>
                  </a:lnTo>
                  <a:lnTo>
                    <a:pt x="1022" y="669"/>
                  </a:lnTo>
                  <a:lnTo>
                    <a:pt x="1029" y="678"/>
                  </a:lnTo>
                  <a:lnTo>
                    <a:pt x="1036" y="687"/>
                  </a:lnTo>
                  <a:lnTo>
                    <a:pt x="1041" y="696"/>
                  </a:lnTo>
                  <a:lnTo>
                    <a:pt x="1045" y="707"/>
                  </a:lnTo>
                  <a:lnTo>
                    <a:pt x="941" y="740"/>
                  </a:lnTo>
                  <a:lnTo>
                    <a:pt x="949" y="770"/>
                  </a:lnTo>
                  <a:lnTo>
                    <a:pt x="951" y="769"/>
                  </a:lnTo>
                  <a:lnTo>
                    <a:pt x="959" y="767"/>
                  </a:lnTo>
                  <a:lnTo>
                    <a:pt x="969" y="763"/>
                  </a:lnTo>
                  <a:lnTo>
                    <a:pt x="983" y="759"/>
                  </a:lnTo>
                  <a:lnTo>
                    <a:pt x="998" y="753"/>
                  </a:lnTo>
                  <a:lnTo>
                    <a:pt x="1013" y="747"/>
                  </a:lnTo>
                  <a:lnTo>
                    <a:pt x="1027" y="741"/>
                  </a:lnTo>
                  <a:lnTo>
                    <a:pt x="1040" y="737"/>
                  </a:lnTo>
                  <a:lnTo>
                    <a:pt x="1035" y="791"/>
                  </a:lnTo>
                  <a:lnTo>
                    <a:pt x="942" y="822"/>
                  </a:lnTo>
                  <a:lnTo>
                    <a:pt x="949" y="8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4" name="Freeform 126"/>
            <p:cNvSpPr>
              <a:spLocks/>
            </p:cNvSpPr>
            <p:nvPr/>
          </p:nvSpPr>
          <p:spPr bwMode="auto">
            <a:xfrm>
              <a:off x="3078" y="2549"/>
              <a:ext cx="256" cy="77"/>
            </a:xfrm>
            <a:custGeom>
              <a:avLst/>
              <a:gdLst>
                <a:gd name="T0" fmla="*/ 511 w 511"/>
                <a:gd name="T1" fmla="*/ 153 h 154"/>
                <a:gd name="T2" fmla="*/ 503 w 511"/>
                <a:gd name="T3" fmla="*/ 154 h 154"/>
                <a:gd name="T4" fmla="*/ 496 w 511"/>
                <a:gd name="T5" fmla="*/ 151 h 154"/>
                <a:gd name="T6" fmla="*/ 489 w 511"/>
                <a:gd name="T7" fmla="*/ 145 h 154"/>
                <a:gd name="T8" fmla="*/ 483 w 511"/>
                <a:gd name="T9" fmla="*/ 141 h 154"/>
                <a:gd name="T10" fmla="*/ 459 w 511"/>
                <a:gd name="T11" fmla="*/ 120 h 154"/>
                <a:gd name="T12" fmla="*/ 434 w 511"/>
                <a:gd name="T13" fmla="*/ 101 h 154"/>
                <a:gd name="T14" fmla="*/ 407 w 511"/>
                <a:gd name="T15" fmla="*/ 86 h 154"/>
                <a:gd name="T16" fmla="*/ 379 w 511"/>
                <a:gd name="T17" fmla="*/ 74 h 154"/>
                <a:gd name="T18" fmla="*/ 350 w 511"/>
                <a:gd name="T19" fmla="*/ 64 h 154"/>
                <a:gd name="T20" fmla="*/ 319 w 511"/>
                <a:gd name="T21" fmla="*/ 56 h 154"/>
                <a:gd name="T22" fmla="*/ 288 w 511"/>
                <a:gd name="T23" fmla="*/ 51 h 154"/>
                <a:gd name="T24" fmla="*/ 255 w 511"/>
                <a:gd name="T25" fmla="*/ 48 h 154"/>
                <a:gd name="T26" fmla="*/ 224 w 511"/>
                <a:gd name="T27" fmla="*/ 47 h 154"/>
                <a:gd name="T28" fmla="*/ 192 w 511"/>
                <a:gd name="T29" fmla="*/ 47 h 154"/>
                <a:gd name="T30" fmla="*/ 160 w 511"/>
                <a:gd name="T31" fmla="*/ 51 h 154"/>
                <a:gd name="T32" fmla="*/ 129 w 511"/>
                <a:gd name="T33" fmla="*/ 55 h 154"/>
                <a:gd name="T34" fmla="*/ 98 w 511"/>
                <a:gd name="T35" fmla="*/ 61 h 154"/>
                <a:gd name="T36" fmla="*/ 68 w 511"/>
                <a:gd name="T37" fmla="*/ 68 h 154"/>
                <a:gd name="T38" fmla="*/ 38 w 511"/>
                <a:gd name="T39" fmla="*/ 77 h 154"/>
                <a:gd name="T40" fmla="*/ 10 w 511"/>
                <a:gd name="T41" fmla="*/ 88 h 154"/>
                <a:gd name="T42" fmla="*/ 5 w 511"/>
                <a:gd name="T43" fmla="*/ 83 h 154"/>
                <a:gd name="T44" fmla="*/ 2 w 511"/>
                <a:gd name="T45" fmla="*/ 78 h 154"/>
                <a:gd name="T46" fmla="*/ 0 w 511"/>
                <a:gd name="T47" fmla="*/ 71 h 154"/>
                <a:gd name="T48" fmla="*/ 0 w 511"/>
                <a:gd name="T49" fmla="*/ 63 h 154"/>
                <a:gd name="T50" fmla="*/ 15 w 511"/>
                <a:gd name="T51" fmla="*/ 52 h 154"/>
                <a:gd name="T52" fmla="*/ 31 w 511"/>
                <a:gd name="T53" fmla="*/ 41 h 154"/>
                <a:gd name="T54" fmla="*/ 47 w 511"/>
                <a:gd name="T55" fmla="*/ 32 h 154"/>
                <a:gd name="T56" fmla="*/ 64 w 511"/>
                <a:gd name="T57" fmla="*/ 24 h 154"/>
                <a:gd name="T58" fmla="*/ 81 w 511"/>
                <a:gd name="T59" fmla="*/ 17 h 154"/>
                <a:gd name="T60" fmla="*/ 100 w 511"/>
                <a:gd name="T61" fmla="*/ 11 h 154"/>
                <a:gd name="T62" fmla="*/ 118 w 511"/>
                <a:gd name="T63" fmla="*/ 8 h 154"/>
                <a:gd name="T64" fmla="*/ 137 w 511"/>
                <a:gd name="T65" fmla="*/ 5 h 154"/>
                <a:gd name="T66" fmla="*/ 156 w 511"/>
                <a:gd name="T67" fmla="*/ 2 h 154"/>
                <a:gd name="T68" fmla="*/ 175 w 511"/>
                <a:gd name="T69" fmla="*/ 1 h 154"/>
                <a:gd name="T70" fmla="*/ 194 w 511"/>
                <a:gd name="T71" fmla="*/ 0 h 154"/>
                <a:gd name="T72" fmla="*/ 214 w 511"/>
                <a:gd name="T73" fmla="*/ 1 h 154"/>
                <a:gd name="T74" fmla="*/ 233 w 511"/>
                <a:gd name="T75" fmla="*/ 2 h 154"/>
                <a:gd name="T76" fmla="*/ 253 w 511"/>
                <a:gd name="T77" fmla="*/ 5 h 154"/>
                <a:gd name="T78" fmla="*/ 273 w 511"/>
                <a:gd name="T79" fmla="*/ 7 h 154"/>
                <a:gd name="T80" fmla="*/ 291 w 511"/>
                <a:gd name="T81" fmla="*/ 10 h 154"/>
                <a:gd name="T82" fmla="*/ 307 w 511"/>
                <a:gd name="T83" fmla="*/ 14 h 154"/>
                <a:gd name="T84" fmla="*/ 323 w 511"/>
                <a:gd name="T85" fmla="*/ 17 h 154"/>
                <a:gd name="T86" fmla="*/ 339 w 511"/>
                <a:gd name="T87" fmla="*/ 22 h 154"/>
                <a:gd name="T88" fmla="*/ 356 w 511"/>
                <a:gd name="T89" fmla="*/ 28 h 154"/>
                <a:gd name="T90" fmla="*/ 372 w 511"/>
                <a:gd name="T91" fmla="*/ 33 h 154"/>
                <a:gd name="T92" fmla="*/ 387 w 511"/>
                <a:gd name="T93" fmla="*/ 40 h 154"/>
                <a:gd name="T94" fmla="*/ 403 w 511"/>
                <a:gd name="T95" fmla="*/ 48 h 154"/>
                <a:gd name="T96" fmla="*/ 417 w 511"/>
                <a:gd name="T97" fmla="*/ 58 h 154"/>
                <a:gd name="T98" fmla="*/ 432 w 511"/>
                <a:gd name="T99" fmla="*/ 67 h 154"/>
                <a:gd name="T100" fmla="*/ 445 w 511"/>
                <a:gd name="T101" fmla="*/ 76 h 154"/>
                <a:gd name="T102" fmla="*/ 458 w 511"/>
                <a:gd name="T103" fmla="*/ 88 h 154"/>
                <a:gd name="T104" fmla="*/ 471 w 511"/>
                <a:gd name="T105" fmla="*/ 99 h 154"/>
                <a:gd name="T106" fmla="*/ 482 w 511"/>
                <a:gd name="T107" fmla="*/ 112 h 154"/>
                <a:gd name="T108" fmla="*/ 493 w 511"/>
                <a:gd name="T109" fmla="*/ 124 h 154"/>
                <a:gd name="T110" fmla="*/ 502 w 511"/>
                <a:gd name="T111" fmla="*/ 138 h 154"/>
                <a:gd name="T112" fmla="*/ 511 w 511"/>
                <a:gd name="T113" fmla="*/ 153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1" h="154">
                  <a:moveTo>
                    <a:pt x="511" y="153"/>
                  </a:moveTo>
                  <a:lnTo>
                    <a:pt x="503" y="154"/>
                  </a:lnTo>
                  <a:lnTo>
                    <a:pt x="496" y="151"/>
                  </a:lnTo>
                  <a:lnTo>
                    <a:pt x="489" y="145"/>
                  </a:lnTo>
                  <a:lnTo>
                    <a:pt x="483" y="141"/>
                  </a:lnTo>
                  <a:lnTo>
                    <a:pt x="459" y="120"/>
                  </a:lnTo>
                  <a:lnTo>
                    <a:pt x="434" y="101"/>
                  </a:lnTo>
                  <a:lnTo>
                    <a:pt x="407" y="86"/>
                  </a:lnTo>
                  <a:lnTo>
                    <a:pt x="379" y="74"/>
                  </a:lnTo>
                  <a:lnTo>
                    <a:pt x="350" y="64"/>
                  </a:lnTo>
                  <a:lnTo>
                    <a:pt x="319" y="56"/>
                  </a:lnTo>
                  <a:lnTo>
                    <a:pt x="288" y="51"/>
                  </a:lnTo>
                  <a:lnTo>
                    <a:pt x="255" y="48"/>
                  </a:lnTo>
                  <a:lnTo>
                    <a:pt x="224" y="47"/>
                  </a:lnTo>
                  <a:lnTo>
                    <a:pt x="192" y="47"/>
                  </a:lnTo>
                  <a:lnTo>
                    <a:pt x="160" y="51"/>
                  </a:lnTo>
                  <a:lnTo>
                    <a:pt x="129" y="55"/>
                  </a:lnTo>
                  <a:lnTo>
                    <a:pt x="98" y="61"/>
                  </a:lnTo>
                  <a:lnTo>
                    <a:pt x="68" y="68"/>
                  </a:lnTo>
                  <a:lnTo>
                    <a:pt x="38" y="77"/>
                  </a:lnTo>
                  <a:lnTo>
                    <a:pt x="10" y="88"/>
                  </a:lnTo>
                  <a:lnTo>
                    <a:pt x="5" y="83"/>
                  </a:lnTo>
                  <a:lnTo>
                    <a:pt x="2" y="78"/>
                  </a:lnTo>
                  <a:lnTo>
                    <a:pt x="0" y="71"/>
                  </a:lnTo>
                  <a:lnTo>
                    <a:pt x="0" y="63"/>
                  </a:lnTo>
                  <a:lnTo>
                    <a:pt x="15" y="52"/>
                  </a:lnTo>
                  <a:lnTo>
                    <a:pt x="31" y="41"/>
                  </a:lnTo>
                  <a:lnTo>
                    <a:pt x="47" y="32"/>
                  </a:lnTo>
                  <a:lnTo>
                    <a:pt x="64" y="24"/>
                  </a:lnTo>
                  <a:lnTo>
                    <a:pt x="81" y="17"/>
                  </a:lnTo>
                  <a:lnTo>
                    <a:pt x="100" y="11"/>
                  </a:lnTo>
                  <a:lnTo>
                    <a:pt x="118" y="8"/>
                  </a:lnTo>
                  <a:lnTo>
                    <a:pt x="137" y="5"/>
                  </a:lnTo>
                  <a:lnTo>
                    <a:pt x="156" y="2"/>
                  </a:lnTo>
                  <a:lnTo>
                    <a:pt x="175" y="1"/>
                  </a:lnTo>
                  <a:lnTo>
                    <a:pt x="194" y="0"/>
                  </a:lnTo>
                  <a:lnTo>
                    <a:pt x="214" y="1"/>
                  </a:lnTo>
                  <a:lnTo>
                    <a:pt x="233" y="2"/>
                  </a:lnTo>
                  <a:lnTo>
                    <a:pt x="253" y="5"/>
                  </a:lnTo>
                  <a:lnTo>
                    <a:pt x="273" y="7"/>
                  </a:lnTo>
                  <a:lnTo>
                    <a:pt x="291" y="10"/>
                  </a:lnTo>
                  <a:lnTo>
                    <a:pt x="307" y="14"/>
                  </a:lnTo>
                  <a:lnTo>
                    <a:pt x="323" y="17"/>
                  </a:lnTo>
                  <a:lnTo>
                    <a:pt x="339" y="22"/>
                  </a:lnTo>
                  <a:lnTo>
                    <a:pt x="356" y="28"/>
                  </a:lnTo>
                  <a:lnTo>
                    <a:pt x="372" y="33"/>
                  </a:lnTo>
                  <a:lnTo>
                    <a:pt x="387" y="40"/>
                  </a:lnTo>
                  <a:lnTo>
                    <a:pt x="403" y="48"/>
                  </a:lnTo>
                  <a:lnTo>
                    <a:pt x="417" y="58"/>
                  </a:lnTo>
                  <a:lnTo>
                    <a:pt x="432" y="67"/>
                  </a:lnTo>
                  <a:lnTo>
                    <a:pt x="445" y="76"/>
                  </a:lnTo>
                  <a:lnTo>
                    <a:pt x="458" y="88"/>
                  </a:lnTo>
                  <a:lnTo>
                    <a:pt x="471" y="99"/>
                  </a:lnTo>
                  <a:lnTo>
                    <a:pt x="482" y="112"/>
                  </a:lnTo>
                  <a:lnTo>
                    <a:pt x="493" y="124"/>
                  </a:lnTo>
                  <a:lnTo>
                    <a:pt x="502" y="138"/>
                  </a:lnTo>
                  <a:lnTo>
                    <a:pt x="511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5" name="Freeform 127"/>
            <p:cNvSpPr>
              <a:spLocks/>
            </p:cNvSpPr>
            <p:nvPr/>
          </p:nvSpPr>
          <p:spPr bwMode="auto">
            <a:xfrm>
              <a:off x="2461" y="2591"/>
              <a:ext cx="497" cy="499"/>
            </a:xfrm>
            <a:custGeom>
              <a:avLst/>
              <a:gdLst>
                <a:gd name="T0" fmla="*/ 935 w 994"/>
                <a:gd name="T1" fmla="*/ 816 h 999"/>
                <a:gd name="T2" fmla="*/ 964 w 994"/>
                <a:gd name="T3" fmla="*/ 48 h 999"/>
                <a:gd name="T4" fmla="*/ 182 w 994"/>
                <a:gd name="T5" fmla="*/ 38 h 999"/>
                <a:gd name="T6" fmla="*/ 203 w 994"/>
                <a:gd name="T7" fmla="*/ 875 h 999"/>
                <a:gd name="T8" fmla="*/ 198 w 994"/>
                <a:gd name="T9" fmla="*/ 879 h 999"/>
                <a:gd name="T10" fmla="*/ 189 w 994"/>
                <a:gd name="T11" fmla="*/ 883 h 999"/>
                <a:gd name="T12" fmla="*/ 180 w 994"/>
                <a:gd name="T13" fmla="*/ 884 h 999"/>
                <a:gd name="T14" fmla="*/ 175 w 994"/>
                <a:gd name="T15" fmla="*/ 881 h 999"/>
                <a:gd name="T16" fmla="*/ 138 w 994"/>
                <a:gd name="T17" fmla="*/ 61 h 999"/>
                <a:gd name="T18" fmla="*/ 23 w 994"/>
                <a:gd name="T19" fmla="*/ 166 h 999"/>
                <a:gd name="T20" fmla="*/ 27 w 994"/>
                <a:gd name="T21" fmla="*/ 289 h 999"/>
                <a:gd name="T22" fmla="*/ 36 w 994"/>
                <a:gd name="T23" fmla="*/ 561 h 999"/>
                <a:gd name="T24" fmla="*/ 46 w 994"/>
                <a:gd name="T25" fmla="*/ 835 h 999"/>
                <a:gd name="T26" fmla="*/ 52 w 994"/>
                <a:gd name="T27" fmla="*/ 963 h 999"/>
                <a:gd name="T28" fmla="*/ 68 w 994"/>
                <a:gd name="T29" fmla="*/ 956 h 999"/>
                <a:gd name="T30" fmla="*/ 86 w 994"/>
                <a:gd name="T31" fmla="*/ 948 h 999"/>
                <a:gd name="T32" fmla="*/ 107 w 994"/>
                <a:gd name="T33" fmla="*/ 940 h 999"/>
                <a:gd name="T34" fmla="*/ 127 w 994"/>
                <a:gd name="T35" fmla="*/ 932 h 999"/>
                <a:gd name="T36" fmla="*/ 144 w 994"/>
                <a:gd name="T37" fmla="*/ 925 h 999"/>
                <a:gd name="T38" fmla="*/ 159 w 994"/>
                <a:gd name="T39" fmla="*/ 919 h 999"/>
                <a:gd name="T40" fmla="*/ 168 w 994"/>
                <a:gd name="T41" fmla="*/ 916 h 999"/>
                <a:gd name="T42" fmla="*/ 173 w 994"/>
                <a:gd name="T43" fmla="*/ 916 h 999"/>
                <a:gd name="T44" fmla="*/ 157 w 994"/>
                <a:gd name="T45" fmla="*/ 928 h 999"/>
                <a:gd name="T46" fmla="*/ 141 w 994"/>
                <a:gd name="T47" fmla="*/ 939 h 999"/>
                <a:gd name="T48" fmla="*/ 122 w 994"/>
                <a:gd name="T49" fmla="*/ 948 h 999"/>
                <a:gd name="T50" fmla="*/ 103 w 994"/>
                <a:gd name="T51" fmla="*/ 959 h 999"/>
                <a:gd name="T52" fmla="*/ 84 w 994"/>
                <a:gd name="T53" fmla="*/ 969 h 999"/>
                <a:gd name="T54" fmla="*/ 66 w 994"/>
                <a:gd name="T55" fmla="*/ 978 h 999"/>
                <a:gd name="T56" fmla="*/ 47 w 994"/>
                <a:gd name="T57" fmla="*/ 989 h 999"/>
                <a:gd name="T58" fmla="*/ 31 w 994"/>
                <a:gd name="T59" fmla="*/ 999 h 999"/>
                <a:gd name="T60" fmla="*/ 25 w 994"/>
                <a:gd name="T61" fmla="*/ 963 h 999"/>
                <a:gd name="T62" fmla="*/ 18 w 994"/>
                <a:gd name="T63" fmla="*/ 871 h 999"/>
                <a:gd name="T64" fmla="*/ 13 w 994"/>
                <a:gd name="T65" fmla="*/ 741 h 999"/>
                <a:gd name="T66" fmla="*/ 8 w 994"/>
                <a:gd name="T67" fmla="*/ 590 h 999"/>
                <a:gd name="T68" fmla="*/ 3 w 994"/>
                <a:gd name="T69" fmla="*/ 438 h 999"/>
                <a:gd name="T70" fmla="*/ 0 w 994"/>
                <a:gd name="T71" fmla="*/ 300 h 999"/>
                <a:gd name="T72" fmla="*/ 0 w 994"/>
                <a:gd name="T73" fmla="*/ 196 h 999"/>
                <a:gd name="T74" fmla="*/ 1 w 994"/>
                <a:gd name="T75" fmla="*/ 144 h 999"/>
                <a:gd name="T76" fmla="*/ 147 w 994"/>
                <a:gd name="T77" fmla="*/ 0 h 999"/>
                <a:gd name="T78" fmla="*/ 994 w 994"/>
                <a:gd name="T79" fmla="*/ 22 h 999"/>
                <a:gd name="T80" fmla="*/ 993 w 994"/>
                <a:gd name="T81" fmla="*/ 57 h 999"/>
                <a:gd name="T82" fmla="*/ 988 w 994"/>
                <a:gd name="T83" fmla="*/ 149 h 999"/>
                <a:gd name="T84" fmla="*/ 984 w 994"/>
                <a:gd name="T85" fmla="*/ 279 h 999"/>
                <a:gd name="T86" fmla="*/ 977 w 994"/>
                <a:gd name="T87" fmla="*/ 427 h 999"/>
                <a:gd name="T88" fmla="*/ 970 w 994"/>
                <a:gd name="T89" fmla="*/ 576 h 999"/>
                <a:gd name="T90" fmla="*/ 964 w 994"/>
                <a:gd name="T91" fmla="*/ 706 h 999"/>
                <a:gd name="T92" fmla="*/ 959 w 994"/>
                <a:gd name="T93" fmla="*/ 797 h 999"/>
                <a:gd name="T94" fmla="*/ 957 w 994"/>
                <a:gd name="T95" fmla="*/ 831 h 999"/>
                <a:gd name="T96" fmla="*/ 935 w 994"/>
                <a:gd name="T97" fmla="*/ 816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94" h="999">
                  <a:moveTo>
                    <a:pt x="935" y="816"/>
                  </a:moveTo>
                  <a:lnTo>
                    <a:pt x="964" y="48"/>
                  </a:lnTo>
                  <a:lnTo>
                    <a:pt x="182" y="38"/>
                  </a:lnTo>
                  <a:lnTo>
                    <a:pt x="203" y="875"/>
                  </a:lnTo>
                  <a:lnTo>
                    <a:pt x="198" y="879"/>
                  </a:lnTo>
                  <a:lnTo>
                    <a:pt x="189" y="883"/>
                  </a:lnTo>
                  <a:lnTo>
                    <a:pt x="180" y="884"/>
                  </a:lnTo>
                  <a:lnTo>
                    <a:pt x="175" y="881"/>
                  </a:lnTo>
                  <a:lnTo>
                    <a:pt x="138" y="61"/>
                  </a:lnTo>
                  <a:lnTo>
                    <a:pt x="23" y="166"/>
                  </a:lnTo>
                  <a:lnTo>
                    <a:pt x="27" y="289"/>
                  </a:lnTo>
                  <a:lnTo>
                    <a:pt x="36" y="561"/>
                  </a:lnTo>
                  <a:lnTo>
                    <a:pt x="46" y="835"/>
                  </a:lnTo>
                  <a:lnTo>
                    <a:pt x="52" y="963"/>
                  </a:lnTo>
                  <a:lnTo>
                    <a:pt x="68" y="956"/>
                  </a:lnTo>
                  <a:lnTo>
                    <a:pt x="86" y="948"/>
                  </a:lnTo>
                  <a:lnTo>
                    <a:pt x="107" y="940"/>
                  </a:lnTo>
                  <a:lnTo>
                    <a:pt x="127" y="932"/>
                  </a:lnTo>
                  <a:lnTo>
                    <a:pt x="144" y="925"/>
                  </a:lnTo>
                  <a:lnTo>
                    <a:pt x="159" y="919"/>
                  </a:lnTo>
                  <a:lnTo>
                    <a:pt x="168" y="916"/>
                  </a:lnTo>
                  <a:lnTo>
                    <a:pt x="173" y="916"/>
                  </a:lnTo>
                  <a:lnTo>
                    <a:pt x="157" y="928"/>
                  </a:lnTo>
                  <a:lnTo>
                    <a:pt x="141" y="939"/>
                  </a:lnTo>
                  <a:lnTo>
                    <a:pt x="122" y="948"/>
                  </a:lnTo>
                  <a:lnTo>
                    <a:pt x="103" y="959"/>
                  </a:lnTo>
                  <a:lnTo>
                    <a:pt x="84" y="969"/>
                  </a:lnTo>
                  <a:lnTo>
                    <a:pt x="66" y="978"/>
                  </a:lnTo>
                  <a:lnTo>
                    <a:pt x="47" y="989"/>
                  </a:lnTo>
                  <a:lnTo>
                    <a:pt x="31" y="999"/>
                  </a:lnTo>
                  <a:lnTo>
                    <a:pt x="25" y="963"/>
                  </a:lnTo>
                  <a:lnTo>
                    <a:pt x="18" y="871"/>
                  </a:lnTo>
                  <a:lnTo>
                    <a:pt x="13" y="741"/>
                  </a:lnTo>
                  <a:lnTo>
                    <a:pt x="8" y="590"/>
                  </a:lnTo>
                  <a:lnTo>
                    <a:pt x="3" y="438"/>
                  </a:lnTo>
                  <a:lnTo>
                    <a:pt x="0" y="300"/>
                  </a:lnTo>
                  <a:lnTo>
                    <a:pt x="0" y="196"/>
                  </a:lnTo>
                  <a:lnTo>
                    <a:pt x="1" y="144"/>
                  </a:lnTo>
                  <a:lnTo>
                    <a:pt x="147" y="0"/>
                  </a:lnTo>
                  <a:lnTo>
                    <a:pt x="994" y="22"/>
                  </a:lnTo>
                  <a:lnTo>
                    <a:pt x="993" y="57"/>
                  </a:lnTo>
                  <a:lnTo>
                    <a:pt x="988" y="149"/>
                  </a:lnTo>
                  <a:lnTo>
                    <a:pt x="984" y="279"/>
                  </a:lnTo>
                  <a:lnTo>
                    <a:pt x="977" y="427"/>
                  </a:lnTo>
                  <a:lnTo>
                    <a:pt x="970" y="576"/>
                  </a:lnTo>
                  <a:lnTo>
                    <a:pt x="964" y="706"/>
                  </a:lnTo>
                  <a:lnTo>
                    <a:pt x="959" y="797"/>
                  </a:lnTo>
                  <a:lnTo>
                    <a:pt x="957" y="831"/>
                  </a:lnTo>
                  <a:lnTo>
                    <a:pt x="935" y="8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6" name="Freeform 128"/>
            <p:cNvSpPr>
              <a:spLocks/>
            </p:cNvSpPr>
            <p:nvPr/>
          </p:nvSpPr>
          <p:spPr bwMode="auto">
            <a:xfrm>
              <a:off x="2995" y="2595"/>
              <a:ext cx="338" cy="415"/>
            </a:xfrm>
            <a:custGeom>
              <a:avLst/>
              <a:gdLst>
                <a:gd name="T0" fmla="*/ 593 w 676"/>
                <a:gd name="T1" fmla="*/ 811 h 831"/>
                <a:gd name="T2" fmla="*/ 565 w 676"/>
                <a:gd name="T3" fmla="*/ 762 h 831"/>
                <a:gd name="T4" fmla="*/ 527 w 676"/>
                <a:gd name="T5" fmla="*/ 641 h 831"/>
                <a:gd name="T6" fmla="*/ 479 w 676"/>
                <a:gd name="T7" fmla="*/ 560 h 831"/>
                <a:gd name="T8" fmla="*/ 421 w 676"/>
                <a:gd name="T9" fmla="*/ 501 h 831"/>
                <a:gd name="T10" fmla="*/ 360 w 676"/>
                <a:gd name="T11" fmla="*/ 477 h 831"/>
                <a:gd name="T12" fmla="*/ 355 w 676"/>
                <a:gd name="T13" fmla="*/ 462 h 831"/>
                <a:gd name="T14" fmla="*/ 383 w 676"/>
                <a:gd name="T15" fmla="*/ 464 h 831"/>
                <a:gd name="T16" fmla="*/ 424 w 676"/>
                <a:gd name="T17" fmla="*/ 399 h 831"/>
                <a:gd name="T18" fmla="*/ 410 w 676"/>
                <a:gd name="T19" fmla="*/ 342 h 831"/>
                <a:gd name="T20" fmla="*/ 353 w 676"/>
                <a:gd name="T21" fmla="*/ 312 h 831"/>
                <a:gd name="T22" fmla="*/ 268 w 676"/>
                <a:gd name="T23" fmla="*/ 296 h 831"/>
                <a:gd name="T24" fmla="*/ 185 w 676"/>
                <a:gd name="T25" fmla="*/ 272 h 831"/>
                <a:gd name="T26" fmla="*/ 115 w 676"/>
                <a:gd name="T27" fmla="*/ 277 h 831"/>
                <a:gd name="T28" fmla="*/ 102 w 676"/>
                <a:gd name="T29" fmla="*/ 487 h 831"/>
                <a:gd name="T30" fmla="*/ 159 w 676"/>
                <a:gd name="T31" fmla="*/ 635 h 831"/>
                <a:gd name="T32" fmla="*/ 250 w 676"/>
                <a:gd name="T33" fmla="*/ 711 h 831"/>
                <a:gd name="T34" fmla="*/ 281 w 676"/>
                <a:gd name="T35" fmla="*/ 702 h 831"/>
                <a:gd name="T36" fmla="*/ 280 w 676"/>
                <a:gd name="T37" fmla="*/ 716 h 831"/>
                <a:gd name="T38" fmla="*/ 243 w 676"/>
                <a:gd name="T39" fmla="*/ 723 h 831"/>
                <a:gd name="T40" fmla="*/ 153 w 676"/>
                <a:gd name="T41" fmla="*/ 671 h 831"/>
                <a:gd name="T42" fmla="*/ 86 w 676"/>
                <a:gd name="T43" fmla="*/ 577 h 831"/>
                <a:gd name="T44" fmla="*/ 55 w 676"/>
                <a:gd name="T45" fmla="*/ 461 h 831"/>
                <a:gd name="T46" fmla="*/ 38 w 676"/>
                <a:gd name="T47" fmla="*/ 330 h 831"/>
                <a:gd name="T48" fmla="*/ 3 w 676"/>
                <a:gd name="T49" fmla="*/ 319 h 831"/>
                <a:gd name="T50" fmla="*/ 72 w 676"/>
                <a:gd name="T51" fmla="*/ 217 h 831"/>
                <a:gd name="T52" fmla="*/ 60 w 676"/>
                <a:gd name="T53" fmla="*/ 141 h 831"/>
                <a:gd name="T54" fmla="*/ 70 w 676"/>
                <a:gd name="T55" fmla="*/ 65 h 831"/>
                <a:gd name="T56" fmla="*/ 115 w 676"/>
                <a:gd name="T57" fmla="*/ 14 h 831"/>
                <a:gd name="T58" fmla="*/ 142 w 676"/>
                <a:gd name="T59" fmla="*/ 22 h 831"/>
                <a:gd name="T60" fmla="*/ 109 w 676"/>
                <a:gd name="T61" fmla="*/ 55 h 831"/>
                <a:gd name="T62" fmla="*/ 138 w 676"/>
                <a:gd name="T63" fmla="*/ 184 h 831"/>
                <a:gd name="T64" fmla="*/ 232 w 676"/>
                <a:gd name="T65" fmla="*/ 242 h 831"/>
                <a:gd name="T66" fmla="*/ 342 w 676"/>
                <a:gd name="T67" fmla="*/ 271 h 831"/>
                <a:gd name="T68" fmla="*/ 444 w 676"/>
                <a:gd name="T69" fmla="*/ 315 h 831"/>
                <a:gd name="T70" fmla="*/ 512 w 676"/>
                <a:gd name="T71" fmla="*/ 347 h 831"/>
                <a:gd name="T72" fmla="*/ 540 w 676"/>
                <a:gd name="T73" fmla="*/ 410 h 831"/>
                <a:gd name="T74" fmla="*/ 502 w 676"/>
                <a:gd name="T75" fmla="*/ 422 h 831"/>
                <a:gd name="T76" fmla="*/ 478 w 676"/>
                <a:gd name="T77" fmla="*/ 401 h 831"/>
                <a:gd name="T78" fmla="*/ 511 w 676"/>
                <a:gd name="T79" fmla="*/ 409 h 831"/>
                <a:gd name="T80" fmla="*/ 501 w 676"/>
                <a:gd name="T81" fmla="*/ 375 h 831"/>
                <a:gd name="T82" fmla="*/ 456 w 676"/>
                <a:gd name="T83" fmla="*/ 346 h 831"/>
                <a:gd name="T84" fmla="*/ 461 w 676"/>
                <a:gd name="T85" fmla="*/ 440 h 831"/>
                <a:gd name="T86" fmla="*/ 510 w 676"/>
                <a:gd name="T87" fmla="*/ 544 h 831"/>
                <a:gd name="T88" fmla="*/ 592 w 676"/>
                <a:gd name="T89" fmla="*/ 608 h 831"/>
                <a:gd name="T90" fmla="*/ 646 w 676"/>
                <a:gd name="T91" fmla="*/ 602 h 831"/>
                <a:gd name="T92" fmla="*/ 633 w 676"/>
                <a:gd name="T93" fmla="*/ 583 h 831"/>
                <a:gd name="T94" fmla="*/ 671 w 676"/>
                <a:gd name="T95" fmla="*/ 584 h 831"/>
                <a:gd name="T96" fmla="*/ 668 w 676"/>
                <a:gd name="T97" fmla="*/ 628 h 831"/>
                <a:gd name="T98" fmla="*/ 602 w 676"/>
                <a:gd name="T99" fmla="*/ 641 h 831"/>
                <a:gd name="T100" fmla="*/ 547 w 676"/>
                <a:gd name="T101" fmla="*/ 614 h 831"/>
                <a:gd name="T102" fmla="*/ 593 w 676"/>
                <a:gd name="T103" fmla="*/ 721 h 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76" h="831">
                  <a:moveTo>
                    <a:pt x="615" y="831"/>
                  </a:moveTo>
                  <a:lnTo>
                    <a:pt x="608" y="827"/>
                  </a:lnTo>
                  <a:lnTo>
                    <a:pt x="602" y="824"/>
                  </a:lnTo>
                  <a:lnTo>
                    <a:pt x="598" y="818"/>
                  </a:lnTo>
                  <a:lnTo>
                    <a:pt x="593" y="811"/>
                  </a:lnTo>
                  <a:lnTo>
                    <a:pt x="588" y="804"/>
                  </a:lnTo>
                  <a:lnTo>
                    <a:pt x="585" y="797"/>
                  </a:lnTo>
                  <a:lnTo>
                    <a:pt x="580" y="790"/>
                  </a:lnTo>
                  <a:lnTo>
                    <a:pt x="577" y="784"/>
                  </a:lnTo>
                  <a:lnTo>
                    <a:pt x="565" y="762"/>
                  </a:lnTo>
                  <a:lnTo>
                    <a:pt x="555" y="739"/>
                  </a:lnTo>
                  <a:lnTo>
                    <a:pt x="546" y="716"/>
                  </a:lnTo>
                  <a:lnTo>
                    <a:pt x="539" y="691"/>
                  </a:lnTo>
                  <a:lnTo>
                    <a:pt x="533" y="666"/>
                  </a:lnTo>
                  <a:lnTo>
                    <a:pt x="527" y="641"/>
                  </a:lnTo>
                  <a:lnTo>
                    <a:pt x="523" y="615"/>
                  </a:lnTo>
                  <a:lnTo>
                    <a:pt x="518" y="590"/>
                  </a:lnTo>
                  <a:lnTo>
                    <a:pt x="505" y="580"/>
                  </a:lnTo>
                  <a:lnTo>
                    <a:pt x="492" y="570"/>
                  </a:lnTo>
                  <a:lnTo>
                    <a:pt x="479" y="560"/>
                  </a:lnTo>
                  <a:lnTo>
                    <a:pt x="466" y="549"/>
                  </a:lnTo>
                  <a:lnTo>
                    <a:pt x="454" y="538"/>
                  </a:lnTo>
                  <a:lnTo>
                    <a:pt x="441" y="527"/>
                  </a:lnTo>
                  <a:lnTo>
                    <a:pt x="431" y="514"/>
                  </a:lnTo>
                  <a:lnTo>
                    <a:pt x="421" y="501"/>
                  </a:lnTo>
                  <a:lnTo>
                    <a:pt x="410" y="501"/>
                  </a:lnTo>
                  <a:lnTo>
                    <a:pt x="396" y="498"/>
                  </a:lnTo>
                  <a:lnTo>
                    <a:pt x="383" y="492"/>
                  </a:lnTo>
                  <a:lnTo>
                    <a:pt x="371" y="485"/>
                  </a:lnTo>
                  <a:lnTo>
                    <a:pt x="360" y="477"/>
                  </a:lnTo>
                  <a:lnTo>
                    <a:pt x="351" y="470"/>
                  </a:lnTo>
                  <a:lnTo>
                    <a:pt x="345" y="464"/>
                  </a:lnTo>
                  <a:lnTo>
                    <a:pt x="343" y="462"/>
                  </a:lnTo>
                  <a:lnTo>
                    <a:pt x="349" y="461"/>
                  </a:lnTo>
                  <a:lnTo>
                    <a:pt x="355" y="462"/>
                  </a:lnTo>
                  <a:lnTo>
                    <a:pt x="359" y="463"/>
                  </a:lnTo>
                  <a:lnTo>
                    <a:pt x="365" y="463"/>
                  </a:lnTo>
                  <a:lnTo>
                    <a:pt x="371" y="464"/>
                  </a:lnTo>
                  <a:lnTo>
                    <a:pt x="378" y="466"/>
                  </a:lnTo>
                  <a:lnTo>
                    <a:pt x="383" y="464"/>
                  </a:lnTo>
                  <a:lnTo>
                    <a:pt x="390" y="462"/>
                  </a:lnTo>
                  <a:lnTo>
                    <a:pt x="406" y="448"/>
                  </a:lnTo>
                  <a:lnTo>
                    <a:pt x="416" y="433"/>
                  </a:lnTo>
                  <a:lnTo>
                    <a:pt x="419" y="416"/>
                  </a:lnTo>
                  <a:lnTo>
                    <a:pt x="424" y="399"/>
                  </a:lnTo>
                  <a:lnTo>
                    <a:pt x="421" y="387"/>
                  </a:lnTo>
                  <a:lnTo>
                    <a:pt x="420" y="376"/>
                  </a:lnTo>
                  <a:lnTo>
                    <a:pt x="417" y="364"/>
                  </a:lnTo>
                  <a:lnTo>
                    <a:pt x="414" y="353"/>
                  </a:lnTo>
                  <a:lnTo>
                    <a:pt x="410" y="342"/>
                  </a:lnTo>
                  <a:lnTo>
                    <a:pt x="404" y="334"/>
                  </a:lnTo>
                  <a:lnTo>
                    <a:pt x="397" y="326"/>
                  </a:lnTo>
                  <a:lnTo>
                    <a:pt x="388" y="320"/>
                  </a:lnTo>
                  <a:lnTo>
                    <a:pt x="371" y="316"/>
                  </a:lnTo>
                  <a:lnTo>
                    <a:pt x="353" y="312"/>
                  </a:lnTo>
                  <a:lnTo>
                    <a:pt x="336" y="309"/>
                  </a:lnTo>
                  <a:lnTo>
                    <a:pt x="319" y="307"/>
                  </a:lnTo>
                  <a:lnTo>
                    <a:pt x="302" y="303"/>
                  </a:lnTo>
                  <a:lnTo>
                    <a:pt x="284" y="300"/>
                  </a:lnTo>
                  <a:lnTo>
                    <a:pt x="268" y="296"/>
                  </a:lnTo>
                  <a:lnTo>
                    <a:pt x="251" y="293"/>
                  </a:lnTo>
                  <a:lnTo>
                    <a:pt x="234" y="288"/>
                  </a:lnTo>
                  <a:lnTo>
                    <a:pt x="218" y="284"/>
                  </a:lnTo>
                  <a:lnTo>
                    <a:pt x="201" y="279"/>
                  </a:lnTo>
                  <a:lnTo>
                    <a:pt x="185" y="272"/>
                  </a:lnTo>
                  <a:lnTo>
                    <a:pt x="169" y="265"/>
                  </a:lnTo>
                  <a:lnTo>
                    <a:pt x="154" y="257"/>
                  </a:lnTo>
                  <a:lnTo>
                    <a:pt x="139" y="248"/>
                  </a:lnTo>
                  <a:lnTo>
                    <a:pt x="125" y="237"/>
                  </a:lnTo>
                  <a:lnTo>
                    <a:pt x="115" y="277"/>
                  </a:lnTo>
                  <a:lnTo>
                    <a:pt x="107" y="317"/>
                  </a:lnTo>
                  <a:lnTo>
                    <a:pt x="100" y="360"/>
                  </a:lnTo>
                  <a:lnTo>
                    <a:pt x="98" y="401"/>
                  </a:lnTo>
                  <a:lnTo>
                    <a:pt x="98" y="445"/>
                  </a:lnTo>
                  <a:lnTo>
                    <a:pt x="102" y="487"/>
                  </a:lnTo>
                  <a:lnTo>
                    <a:pt x="110" y="530"/>
                  </a:lnTo>
                  <a:lnTo>
                    <a:pt x="122" y="573"/>
                  </a:lnTo>
                  <a:lnTo>
                    <a:pt x="133" y="592"/>
                  </a:lnTo>
                  <a:lnTo>
                    <a:pt x="145" y="614"/>
                  </a:lnTo>
                  <a:lnTo>
                    <a:pt x="159" y="635"/>
                  </a:lnTo>
                  <a:lnTo>
                    <a:pt x="173" y="655"/>
                  </a:lnTo>
                  <a:lnTo>
                    <a:pt x="189" y="673"/>
                  </a:lnTo>
                  <a:lnTo>
                    <a:pt x="207" y="689"/>
                  </a:lnTo>
                  <a:lnTo>
                    <a:pt x="227" y="702"/>
                  </a:lnTo>
                  <a:lnTo>
                    <a:pt x="250" y="711"/>
                  </a:lnTo>
                  <a:lnTo>
                    <a:pt x="256" y="711"/>
                  </a:lnTo>
                  <a:lnTo>
                    <a:pt x="262" y="709"/>
                  </a:lnTo>
                  <a:lnTo>
                    <a:pt x="269" y="706"/>
                  </a:lnTo>
                  <a:lnTo>
                    <a:pt x="275" y="704"/>
                  </a:lnTo>
                  <a:lnTo>
                    <a:pt x="281" y="702"/>
                  </a:lnTo>
                  <a:lnTo>
                    <a:pt x="287" y="701"/>
                  </a:lnTo>
                  <a:lnTo>
                    <a:pt x="290" y="703"/>
                  </a:lnTo>
                  <a:lnTo>
                    <a:pt x="294" y="708"/>
                  </a:lnTo>
                  <a:lnTo>
                    <a:pt x="287" y="712"/>
                  </a:lnTo>
                  <a:lnTo>
                    <a:pt x="280" y="716"/>
                  </a:lnTo>
                  <a:lnTo>
                    <a:pt x="273" y="719"/>
                  </a:lnTo>
                  <a:lnTo>
                    <a:pt x="266" y="721"/>
                  </a:lnTo>
                  <a:lnTo>
                    <a:pt x="259" y="723"/>
                  </a:lnTo>
                  <a:lnTo>
                    <a:pt x="251" y="724"/>
                  </a:lnTo>
                  <a:lnTo>
                    <a:pt x="243" y="723"/>
                  </a:lnTo>
                  <a:lnTo>
                    <a:pt x="235" y="720"/>
                  </a:lnTo>
                  <a:lnTo>
                    <a:pt x="212" y="710"/>
                  </a:lnTo>
                  <a:lnTo>
                    <a:pt x="191" y="698"/>
                  </a:lnTo>
                  <a:lnTo>
                    <a:pt x="171" y="686"/>
                  </a:lnTo>
                  <a:lnTo>
                    <a:pt x="153" y="671"/>
                  </a:lnTo>
                  <a:lnTo>
                    <a:pt x="137" y="655"/>
                  </a:lnTo>
                  <a:lnTo>
                    <a:pt x="122" y="637"/>
                  </a:lnTo>
                  <a:lnTo>
                    <a:pt x="108" y="618"/>
                  </a:lnTo>
                  <a:lnTo>
                    <a:pt x="97" y="598"/>
                  </a:lnTo>
                  <a:lnTo>
                    <a:pt x="86" y="577"/>
                  </a:lnTo>
                  <a:lnTo>
                    <a:pt x="77" y="555"/>
                  </a:lnTo>
                  <a:lnTo>
                    <a:pt x="69" y="532"/>
                  </a:lnTo>
                  <a:lnTo>
                    <a:pt x="63" y="509"/>
                  </a:lnTo>
                  <a:lnTo>
                    <a:pt x="59" y="485"/>
                  </a:lnTo>
                  <a:lnTo>
                    <a:pt x="55" y="461"/>
                  </a:lnTo>
                  <a:lnTo>
                    <a:pt x="53" y="437"/>
                  </a:lnTo>
                  <a:lnTo>
                    <a:pt x="53" y="411"/>
                  </a:lnTo>
                  <a:lnTo>
                    <a:pt x="53" y="330"/>
                  </a:lnTo>
                  <a:lnTo>
                    <a:pt x="45" y="330"/>
                  </a:lnTo>
                  <a:lnTo>
                    <a:pt x="38" y="330"/>
                  </a:lnTo>
                  <a:lnTo>
                    <a:pt x="30" y="330"/>
                  </a:lnTo>
                  <a:lnTo>
                    <a:pt x="22" y="328"/>
                  </a:lnTo>
                  <a:lnTo>
                    <a:pt x="15" y="326"/>
                  </a:lnTo>
                  <a:lnTo>
                    <a:pt x="9" y="323"/>
                  </a:lnTo>
                  <a:lnTo>
                    <a:pt x="3" y="319"/>
                  </a:lnTo>
                  <a:lnTo>
                    <a:pt x="0" y="314"/>
                  </a:lnTo>
                  <a:lnTo>
                    <a:pt x="56" y="294"/>
                  </a:lnTo>
                  <a:lnTo>
                    <a:pt x="61" y="269"/>
                  </a:lnTo>
                  <a:lnTo>
                    <a:pt x="65" y="242"/>
                  </a:lnTo>
                  <a:lnTo>
                    <a:pt x="72" y="217"/>
                  </a:lnTo>
                  <a:lnTo>
                    <a:pt x="87" y="196"/>
                  </a:lnTo>
                  <a:lnTo>
                    <a:pt x="78" y="184"/>
                  </a:lnTo>
                  <a:lnTo>
                    <a:pt x="71" y="171"/>
                  </a:lnTo>
                  <a:lnTo>
                    <a:pt x="64" y="156"/>
                  </a:lnTo>
                  <a:lnTo>
                    <a:pt x="60" y="141"/>
                  </a:lnTo>
                  <a:lnTo>
                    <a:pt x="56" y="126"/>
                  </a:lnTo>
                  <a:lnTo>
                    <a:pt x="56" y="110"/>
                  </a:lnTo>
                  <a:lnTo>
                    <a:pt x="57" y="93"/>
                  </a:lnTo>
                  <a:lnTo>
                    <a:pt x="63" y="77"/>
                  </a:lnTo>
                  <a:lnTo>
                    <a:pt x="70" y="65"/>
                  </a:lnTo>
                  <a:lnTo>
                    <a:pt x="77" y="53"/>
                  </a:lnTo>
                  <a:lnTo>
                    <a:pt x="85" y="42"/>
                  </a:lnTo>
                  <a:lnTo>
                    <a:pt x="94" y="31"/>
                  </a:lnTo>
                  <a:lnTo>
                    <a:pt x="103" y="22"/>
                  </a:lnTo>
                  <a:lnTo>
                    <a:pt x="115" y="14"/>
                  </a:lnTo>
                  <a:lnTo>
                    <a:pt x="125" y="7"/>
                  </a:lnTo>
                  <a:lnTo>
                    <a:pt x="138" y="0"/>
                  </a:lnTo>
                  <a:lnTo>
                    <a:pt x="144" y="8"/>
                  </a:lnTo>
                  <a:lnTo>
                    <a:pt x="145" y="15"/>
                  </a:lnTo>
                  <a:lnTo>
                    <a:pt x="142" y="22"/>
                  </a:lnTo>
                  <a:lnTo>
                    <a:pt x="135" y="28"/>
                  </a:lnTo>
                  <a:lnTo>
                    <a:pt x="127" y="34"/>
                  </a:lnTo>
                  <a:lnTo>
                    <a:pt x="120" y="40"/>
                  </a:lnTo>
                  <a:lnTo>
                    <a:pt x="113" y="47"/>
                  </a:lnTo>
                  <a:lnTo>
                    <a:pt x="109" y="55"/>
                  </a:lnTo>
                  <a:lnTo>
                    <a:pt x="102" y="83"/>
                  </a:lnTo>
                  <a:lnTo>
                    <a:pt x="103" y="113"/>
                  </a:lnTo>
                  <a:lnTo>
                    <a:pt x="110" y="141"/>
                  </a:lnTo>
                  <a:lnTo>
                    <a:pt x="122" y="166"/>
                  </a:lnTo>
                  <a:lnTo>
                    <a:pt x="138" y="184"/>
                  </a:lnTo>
                  <a:lnTo>
                    <a:pt x="154" y="201"/>
                  </a:lnTo>
                  <a:lnTo>
                    <a:pt x="173" y="214"/>
                  </a:lnTo>
                  <a:lnTo>
                    <a:pt x="192" y="226"/>
                  </a:lnTo>
                  <a:lnTo>
                    <a:pt x="212" y="235"/>
                  </a:lnTo>
                  <a:lnTo>
                    <a:pt x="232" y="242"/>
                  </a:lnTo>
                  <a:lnTo>
                    <a:pt x="254" y="249"/>
                  </a:lnTo>
                  <a:lnTo>
                    <a:pt x="276" y="255"/>
                  </a:lnTo>
                  <a:lnTo>
                    <a:pt x="298" y="259"/>
                  </a:lnTo>
                  <a:lnTo>
                    <a:pt x="320" y="265"/>
                  </a:lnTo>
                  <a:lnTo>
                    <a:pt x="342" y="271"/>
                  </a:lnTo>
                  <a:lnTo>
                    <a:pt x="364" y="277"/>
                  </a:lnTo>
                  <a:lnTo>
                    <a:pt x="385" y="284"/>
                  </a:lnTo>
                  <a:lnTo>
                    <a:pt x="405" y="293"/>
                  </a:lnTo>
                  <a:lnTo>
                    <a:pt x="425" y="302"/>
                  </a:lnTo>
                  <a:lnTo>
                    <a:pt x="444" y="315"/>
                  </a:lnTo>
                  <a:lnTo>
                    <a:pt x="459" y="317"/>
                  </a:lnTo>
                  <a:lnTo>
                    <a:pt x="474" y="322"/>
                  </a:lnTo>
                  <a:lnTo>
                    <a:pt x="488" y="328"/>
                  </a:lnTo>
                  <a:lnTo>
                    <a:pt x="501" y="337"/>
                  </a:lnTo>
                  <a:lnTo>
                    <a:pt x="512" y="347"/>
                  </a:lnTo>
                  <a:lnTo>
                    <a:pt x="523" y="358"/>
                  </a:lnTo>
                  <a:lnTo>
                    <a:pt x="531" y="370"/>
                  </a:lnTo>
                  <a:lnTo>
                    <a:pt x="539" y="384"/>
                  </a:lnTo>
                  <a:lnTo>
                    <a:pt x="541" y="396"/>
                  </a:lnTo>
                  <a:lnTo>
                    <a:pt x="540" y="410"/>
                  </a:lnTo>
                  <a:lnTo>
                    <a:pt x="534" y="421"/>
                  </a:lnTo>
                  <a:lnTo>
                    <a:pt x="524" y="430"/>
                  </a:lnTo>
                  <a:lnTo>
                    <a:pt x="517" y="430"/>
                  </a:lnTo>
                  <a:lnTo>
                    <a:pt x="510" y="426"/>
                  </a:lnTo>
                  <a:lnTo>
                    <a:pt x="502" y="422"/>
                  </a:lnTo>
                  <a:lnTo>
                    <a:pt x="495" y="417"/>
                  </a:lnTo>
                  <a:lnTo>
                    <a:pt x="488" y="411"/>
                  </a:lnTo>
                  <a:lnTo>
                    <a:pt x="482" y="406"/>
                  </a:lnTo>
                  <a:lnTo>
                    <a:pt x="479" y="402"/>
                  </a:lnTo>
                  <a:lnTo>
                    <a:pt x="478" y="401"/>
                  </a:lnTo>
                  <a:lnTo>
                    <a:pt x="485" y="405"/>
                  </a:lnTo>
                  <a:lnTo>
                    <a:pt x="492" y="409"/>
                  </a:lnTo>
                  <a:lnTo>
                    <a:pt x="497" y="413"/>
                  </a:lnTo>
                  <a:lnTo>
                    <a:pt x="505" y="414"/>
                  </a:lnTo>
                  <a:lnTo>
                    <a:pt x="511" y="409"/>
                  </a:lnTo>
                  <a:lnTo>
                    <a:pt x="515" y="402"/>
                  </a:lnTo>
                  <a:lnTo>
                    <a:pt x="516" y="396"/>
                  </a:lnTo>
                  <a:lnTo>
                    <a:pt x="516" y="388"/>
                  </a:lnTo>
                  <a:lnTo>
                    <a:pt x="508" y="383"/>
                  </a:lnTo>
                  <a:lnTo>
                    <a:pt x="501" y="375"/>
                  </a:lnTo>
                  <a:lnTo>
                    <a:pt x="493" y="368"/>
                  </a:lnTo>
                  <a:lnTo>
                    <a:pt x="484" y="361"/>
                  </a:lnTo>
                  <a:lnTo>
                    <a:pt x="476" y="354"/>
                  </a:lnTo>
                  <a:lnTo>
                    <a:pt x="466" y="349"/>
                  </a:lnTo>
                  <a:lnTo>
                    <a:pt x="456" y="346"/>
                  </a:lnTo>
                  <a:lnTo>
                    <a:pt x="447" y="346"/>
                  </a:lnTo>
                  <a:lnTo>
                    <a:pt x="454" y="368"/>
                  </a:lnTo>
                  <a:lnTo>
                    <a:pt x="457" y="392"/>
                  </a:lnTo>
                  <a:lnTo>
                    <a:pt x="458" y="416"/>
                  </a:lnTo>
                  <a:lnTo>
                    <a:pt x="461" y="440"/>
                  </a:lnTo>
                  <a:lnTo>
                    <a:pt x="463" y="464"/>
                  </a:lnTo>
                  <a:lnTo>
                    <a:pt x="469" y="487"/>
                  </a:lnTo>
                  <a:lnTo>
                    <a:pt x="480" y="509"/>
                  </a:lnTo>
                  <a:lnTo>
                    <a:pt x="496" y="529"/>
                  </a:lnTo>
                  <a:lnTo>
                    <a:pt x="510" y="544"/>
                  </a:lnTo>
                  <a:lnTo>
                    <a:pt x="524" y="560"/>
                  </a:lnTo>
                  <a:lnTo>
                    <a:pt x="539" y="575"/>
                  </a:lnTo>
                  <a:lnTo>
                    <a:pt x="556" y="589"/>
                  </a:lnTo>
                  <a:lnTo>
                    <a:pt x="573" y="600"/>
                  </a:lnTo>
                  <a:lnTo>
                    <a:pt x="592" y="608"/>
                  </a:lnTo>
                  <a:lnTo>
                    <a:pt x="611" y="612"/>
                  </a:lnTo>
                  <a:lnTo>
                    <a:pt x="633" y="611"/>
                  </a:lnTo>
                  <a:lnTo>
                    <a:pt x="637" y="607"/>
                  </a:lnTo>
                  <a:lnTo>
                    <a:pt x="641" y="604"/>
                  </a:lnTo>
                  <a:lnTo>
                    <a:pt x="646" y="602"/>
                  </a:lnTo>
                  <a:lnTo>
                    <a:pt x="649" y="598"/>
                  </a:lnTo>
                  <a:lnTo>
                    <a:pt x="645" y="593"/>
                  </a:lnTo>
                  <a:lnTo>
                    <a:pt x="639" y="591"/>
                  </a:lnTo>
                  <a:lnTo>
                    <a:pt x="634" y="589"/>
                  </a:lnTo>
                  <a:lnTo>
                    <a:pt x="633" y="583"/>
                  </a:lnTo>
                  <a:lnTo>
                    <a:pt x="640" y="578"/>
                  </a:lnTo>
                  <a:lnTo>
                    <a:pt x="647" y="576"/>
                  </a:lnTo>
                  <a:lnTo>
                    <a:pt x="656" y="575"/>
                  </a:lnTo>
                  <a:lnTo>
                    <a:pt x="664" y="577"/>
                  </a:lnTo>
                  <a:lnTo>
                    <a:pt x="671" y="584"/>
                  </a:lnTo>
                  <a:lnTo>
                    <a:pt x="675" y="592"/>
                  </a:lnTo>
                  <a:lnTo>
                    <a:pt x="676" y="600"/>
                  </a:lnTo>
                  <a:lnTo>
                    <a:pt x="675" y="608"/>
                  </a:lnTo>
                  <a:lnTo>
                    <a:pt x="674" y="619"/>
                  </a:lnTo>
                  <a:lnTo>
                    <a:pt x="668" y="628"/>
                  </a:lnTo>
                  <a:lnTo>
                    <a:pt x="657" y="636"/>
                  </a:lnTo>
                  <a:lnTo>
                    <a:pt x="645" y="643"/>
                  </a:lnTo>
                  <a:lnTo>
                    <a:pt x="630" y="644"/>
                  </a:lnTo>
                  <a:lnTo>
                    <a:pt x="616" y="643"/>
                  </a:lnTo>
                  <a:lnTo>
                    <a:pt x="602" y="641"/>
                  </a:lnTo>
                  <a:lnTo>
                    <a:pt x="590" y="637"/>
                  </a:lnTo>
                  <a:lnTo>
                    <a:pt x="577" y="631"/>
                  </a:lnTo>
                  <a:lnTo>
                    <a:pt x="565" y="627"/>
                  </a:lnTo>
                  <a:lnTo>
                    <a:pt x="556" y="620"/>
                  </a:lnTo>
                  <a:lnTo>
                    <a:pt x="547" y="614"/>
                  </a:lnTo>
                  <a:lnTo>
                    <a:pt x="554" y="636"/>
                  </a:lnTo>
                  <a:lnTo>
                    <a:pt x="562" y="658"/>
                  </a:lnTo>
                  <a:lnTo>
                    <a:pt x="571" y="679"/>
                  </a:lnTo>
                  <a:lnTo>
                    <a:pt x="581" y="701"/>
                  </a:lnTo>
                  <a:lnTo>
                    <a:pt x="593" y="721"/>
                  </a:lnTo>
                  <a:lnTo>
                    <a:pt x="605" y="743"/>
                  </a:lnTo>
                  <a:lnTo>
                    <a:pt x="617" y="764"/>
                  </a:lnTo>
                  <a:lnTo>
                    <a:pt x="631" y="784"/>
                  </a:lnTo>
                  <a:lnTo>
                    <a:pt x="615" y="8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7" name="Freeform 129"/>
            <p:cNvSpPr>
              <a:spLocks/>
            </p:cNvSpPr>
            <p:nvPr/>
          </p:nvSpPr>
          <p:spPr bwMode="auto">
            <a:xfrm>
              <a:off x="3350" y="2622"/>
              <a:ext cx="130" cy="250"/>
            </a:xfrm>
            <a:custGeom>
              <a:avLst/>
              <a:gdLst>
                <a:gd name="T0" fmla="*/ 248 w 260"/>
                <a:gd name="T1" fmla="*/ 153 h 501"/>
                <a:gd name="T2" fmla="*/ 260 w 260"/>
                <a:gd name="T3" fmla="*/ 246 h 501"/>
                <a:gd name="T4" fmla="*/ 249 w 260"/>
                <a:gd name="T5" fmla="*/ 339 h 501"/>
                <a:gd name="T6" fmla="*/ 213 w 260"/>
                <a:gd name="T7" fmla="*/ 424 h 501"/>
                <a:gd name="T8" fmla="*/ 175 w 260"/>
                <a:gd name="T9" fmla="*/ 470 h 501"/>
                <a:gd name="T10" fmla="*/ 144 w 260"/>
                <a:gd name="T11" fmla="*/ 486 h 501"/>
                <a:gd name="T12" fmla="*/ 111 w 260"/>
                <a:gd name="T13" fmla="*/ 498 h 501"/>
                <a:gd name="T14" fmla="*/ 87 w 260"/>
                <a:gd name="T15" fmla="*/ 501 h 501"/>
                <a:gd name="T16" fmla="*/ 87 w 260"/>
                <a:gd name="T17" fmla="*/ 493 h 501"/>
                <a:gd name="T18" fmla="*/ 108 w 260"/>
                <a:gd name="T19" fmla="*/ 475 h 501"/>
                <a:gd name="T20" fmla="*/ 140 w 260"/>
                <a:gd name="T21" fmla="*/ 453 h 501"/>
                <a:gd name="T22" fmla="*/ 167 w 260"/>
                <a:gd name="T23" fmla="*/ 430 h 501"/>
                <a:gd name="T24" fmla="*/ 188 w 260"/>
                <a:gd name="T25" fmla="*/ 388 h 501"/>
                <a:gd name="T26" fmla="*/ 205 w 260"/>
                <a:gd name="T27" fmla="*/ 319 h 501"/>
                <a:gd name="T28" fmla="*/ 212 w 260"/>
                <a:gd name="T29" fmla="*/ 247 h 501"/>
                <a:gd name="T30" fmla="*/ 206 w 260"/>
                <a:gd name="T31" fmla="*/ 174 h 501"/>
                <a:gd name="T32" fmla="*/ 196 w 260"/>
                <a:gd name="T33" fmla="*/ 130 h 501"/>
                <a:gd name="T34" fmla="*/ 190 w 260"/>
                <a:gd name="T35" fmla="*/ 111 h 501"/>
                <a:gd name="T36" fmla="*/ 181 w 260"/>
                <a:gd name="T37" fmla="*/ 93 h 501"/>
                <a:gd name="T38" fmla="*/ 169 w 260"/>
                <a:gd name="T39" fmla="*/ 78 h 501"/>
                <a:gd name="T40" fmla="*/ 140 w 260"/>
                <a:gd name="T41" fmla="*/ 53 h 501"/>
                <a:gd name="T42" fmla="*/ 87 w 260"/>
                <a:gd name="T43" fmla="*/ 32 h 501"/>
                <a:gd name="T44" fmla="*/ 37 w 260"/>
                <a:gd name="T45" fmla="*/ 24 h 501"/>
                <a:gd name="T46" fmla="*/ 5 w 260"/>
                <a:gd name="T47" fmla="*/ 24 h 501"/>
                <a:gd name="T48" fmla="*/ 16 w 260"/>
                <a:gd name="T49" fmla="*/ 13 h 501"/>
                <a:gd name="T50" fmla="*/ 53 w 260"/>
                <a:gd name="T51" fmla="*/ 1 h 501"/>
                <a:gd name="T52" fmla="*/ 92 w 260"/>
                <a:gd name="T53" fmla="*/ 2 h 501"/>
                <a:gd name="T54" fmla="*/ 130 w 260"/>
                <a:gd name="T55" fmla="*/ 12 h 501"/>
                <a:gd name="T56" fmla="*/ 160 w 260"/>
                <a:gd name="T57" fmla="*/ 28 h 501"/>
                <a:gd name="T58" fmla="*/ 184 w 260"/>
                <a:gd name="T59" fmla="*/ 47 h 501"/>
                <a:gd name="T60" fmla="*/ 206 w 260"/>
                <a:gd name="T61" fmla="*/ 72 h 501"/>
                <a:gd name="T62" fmla="*/ 225 w 260"/>
                <a:gd name="T63" fmla="*/ 97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0" h="501">
                  <a:moveTo>
                    <a:pt x="232" y="111"/>
                  </a:moveTo>
                  <a:lnTo>
                    <a:pt x="248" y="153"/>
                  </a:lnTo>
                  <a:lnTo>
                    <a:pt x="257" y="198"/>
                  </a:lnTo>
                  <a:lnTo>
                    <a:pt x="260" y="246"/>
                  </a:lnTo>
                  <a:lnTo>
                    <a:pt x="258" y="293"/>
                  </a:lnTo>
                  <a:lnTo>
                    <a:pt x="249" y="339"/>
                  </a:lnTo>
                  <a:lnTo>
                    <a:pt x="234" y="384"/>
                  </a:lnTo>
                  <a:lnTo>
                    <a:pt x="213" y="424"/>
                  </a:lnTo>
                  <a:lnTo>
                    <a:pt x="186" y="461"/>
                  </a:lnTo>
                  <a:lnTo>
                    <a:pt x="175" y="470"/>
                  </a:lnTo>
                  <a:lnTo>
                    <a:pt x="160" y="478"/>
                  </a:lnTo>
                  <a:lnTo>
                    <a:pt x="144" y="486"/>
                  </a:lnTo>
                  <a:lnTo>
                    <a:pt x="127" y="493"/>
                  </a:lnTo>
                  <a:lnTo>
                    <a:pt x="111" y="498"/>
                  </a:lnTo>
                  <a:lnTo>
                    <a:pt x="97" y="501"/>
                  </a:lnTo>
                  <a:lnTo>
                    <a:pt x="87" y="501"/>
                  </a:lnTo>
                  <a:lnTo>
                    <a:pt x="82" y="499"/>
                  </a:lnTo>
                  <a:lnTo>
                    <a:pt x="87" y="493"/>
                  </a:lnTo>
                  <a:lnTo>
                    <a:pt x="96" y="485"/>
                  </a:lnTo>
                  <a:lnTo>
                    <a:pt x="108" y="475"/>
                  </a:lnTo>
                  <a:lnTo>
                    <a:pt x="123" y="464"/>
                  </a:lnTo>
                  <a:lnTo>
                    <a:pt x="140" y="453"/>
                  </a:lnTo>
                  <a:lnTo>
                    <a:pt x="154" y="441"/>
                  </a:lnTo>
                  <a:lnTo>
                    <a:pt x="167" y="430"/>
                  </a:lnTo>
                  <a:lnTo>
                    <a:pt x="175" y="421"/>
                  </a:lnTo>
                  <a:lnTo>
                    <a:pt x="188" y="388"/>
                  </a:lnTo>
                  <a:lnTo>
                    <a:pt x="198" y="355"/>
                  </a:lnTo>
                  <a:lnTo>
                    <a:pt x="205" y="319"/>
                  </a:lnTo>
                  <a:lnTo>
                    <a:pt x="210" y="284"/>
                  </a:lnTo>
                  <a:lnTo>
                    <a:pt x="212" y="247"/>
                  </a:lnTo>
                  <a:lnTo>
                    <a:pt x="210" y="210"/>
                  </a:lnTo>
                  <a:lnTo>
                    <a:pt x="206" y="174"/>
                  </a:lnTo>
                  <a:lnTo>
                    <a:pt x="198" y="140"/>
                  </a:lnTo>
                  <a:lnTo>
                    <a:pt x="196" y="130"/>
                  </a:lnTo>
                  <a:lnTo>
                    <a:pt x="194" y="120"/>
                  </a:lnTo>
                  <a:lnTo>
                    <a:pt x="190" y="111"/>
                  </a:lnTo>
                  <a:lnTo>
                    <a:pt x="186" y="103"/>
                  </a:lnTo>
                  <a:lnTo>
                    <a:pt x="181" y="93"/>
                  </a:lnTo>
                  <a:lnTo>
                    <a:pt x="175" y="85"/>
                  </a:lnTo>
                  <a:lnTo>
                    <a:pt x="169" y="78"/>
                  </a:lnTo>
                  <a:lnTo>
                    <a:pt x="163" y="70"/>
                  </a:lnTo>
                  <a:lnTo>
                    <a:pt x="140" y="53"/>
                  </a:lnTo>
                  <a:lnTo>
                    <a:pt x="114" y="40"/>
                  </a:lnTo>
                  <a:lnTo>
                    <a:pt x="87" y="32"/>
                  </a:lnTo>
                  <a:lnTo>
                    <a:pt x="61" y="27"/>
                  </a:lnTo>
                  <a:lnTo>
                    <a:pt x="37" y="24"/>
                  </a:lnTo>
                  <a:lnTo>
                    <a:pt x="17" y="24"/>
                  </a:lnTo>
                  <a:lnTo>
                    <a:pt x="5" y="24"/>
                  </a:lnTo>
                  <a:lnTo>
                    <a:pt x="0" y="24"/>
                  </a:lnTo>
                  <a:lnTo>
                    <a:pt x="16" y="13"/>
                  </a:lnTo>
                  <a:lnTo>
                    <a:pt x="34" y="6"/>
                  </a:lnTo>
                  <a:lnTo>
                    <a:pt x="53" y="1"/>
                  </a:lnTo>
                  <a:lnTo>
                    <a:pt x="73" y="0"/>
                  </a:lnTo>
                  <a:lnTo>
                    <a:pt x="92" y="2"/>
                  </a:lnTo>
                  <a:lnTo>
                    <a:pt x="112" y="6"/>
                  </a:lnTo>
                  <a:lnTo>
                    <a:pt x="130" y="12"/>
                  </a:lnTo>
                  <a:lnTo>
                    <a:pt x="148" y="19"/>
                  </a:lnTo>
                  <a:lnTo>
                    <a:pt x="160" y="28"/>
                  </a:lnTo>
                  <a:lnTo>
                    <a:pt x="173" y="37"/>
                  </a:lnTo>
                  <a:lnTo>
                    <a:pt x="184" y="47"/>
                  </a:lnTo>
                  <a:lnTo>
                    <a:pt x="196" y="59"/>
                  </a:lnTo>
                  <a:lnTo>
                    <a:pt x="206" y="72"/>
                  </a:lnTo>
                  <a:lnTo>
                    <a:pt x="216" y="84"/>
                  </a:lnTo>
                  <a:lnTo>
                    <a:pt x="225" y="97"/>
                  </a:lnTo>
                  <a:lnTo>
                    <a:pt x="23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8" name="Freeform 130"/>
            <p:cNvSpPr>
              <a:spLocks/>
            </p:cNvSpPr>
            <p:nvPr/>
          </p:nvSpPr>
          <p:spPr bwMode="auto">
            <a:xfrm>
              <a:off x="2585" y="2651"/>
              <a:ext cx="321" cy="350"/>
            </a:xfrm>
            <a:custGeom>
              <a:avLst/>
              <a:gdLst>
                <a:gd name="T0" fmla="*/ 641 w 641"/>
                <a:gd name="T1" fmla="*/ 3 h 699"/>
                <a:gd name="T2" fmla="*/ 641 w 641"/>
                <a:gd name="T3" fmla="*/ 107 h 699"/>
                <a:gd name="T4" fmla="*/ 641 w 641"/>
                <a:gd name="T5" fmla="*/ 334 h 699"/>
                <a:gd name="T6" fmla="*/ 638 w 641"/>
                <a:gd name="T7" fmla="*/ 563 h 699"/>
                <a:gd name="T8" fmla="*/ 629 w 641"/>
                <a:gd name="T9" fmla="*/ 668 h 699"/>
                <a:gd name="T10" fmla="*/ 623 w 641"/>
                <a:gd name="T11" fmla="*/ 668 h 699"/>
                <a:gd name="T12" fmla="*/ 607 w 641"/>
                <a:gd name="T13" fmla="*/ 669 h 699"/>
                <a:gd name="T14" fmla="*/ 583 w 641"/>
                <a:gd name="T15" fmla="*/ 672 h 699"/>
                <a:gd name="T16" fmla="*/ 549 w 641"/>
                <a:gd name="T17" fmla="*/ 673 h 699"/>
                <a:gd name="T18" fmla="*/ 511 w 641"/>
                <a:gd name="T19" fmla="*/ 676 h 699"/>
                <a:gd name="T20" fmla="*/ 466 w 641"/>
                <a:gd name="T21" fmla="*/ 678 h 699"/>
                <a:gd name="T22" fmla="*/ 419 w 641"/>
                <a:gd name="T23" fmla="*/ 682 h 699"/>
                <a:gd name="T24" fmla="*/ 368 w 641"/>
                <a:gd name="T25" fmla="*/ 684 h 699"/>
                <a:gd name="T26" fmla="*/ 318 w 641"/>
                <a:gd name="T27" fmla="*/ 688 h 699"/>
                <a:gd name="T28" fmla="*/ 266 w 641"/>
                <a:gd name="T29" fmla="*/ 690 h 699"/>
                <a:gd name="T30" fmla="*/ 216 w 641"/>
                <a:gd name="T31" fmla="*/ 693 h 699"/>
                <a:gd name="T32" fmla="*/ 169 w 641"/>
                <a:gd name="T33" fmla="*/ 696 h 699"/>
                <a:gd name="T34" fmla="*/ 127 w 641"/>
                <a:gd name="T35" fmla="*/ 697 h 699"/>
                <a:gd name="T36" fmla="*/ 88 w 641"/>
                <a:gd name="T37" fmla="*/ 698 h 699"/>
                <a:gd name="T38" fmla="*/ 57 w 641"/>
                <a:gd name="T39" fmla="*/ 699 h 699"/>
                <a:gd name="T40" fmla="*/ 34 w 641"/>
                <a:gd name="T41" fmla="*/ 699 h 699"/>
                <a:gd name="T42" fmla="*/ 0 w 641"/>
                <a:gd name="T43" fmla="*/ 0 h 699"/>
                <a:gd name="T44" fmla="*/ 641 w 641"/>
                <a:gd name="T45" fmla="*/ 3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1" h="699">
                  <a:moveTo>
                    <a:pt x="641" y="3"/>
                  </a:moveTo>
                  <a:lnTo>
                    <a:pt x="641" y="107"/>
                  </a:lnTo>
                  <a:lnTo>
                    <a:pt x="641" y="334"/>
                  </a:lnTo>
                  <a:lnTo>
                    <a:pt x="638" y="563"/>
                  </a:lnTo>
                  <a:lnTo>
                    <a:pt x="629" y="668"/>
                  </a:lnTo>
                  <a:lnTo>
                    <a:pt x="623" y="668"/>
                  </a:lnTo>
                  <a:lnTo>
                    <a:pt x="607" y="669"/>
                  </a:lnTo>
                  <a:lnTo>
                    <a:pt x="583" y="672"/>
                  </a:lnTo>
                  <a:lnTo>
                    <a:pt x="549" y="673"/>
                  </a:lnTo>
                  <a:lnTo>
                    <a:pt x="511" y="676"/>
                  </a:lnTo>
                  <a:lnTo>
                    <a:pt x="466" y="678"/>
                  </a:lnTo>
                  <a:lnTo>
                    <a:pt x="419" y="682"/>
                  </a:lnTo>
                  <a:lnTo>
                    <a:pt x="368" y="684"/>
                  </a:lnTo>
                  <a:lnTo>
                    <a:pt x="318" y="688"/>
                  </a:lnTo>
                  <a:lnTo>
                    <a:pt x="266" y="690"/>
                  </a:lnTo>
                  <a:lnTo>
                    <a:pt x="216" y="693"/>
                  </a:lnTo>
                  <a:lnTo>
                    <a:pt x="169" y="696"/>
                  </a:lnTo>
                  <a:lnTo>
                    <a:pt x="127" y="697"/>
                  </a:lnTo>
                  <a:lnTo>
                    <a:pt x="88" y="698"/>
                  </a:lnTo>
                  <a:lnTo>
                    <a:pt x="57" y="699"/>
                  </a:lnTo>
                  <a:lnTo>
                    <a:pt x="34" y="699"/>
                  </a:lnTo>
                  <a:lnTo>
                    <a:pt x="0" y="0"/>
                  </a:lnTo>
                  <a:lnTo>
                    <a:pt x="641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39" name="Freeform 131"/>
            <p:cNvSpPr>
              <a:spLocks/>
            </p:cNvSpPr>
            <p:nvPr/>
          </p:nvSpPr>
          <p:spPr bwMode="auto">
            <a:xfrm>
              <a:off x="3295" y="2647"/>
              <a:ext cx="117" cy="218"/>
            </a:xfrm>
            <a:custGeom>
              <a:avLst/>
              <a:gdLst>
                <a:gd name="T0" fmla="*/ 137 w 233"/>
                <a:gd name="T1" fmla="*/ 180 h 434"/>
                <a:gd name="T2" fmla="*/ 122 w 233"/>
                <a:gd name="T3" fmla="*/ 226 h 434"/>
                <a:gd name="T4" fmla="*/ 92 w 233"/>
                <a:gd name="T5" fmla="*/ 266 h 434"/>
                <a:gd name="T6" fmla="*/ 74 w 233"/>
                <a:gd name="T7" fmla="*/ 274 h 434"/>
                <a:gd name="T8" fmla="*/ 52 w 233"/>
                <a:gd name="T9" fmla="*/ 275 h 434"/>
                <a:gd name="T10" fmla="*/ 36 w 233"/>
                <a:gd name="T11" fmla="*/ 279 h 434"/>
                <a:gd name="T12" fmla="*/ 52 w 233"/>
                <a:gd name="T13" fmla="*/ 291 h 434"/>
                <a:gd name="T14" fmla="*/ 72 w 233"/>
                <a:gd name="T15" fmla="*/ 298 h 434"/>
                <a:gd name="T16" fmla="*/ 97 w 233"/>
                <a:gd name="T17" fmla="*/ 296 h 434"/>
                <a:gd name="T18" fmla="*/ 128 w 233"/>
                <a:gd name="T19" fmla="*/ 295 h 434"/>
                <a:gd name="T20" fmla="*/ 146 w 233"/>
                <a:gd name="T21" fmla="*/ 300 h 434"/>
                <a:gd name="T22" fmla="*/ 139 w 233"/>
                <a:gd name="T23" fmla="*/ 343 h 434"/>
                <a:gd name="T24" fmla="*/ 112 w 233"/>
                <a:gd name="T25" fmla="*/ 379 h 434"/>
                <a:gd name="T26" fmla="*/ 99 w 233"/>
                <a:gd name="T27" fmla="*/ 400 h 434"/>
                <a:gd name="T28" fmla="*/ 129 w 233"/>
                <a:gd name="T29" fmla="*/ 400 h 434"/>
                <a:gd name="T30" fmla="*/ 158 w 233"/>
                <a:gd name="T31" fmla="*/ 389 h 434"/>
                <a:gd name="T32" fmla="*/ 180 w 233"/>
                <a:gd name="T33" fmla="*/ 372 h 434"/>
                <a:gd name="T34" fmla="*/ 199 w 233"/>
                <a:gd name="T35" fmla="*/ 348 h 434"/>
                <a:gd name="T36" fmla="*/ 224 w 233"/>
                <a:gd name="T37" fmla="*/ 329 h 434"/>
                <a:gd name="T38" fmla="*/ 233 w 233"/>
                <a:gd name="T39" fmla="*/ 358 h 434"/>
                <a:gd name="T40" fmla="*/ 207 w 233"/>
                <a:gd name="T41" fmla="*/ 397 h 434"/>
                <a:gd name="T42" fmla="*/ 161 w 233"/>
                <a:gd name="T43" fmla="*/ 423 h 434"/>
                <a:gd name="T44" fmla="*/ 109 w 233"/>
                <a:gd name="T45" fmla="*/ 434 h 434"/>
                <a:gd name="T46" fmla="*/ 85 w 233"/>
                <a:gd name="T47" fmla="*/ 424 h 434"/>
                <a:gd name="T48" fmla="*/ 60 w 233"/>
                <a:gd name="T49" fmla="*/ 411 h 434"/>
                <a:gd name="T50" fmla="*/ 48 w 233"/>
                <a:gd name="T51" fmla="*/ 393 h 434"/>
                <a:gd name="T52" fmla="*/ 61 w 233"/>
                <a:gd name="T53" fmla="*/ 387 h 434"/>
                <a:gd name="T54" fmla="*/ 77 w 233"/>
                <a:gd name="T55" fmla="*/ 384 h 434"/>
                <a:gd name="T56" fmla="*/ 104 w 233"/>
                <a:gd name="T57" fmla="*/ 358 h 434"/>
                <a:gd name="T58" fmla="*/ 104 w 233"/>
                <a:gd name="T59" fmla="*/ 335 h 434"/>
                <a:gd name="T60" fmla="*/ 68 w 233"/>
                <a:gd name="T61" fmla="*/ 329 h 434"/>
                <a:gd name="T62" fmla="*/ 34 w 233"/>
                <a:gd name="T63" fmla="*/ 310 h 434"/>
                <a:gd name="T64" fmla="*/ 2 w 233"/>
                <a:gd name="T65" fmla="*/ 260 h 434"/>
                <a:gd name="T66" fmla="*/ 13 w 233"/>
                <a:gd name="T67" fmla="*/ 218 h 434"/>
                <a:gd name="T68" fmla="*/ 21 w 233"/>
                <a:gd name="T69" fmla="*/ 238 h 434"/>
                <a:gd name="T70" fmla="*/ 33 w 233"/>
                <a:gd name="T71" fmla="*/ 256 h 434"/>
                <a:gd name="T72" fmla="*/ 53 w 233"/>
                <a:gd name="T73" fmla="*/ 257 h 434"/>
                <a:gd name="T74" fmla="*/ 68 w 233"/>
                <a:gd name="T75" fmla="*/ 256 h 434"/>
                <a:gd name="T76" fmla="*/ 82 w 233"/>
                <a:gd name="T77" fmla="*/ 248 h 434"/>
                <a:gd name="T78" fmla="*/ 87 w 233"/>
                <a:gd name="T79" fmla="*/ 149 h 434"/>
                <a:gd name="T80" fmla="*/ 66 w 233"/>
                <a:gd name="T81" fmla="*/ 51 h 434"/>
                <a:gd name="T82" fmla="*/ 117 w 233"/>
                <a:gd name="T83" fmla="*/ 16 h 434"/>
                <a:gd name="T84" fmla="*/ 133 w 233"/>
                <a:gd name="T85" fmla="*/ 147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33" h="434">
                  <a:moveTo>
                    <a:pt x="133" y="147"/>
                  </a:moveTo>
                  <a:lnTo>
                    <a:pt x="137" y="164"/>
                  </a:lnTo>
                  <a:lnTo>
                    <a:pt x="137" y="180"/>
                  </a:lnTo>
                  <a:lnTo>
                    <a:pt x="135" y="196"/>
                  </a:lnTo>
                  <a:lnTo>
                    <a:pt x="130" y="211"/>
                  </a:lnTo>
                  <a:lnTo>
                    <a:pt x="122" y="226"/>
                  </a:lnTo>
                  <a:lnTo>
                    <a:pt x="114" y="240"/>
                  </a:lnTo>
                  <a:lnTo>
                    <a:pt x="104" y="253"/>
                  </a:lnTo>
                  <a:lnTo>
                    <a:pt x="92" y="266"/>
                  </a:lnTo>
                  <a:lnTo>
                    <a:pt x="86" y="270"/>
                  </a:lnTo>
                  <a:lnTo>
                    <a:pt x="79" y="272"/>
                  </a:lnTo>
                  <a:lnTo>
                    <a:pt x="74" y="274"/>
                  </a:lnTo>
                  <a:lnTo>
                    <a:pt x="67" y="275"/>
                  </a:lnTo>
                  <a:lnTo>
                    <a:pt x="60" y="275"/>
                  </a:lnTo>
                  <a:lnTo>
                    <a:pt x="52" y="275"/>
                  </a:lnTo>
                  <a:lnTo>
                    <a:pt x="41" y="275"/>
                  </a:lnTo>
                  <a:lnTo>
                    <a:pt x="31" y="273"/>
                  </a:lnTo>
                  <a:lnTo>
                    <a:pt x="36" y="279"/>
                  </a:lnTo>
                  <a:lnTo>
                    <a:pt x="40" y="283"/>
                  </a:lnTo>
                  <a:lnTo>
                    <a:pt x="46" y="288"/>
                  </a:lnTo>
                  <a:lnTo>
                    <a:pt x="52" y="291"/>
                  </a:lnTo>
                  <a:lnTo>
                    <a:pt x="59" y="295"/>
                  </a:lnTo>
                  <a:lnTo>
                    <a:pt x="66" y="297"/>
                  </a:lnTo>
                  <a:lnTo>
                    <a:pt x="72" y="298"/>
                  </a:lnTo>
                  <a:lnTo>
                    <a:pt x="79" y="300"/>
                  </a:lnTo>
                  <a:lnTo>
                    <a:pt x="87" y="298"/>
                  </a:lnTo>
                  <a:lnTo>
                    <a:pt x="97" y="296"/>
                  </a:lnTo>
                  <a:lnTo>
                    <a:pt x="107" y="295"/>
                  </a:lnTo>
                  <a:lnTo>
                    <a:pt x="117" y="295"/>
                  </a:lnTo>
                  <a:lnTo>
                    <a:pt x="128" y="295"/>
                  </a:lnTo>
                  <a:lnTo>
                    <a:pt x="136" y="295"/>
                  </a:lnTo>
                  <a:lnTo>
                    <a:pt x="143" y="297"/>
                  </a:lnTo>
                  <a:lnTo>
                    <a:pt x="146" y="300"/>
                  </a:lnTo>
                  <a:lnTo>
                    <a:pt x="146" y="316"/>
                  </a:lnTo>
                  <a:lnTo>
                    <a:pt x="144" y="329"/>
                  </a:lnTo>
                  <a:lnTo>
                    <a:pt x="139" y="343"/>
                  </a:lnTo>
                  <a:lnTo>
                    <a:pt x="131" y="356"/>
                  </a:lnTo>
                  <a:lnTo>
                    <a:pt x="122" y="369"/>
                  </a:lnTo>
                  <a:lnTo>
                    <a:pt x="112" y="379"/>
                  </a:lnTo>
                  <a:lnTo>
                    <a:pt x="101" y="388"/>
                  </a:lnTo>
                  <a:lnTo>
                    <a:pt x="90" y="396"/>
                  </a:lnTo>
                  <a:lnTo>
                    <a:pt x="99" y="400"/>
                  </a:lnTo>
                  <a:lnTo>
                    <a:pt x="109" y="401"/>
                  </a:lnTo>
                  <a:lnTo>
                    <a:pt x="120" y="401"/>
                  </a:lnTo>
                  <a:lnTo>
                    <a:pt x="129" y="400"/>
                  </a:lnTo>
                  <a:lnTo>
                    <a:pt x="139" y="397"/>
                  </a:lnTo>
                  <a:lnTo>
                    <a:pt x="148" y="394"/>
                  </a:lnTo>
                  <a:lnTo>
                    <a:pt x="158" y="389"/>
                  </a:lnTo>
                  <a:lnTo>
                    <a:pt x="166" y="385"/>
                  </a:lnTo>
                  <a:lnTo>
                    <a:pt x="174" y="379"/>
                  </a:lnTo>
                  <a:lnTo>
                    <a:pt x="180" y="372"/>
                  </a:lnTo>
                  <a:lnTo>
                    <a:pt x="186" y="364"/>
                  </a:lnTo>
                  <a:lnTo>
                    <a:pt x="192" y="356"/>
                  </a:lnTo>
                  <a:lnTo>
                    <a:pt x="199" y="348"/>
                  </a:lnTo>
                  <a:lnTo>
                    <a:pt x="206" y="340"/>
                  </a:lnTo>
                  <a:lnTo>
                    <a:pt x="214" y="334"/>
                  </a:lnTo>
                  <a:lnTo>
                    <a:pt x="224" y="329"/>
                  </a:lnTo>
                  <a:lnTo>
                    <a:pt x="229" y="339"/>
                  </a:lnTo>
                  <a:lnTo>
                    <a:pt x="233" y="349"/>
                  </a:lnTo>
                  <a:lnTo>
                    <a:pt x="233" y="358"/>
                  </a:lnTo>
                  <a:lnTo>
                    <a:pt x="230" y="369"/>
                  </a:lnTo>
                  <a:lnTo>
                    <a:pt x="220" y="385"/>
                  </a:lnTo>
                  <a:lnTo>
                    <a:pt x="207" y="397"/>
                  </a:lnTo>
                  <a:lnTo>
                    <a:pt x="193" y="408"/>
                  </a:lnTo>
                  <a:lnTo>
                    <a:pt x="178" y="416"/>
                  </a:lnTo>
                  <a:lnTo>
                    <a:pt x="161" y="423"/>
                  </a:lnTo>
                  <a:lnTo>
                    <a:pt x="144" y="427"/>
                  </a:lnTo>
                  <a:lnTo>
                    <a:pt x="127" y="431"/>
                  </a:lnTo>
                  <a:lnTo>
                    <a:pt x="109" y="434"/>
                  </a:lnTo>
                  <a:lnTo>
                    <a:pt x="101" y="431"/>
                  </a:lnTo>
                  <a:lnTo>
                    <a:pt x="93" y="427"/>
                  </a:lnTo>
                  <a:lnTo>
                    <a:pt x="85" y="424"/>
                  </a:lnTo>
                  <a:lnTo>
                    <a:pt x="76" y="420"/>
                  </a:lnTo>
                  <a:lnTo>
                    <a:pt x="68" y="417"/>
                  </a:lnTo>
                  <a:lnTo>
                    <a:pt x="60" y="411"/>
                  </a:lnTo>
                  <a:lnTo>
                    <a:pt x="53" y="406"/>
                  </a:lnTo>
                  <a:lnTo>
                    <a:pt x="46" y="397"/>
                  </a:lnTo>
                  <a:lnTo>
                    <a:pt x="48" y="393"/>
                  </a:lnTo>
                  <a:lnTo>
                    <a:pt x="52" y="391"/>
                  </a:lnTo>
                  <a:lnTo>
                    <a:pt x="56" y="388"/>
                  </a:lnTo>
                  <a:lnTo>
                    <a:pt x="61" y="387"/>
                  </a:lnTo>
                  <a:lnTo>
                    <a:pt x="67" y="386"/>
                  </a:lnTo>
                  <a:lnTo>
                    <a:pt x="72" y="385"/>
                  </a:lnTo>
                  <a:lnTo>
                    <a:pt x="77" y="384"/>
                  </a:lnTo>
                  <a:lnTo>
                    <a:pt x="82" y="381"/>
                  </a:lnTo>
                  <a:lnTo>
                    <a:pt x="93" y="370"/>
                  </a:lnTo>
                  <a:lnTo>
                    <a:pt x="104" y="358"/>
                  </a:lnTo>
                  <a:lnTo>
                    <a:pt x="112" y="346"/>
                  </a:lnTo>
                  <a:lnTo>
                    <a:pt x="115" y="332"/>
                  </a:lnTo>
                  <a:lnTo>
                    <a:pt x="104" y="335"/>
                  </a:lnTo>
                  <a:lnTo>
                    <a:pt x="91" y="335"/>
                  </a:lnTo>
                  <a:lnTo>
                    <a:pt x="79" y="334"/>
                  </a:lnTo>
                  <a:lnTo>
                    <a:pt x="68" y="329"/>
                  </a:lnTo>
                  <a:lnTo>
                    <a:pt x="56" y="325"/>
                  </a:lnTo>
                  <a:lnTo>
                    <a:pt x="45" y="318"/>
                  </a:lnTo>
                  <a:lnTo>
                    <a:pt x="34" y="310"/>
                  </a:lnTo>
                  <a:lnTo>
                    <a:pt x="24" y="301"/>
                  </a:lnTo>
                  <a:lnTo>
                    <a:pt x="10" y="282"/>
                  </a:lnTo>
                  <a:lnTo>
                    <a:pt x="2" y="260"/>
                  </a:lnTo>
                  <a:lnTo>
                    <a:pt x="0" y="237"/>
                  </a:lnTo>
                  <a:lnTo>
                    <a:pt x="6" y="215"/>
                  </a:lnTo>
                  <a:lnTo>
                    <a:pt x="13" y="218"/>
                  </a:lnTo>
                  <a:lnTo>
                    <a:pt x="16" y="223"/>
                  </a:lnTo>
                  <a:lnTo>
                    <a:pt x="18" y="230"/>
                  </a:lnTo>
                  <a:lnTo>
                    <a:pt x="21" y="238"/>
                  </a:lnTo>
                  <a:lnTo>
                    <a:pt x="23" y="245"/>
                  </a:lnTo>
                  <a:lnTo>
                    <a:pt x="28" y="252"/>
                  </a:lnTo>
                  <a:lnTo>
                    <a:pt x="33" y="256"/>
                  </a:lnTo>
                  <a:lnTo>
                    <a:pt x="44" y="257"/>
                  </a:lnTo>
                  <a:lnTo>
                    <a:pt x="48" y="257"/>
                  </a:lnTo>
                  <a:lnTo>
                    <a:pt x="53" y="257"/>
                  </a:lnTo>
                  <a:lnTo>
                    <a:pt x="57" y="257"/>
                  </a:lnTo>
                  <a:lnTo>
                    <a:pt x="63" y="257"/>
                  </a:lnTo>
                  <a:lnTo>
                    <a:pt x="68" y="256"/>
                  </a:lnTo>
                  <a:lnTo>
                    <a:pt x="74" y="253"/>
                  </a:lnTo>
                  <a:lnTo>
                    <a:pt x="78" y="251"/>
                  </a:lnTo>
                  <a:lnTo>
                    <a:pt x="82" y="248"/>
                  </a:lnTo>
                  <a:lnTo>
                    <a:pt x="97" y="215"/>
                  </a:lnTo>
                  <a:lnTo>
                    <a:pt x="97" y="182"/>
                  </a:lnTo>
                  <a:lnTo>
                    <a:pt x="87" y="149"/>
                  </a:lnTo>
                  <a:lnTo>
                    <a:pt x="75" y="114"/>
                  </a:lnTo>
                  <a:lnTo>
                    <a:pt x="66" y="82"/>
                  </a:lnTo>
                  <a:lnTo>
                    <a:pt x="66" y="51"/>
                  </a:lnTo>
                  <a:lnTo>
                    <a:pt x="79" y="23"/>
                  </a:lnTo>
                  <a:lnTo>
                    <a:pt x="115" y="0"/>
                  </a:lnTo>
                  <a:lnTo>
                    <a:pt x="117" y="16"/>
                  </a:lnTo>
                  <a:lnTo>
                    <a:pt x="122" y="56"/>
                  </a:lnTo>
                  <a:lnTo>
                    <a:pt x="128" y="105"/>
                  </a:lnTo>
                  <a:lnTo>
                    <a:pt x="133" y="1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0" name="Freeform 132"/>
            <p:cNvSpPr>
              <a:spLocks/>
            </p:cNvSpPr>
            <p:nvPr/>
          </p:nvSpPr>
          <p:spPr bwMode="auto">
            <a:xfrm>
              <a:off x="2603" y="2661"/>
              <a:ext cx="289" cy="328"/>
            </a:xfrm>
            <a:custGeom>
              <a:avLst/>
              <a:gdLst>
                <a:gd name="T0" fmla="*/ 568 w 578"/>
                <a:gd name="T1" fmla="*/ 622 h 654"/>
                <a:gd name="T2" fmla="*/ 545 w 578"/>
                <a:gd name="T3" fmla="*/ 624 h 654"/>
                <a:gd name="T4" fmla="*/ 517 w 578"/>
                <a:gd name="T5" fmla="*/ 625 h 654"/>
                <a:gd name="T6" fmla="*/ 481 w 578"/>
                <a:gd name="T7" fmla="*/ 629 h 654"/>
                <a:gd name="T8" fmla="*/ 441 w 578"/>
                <a:gd name="T9" fmla="*/ 631 h 654"/>
                <a:gd name="T10" fmla="*/ 398 w 578"/>
                <a:gd name="T11" fmla="*/ 633 h 654"/>
                <a:gd name="T12" fmla="*/ 352 w 578"/>
                <a:gd name="T13" fmla="*/ 636 h 654"/>
                <a:gd name="T14" fmla="*/ 305 w 578"/>
                <a:gd name="T15" fmla="*/ 639 h 654"/>
                <a:gd name="T16" fmla="*/ 258 w 578"/>
                <a:gd name="T17" fmla="*/ 641 h 654"/>
                <a:gd name="T18" fmla="*/ 213 w 578"/>
                <a:gd name="T19" fmla="*/ 644 h 654"/>
                <a:gd name="T20" fmla="*/ 169 w 578"/>
                <a:gd name="T21" fmla="*/ 646 h 654"/>
                <a:gd name="T22" fmla="*/ 129 w 578"/>
                <a:gd name="T23" fmla="*/ 648 h 654"/>
                <a:gd name="T24" fmla="*/ 94 w 578"/>
                <a:gd name="T25" fmla="*/ 651 h 654"/>
                <a:gd name="T26" fmla="*/ 64 w 578"/>
                <a:gd name="T27" fmla="*/ 652 h 654"/>
                <a:gd name="T28" fmla="*/ 42 w 578"/>
                <a:gd name="T29" fmla="*/ 653 h 654"/>
                <a:gd name="T30" fmla="*/ 27 w 578"/>
                <a:gd name="T31" fmla="*/ 654 h 654"/>
                <a:gd name="T32" fmla="*/ 23 w 578"/>
                <a:gd name="T33" fmla="*/ 654 h 654"/>
                <a:gd name="T34" fmla="*/ 0 w 578"/>
                <a:gd name="T35" fmla="*/ 0 h 654"/>
                <a:gd name="T36" fmla="*/ 578 w 578"/>
                <a:gd name="T37" fmla="*/ 8 h 654"/>
                <a:gd name="T38" fmla="*/ 568 w 578"/>
                <a:gd name="T39" fmla="*/ 622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8" h="654">
                  <a:moveTo>
                    <a:pt x="568" y="622"/>
                  </a:moveTo>
                  <a:lnTo>
                    <a:pt x="545" y="624"/>
                  </a:lnTo>
                  <a:lnTo>
                    <a:pt x="517" y="625"/>
                  </a:lnTo>
                  <a:lnTo>
                    <a:pt x="481" y="629"/>
                  </a:lnTo>
                  <a:lnTo>
                    <a:pt x="441" y="631"/>
                  </a:lnTo>
                  <a:lnTo>
                    <a:pt x="398" y="633"/>
                  </a:lnTo>
                  <a:lnTo>
                    <a:pt x="352" y="636"/>
                  </a:lnTo>
                  <a:lnTo>
                    <a:pt x="305" y="639"/>
                  </a:lnTo>
                  <a:lnTo>
                    <a:pt x="258" y="641"/>
                  </a:lnTo>
                  <a:lnTo>
                    <a:pt x="213" y="644"/>
                  </a:lnTo>
                  <a:lnTo>
                    <a:pt x="169" y="646"/>
                  </a:lnTo>
                  <a:lnTo>
                    <a:pt x="129" y="648"/>
                  </a:lnTo>
                  <a:lnTo>
                    <a:pt x="94" y="651"/>
                  </a:lnTo>
                  <a:lnTo>
                    <a:pt x="64" y="652"/>
                  </a:lnTo>
                  <a:lnTo>
                    <a:pt x="42" y="653"/>
                  </a:lnTo>
                  <a:lnTo>
                    <a:pt x="27" y="654"/>
                  </a:lnTo>
                  <a:lnTo>
                    <a:pt x="23" y="654"/>
                  </a:lnTo>
                  <a:lnTo>
                    <a:pt x="0" y="0"/>
                  </a:lnTo>
                  <a:lnTo>
                    <a:pt x="578" y="8"/>
                  </a:lnTo>
                  <a:lnTo>
                    <a:pt x="568" y="622"/>
                  </a:lnTo>
                  <a:close/>
                </a:path>
              </a:pathLst>
            </a:custGeom>
            <a:solidFill>
              <a:srgbClr val="26A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1" name="Freeform 133"/>
            <p:cNvSpPr>
              <a:spLocks/>
            </p:cNvSpPr>
            <p:nvPr/>
          </p:nvSpPr>
          <p:spPr bwMode="auto">
            <a:xfrm>
              <a:off x="2561" y="3027"/>
              <a:ext cx="378" cy="112"/>
            </a:xfrm>
            <a:custGeom>
              <a:avLst/>
              <a:gdLst>
                <a:gd name="T0" fmla="*/ 754 w 756"/>
                <a:gd name="T1" fmla="*/ 7 h 226"/>
                <a:gd name="T2" fmla="*/ 741 w 756"/>
                <a:gd name="T3" fmla="*/ 14 h 226"/>
                <a:gd name="T4" fmla="*/ 716 w 756"/>
                <a:gd name="T5" fmla="*/ 27 h 226"/>
                <a:gd name="T6" fmla="*/ 682 w 756"/>
                <a:gd name="T7" fmla="*/ 43 h 226"/>
                <a:gd name="T8" fmla="*/ 643 w 756"/>
                <a:gd name="T9" fmla="*/ 59 h 226"/>
                <a:gd name="T10" fmla="*/ 602 w 756"/>
                <a:gd name="T11" fmla="*/ 74 h 226"/>
                <a:gd name="T12" fmla="*/ 559 w 756"/>
                <a:gd name="T13" fmla="*/ 86 h 226"/>
                <a:gd name="T14" fmla="*/ 519 w 756"/>
                <a:gd name="T15" fmla="*/ 92 h 226"/>
                <a:gd name="T16" fmla="*/ 486 w 756"/>
                <a:gd name="T17" fmla="*/ 128 h 226"/>
                <a:gd name="T18" fmla="*/ 475 w 756"/>
                <a:gd name="T19" fmla="*/ 210 h 226"/>
                <a:gd name="T20" fmla="*/ 458 w 756"/>
                <a:gd name="T21" fmla="*/ 206 h 226"/>
                <a:gd name="T22" fmla="*/ 453 w 756"/>
                <a:gd name="T23" fmla="*/ 151 h 226"/>
                <a:gd name="T24" fmla="*/ 460 w 756"/>
                <a:gd name="T25" fmla="*/ 116 h 226"/>
                <a:gd name="T26" fmla="*/ 467 w 756"/>
                <a:gd name="T27" fmla="*/ 101 h 226"/>
                <a:gd name="T28" fmla="*/ 476 w 756"/>
                <a:gd name="T29" fmla="*/ 90 h 226"/>
                <a:gd name="T30" fmla="*/ 488 w 756"/>
                <a:gd name="T31" fmla="*/ 81 h 226"/>
                <a:gd name="T32" fmla="*/ 505 w 756"/>
                <a:gd name="T33" fmla="*/ 77 h 226"/>
                <a:gd name="T34" fmla="*/ 541 w 756"/>
                <a:gd name="T35" fmla="*/ 69 h 226"/>
                <a:gd name="T36" fmla="*/ 590 w 756"/>
                <a:gd name="T37" fmla="*/ 54 h 226"/>
                <a:gd name="T38" fmla="*/ 636 w 756"/>
                <a:gd name="T39" fmla="*/ 38 h 226"/>
                <a:gd name="T40" fmla="*/ 636 w 756"/>
                <a:gd name="T41" fmla="*/ 32 h 226"/>
                <a:gd name="T42" fmla="*/ 574 w 756"/>
                <a:gd name="T43" fmla="*/ 35 h 226"/>
                <a:gd name="T44" fmla="*/ 483 w 756"/>
                <a:gd name="T45" fmla="*/ 40 h 226"/>
                <a:gd name="T46" fmla="*/ 376 w 756"/>
                <a:gd name="T47" fmla="*/ 47 h 226"/>
                <a:gd name="T48" fmla="*/ 264 w 756"/>
                <a:gd name="T49" fmla="*/ 57 h 226"/>
                <a:gd name="T50" fmla="*/ 159 w 756"/>
                <a:gd name="T51" fmla="*/ 65 h 226"/>
                <a:gd name="T52" fmla="*/ 72 w 756"/>
                <a:gd name="T53" fmla="*/ 71 h 226"/>
                <a:gd name="T54" fmla="*/ 14 w 756"/>
                <a:gd name="T55" fmla="*/ 75 h 226"/>
                <a:gd name="T56" fmla="*/ 2 w 756"/>
                <a:gd name="T57" fmla="*/ 69 h 226"/>
                <a:gd name="T58" fmla="*/ 6 w 756"/>
                <a:gd name="T59" fmla="*/ 59 h 226"/>
                <a:gd name="T60" fmla="*/ 13 w 756"/>
                <a:gd name="T61" fmla="*/ 51 h 226"/>
                <a:gd name="T62" fmla="*/ 36 w 756"/>
                <a:gd name="T63" fmla="*/ 50 h 226"/>
                <a:gd name="T64" fmla="*/ 71 w 756"/>
                <a:gd name="T65" fmla="*/ 46 h 226"/>
                <a:gd name="T66" fmla="*/ 114 w 756"/>
                <a:gd name="T67" fmla="*/ 42 h 226"/>
                <a:gd name="T68" fmla="*/ 167 w 756"/>
                <a:gd name="T69" fmla="*/ 37 h 226"/>
                <a:gd name="T70" fmla="*/ 225 w 756"/>
                <a:gd name="T71" fmla="*/ 31 h 226"/>
                <a:gd name="T72" fmla="*/ 288 w 756"/>
                <a:gd name="T73" fmla="*/ 27 h 226"/>
                <a:gd name="T74" fmla="*/ 354 w 756"/>
                <a:gd name="T75" fmla="*/ 21 h 226"/>
                <a:gd name="T76" fmla="*/ 420 w 756"/>
                <a:gd name="T77" fmla="*/ 15 h 226"/>
                <a:gd name="T78" fmla="*/ 485 w 756"/>
                <a:gd name="T79" fmla="*/ 10 h 226"/>
                <a:gd name="T80" fmla="*/ 548 w 756"/>
                <a:gd name="T81" fmla="*/ 7 h 226"/>
                <a:gd name="T82" fmla="*/ 605 w 756"/>
                <a:gd name="T83" fmla="*/ 4 h 226"/>
                <a:gd name="T84" fmla="*/ 656 w 756"/>
                <a:gd name="T85" fmla="*/ 1 h 226"/>
                <a:gd name="T86" fmla="*/ 698 w 756"/>
                <a:gd name="T87" fmla="*/ 0 h 226"/>
                <a:gd name="T88" fmla="*/ 731 w 756"/>
                <a:gd name="T89" fmla="*/ 1 h 226"/>
                <a:gd name="T90" fmla="*/ 751 w 756"/>
                <a:gd name="T91" fmla="*/ 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56" h="226">
                  <a:moveTo>
                    <a:pt x="756" y="6"/>
                  </a:moveTo>
                  <a:lnTo>
                    <a:pt x="754" y="7"/>
                  </a:lnTo>
                  <a:lnTo>
                    <a:pt x="749" y="9"/>
                  </a:lnTo>
                  <a:lnTo>
                    <a:pt x="741" y="14"/>
                  </a:lnTo>
                  <a:lnTo>
                    <a:pt x="729" y="20"/>
                  </a:lnTo>
                  <a:lnTo>
                    <a:pt x="716" y="27"/>
                  </a:lnTo>
                  <a:lnTo>
                    <a:pt x="700" y="35"/>
                  </a:lnTo>
                  <a:lnTo>
                    <a:pt x="682" y="43"/>
                  </a:lnTo>
                  <a:lnTo>
                    <a:pt x="664" y="51"/>
                  </a:lnTo>
                  <a:lnTo>
                    <a:pt x="643" y="59"/>
                  </a:lnTo>
                  <a:lnTo>
                    <a:pt x="622" y="67"/>
                  </a:lnTo>
                  <a:lnTo>
                    <a:pt x="602" y="74"/>
                  </a:lnTo>
                  <a:lnTo>
                    <a:pt x="580" y="81"/>
                  </a:lnTo>
                  <a:lnTo>
                    <a:pt x="559" y="86"/>
                  </a:lnTo>
                  <a:lnTo>
                    <a:pt x="538" y="90"/>
                  </a:lnTo>
                  <a:lnTo>
                    <a:pt x="519" y="92"/>
                  </a:lnTo>
                  <a:lnTo>
                    <a:pt x="500" y="92"/>
                  </a:lnTo>
                  <a:lnTo>
                    <a:pt x="486" y="128"/>
                  </a:lnTo>
                  <a:lnTo>
                    <a:pt x="478" y="173"/>
                  </a:lnTo>
                  <a:lnTo>
                    <a:pt x="475" y="210"/>
                  </a:lnTo>
                  <a:lnTo>
                    <a:pt x="475" y="226"/>
                  </a:lnTo>
                  <a:lnTo>
                    <a:pt x="458" y="206"/>
                  </a:lnTo>
                  <a:lnTo>
                    <a:pt x="452" y="180"/>
                  </a:lnTo>
                  <a:lnTo>
                    <a:pt x="453" y="151"/>
                  </a:lnTo>
                  <a:lnTo>
                    <a:pt x="458" y="123"/>
                  </a:lnTo>
                  <a:lnTo>
                    <a:pt x="460" y="116"/>
                  </a:lnTo>
                  <a:lnTo>
                    <a:pt x="463" y="108"/>
                  </a:lnTo>
                  <a:lnTo>
                    <a:pt x="467" y="101"/>
                  </a:lnTo>
                  <a:lnTo>
                    <a:pt x="470" y="96"/>
                  </a:lnTo>
                  <a:lnTo>
                    <a:pt x="476" y="90"/>
                  </a:lnTo>
                  <a:lnTo>
                    <a:pt x="482" y="84"/>
                  </a:lnTo>
                  <a:lnTo>
                    <a:pt x="488" y="81"/>
                  </a:lnTo>
                  <a:lnTo>
                    <a:pt x="496" y="77"/>
                  </a:lnTo>
                  <a:lnTo>
                    <a:pt x="505" y="77"/>
                  </a:lnTo>
                  <a:lnTo>
                    <a:pt x="520" y="75"/>
                  </a:lnTo>
                  <a:lnTo>
                    <a:pt x="541" y="69"/>
                  </a:lnTo>
                  <a:lnTo>
                    <a:pt x="565" y="62"/>
                  </a:lnTo>
                  <a:lnTo>
                    <a:pt x="590" y="54"/>
                  </a:lnTo>
                  <a:lnTo>
                    <a:pt x="614" y="46"/>
                  </a:lnTo>
                  <a:lnTo>
                    <a:pt x="636" y="38"/>
                  </a:lnTo>
                  <a:lnTo>
                    <a:pt x="653" y="33"/>
                  </a:lnTo>
                  <a:lnTo>
                    <a:pt x="636" y="32"/>
                  </a:lnTo>
                  <a:lnTo>
                    <a:pt x="609" y="33"/>
                  </a:lnTo>
                  <a:lnTo>
                    <a:pt x="574" y="35"/>
                  </a:lnTo>
                  <a:lnTo>
                    <a:pt x="531" y="37"/>
                  </a:lnTo>
                  <a:lnTo>
                    <a:pt x="483" y="40"/>
                  </a:lnTo>
                  <a:lnTo>
                    <a:pt x="431" y="44"/>
                  </a:lnTo>
                  <a:lnTo>
                    <a:pt x="376" y="47"/>
                  </a:lnTo>
                  <a:lnTo>
                    <a:pt x="321" y="52"/>
                  </a:lnTo>
                  <a:lnTo>
                    <a:pt x="264" y="57"/>
                  </a:lnTo>
                  <a:lnTo>
                    <a:pt x="210" y="60"/>
                  </a:lnTo>
                  <a:lnTo>
                    <a:pt x="159" y="65"/>
                  </a:lnTo>
                  <a:lnTo>
                    <a:pt x="113" y="68"/>
                  </a:lnTo>
                  <a:lnTo>
                    <a:pt x="72" y="71"/>
                  </a:lnTo>
                  <a:lnTo>
                    <a:pt x="40" y="73"/>
                  </a:lnTo>
                  <a:lnTo>
                    <a:pt x="14" y="75"/>
                  </a:lnTo>
                  <a:lnTo>
                    <a:pt x="0" y="75"/>
                  </a:lnTo>
                  <a:lnTo>
                    <a:pt x="2" y="69"/>
                  </a:lnTo>
                  <a:lnTo>
                    <a:pt x="4" y="63"/>
                  </a:lnTo>
                  <a:lnTo>
                    <a:pt x="6" y="59"/>
                  </a:lnTo>
                  <a:lnTo>
                    <a:pt x="7" y="52"/>
                  </a:lnTo>
                  <a:lnTo>
                    <a:pt x="13" y="51"/>
                  </a:lnTo>
                  <a:lnTo>
                    <a:pt x="23" y="51"/>
                  </a:lnTo>
                  <a:lnTo>
                    <a:pt x="36" y="50"/>
                  </a:lnTo>
                  <a:lnTo>
                    <a:pt x="52" y="47"/>
                  </a:lnTo>
                  <a:lnTo>
                    <a:pt x="71" y="46"/>
                  </a:lnTo>
                  <a:lnTo>
                    <a:pt x="91" y="44"/>
                  </a:lnTo>
                  <a:lnTo>
                    <a:pt x="114" y="42"/>
                  </a:lnTo>
                  <a:lnTo>
                    <a:pt x="140" y="39"/>
                  </a:lnTo>
                  <a:lnTo>
                    <a:pt x="167" y="37"/>
                  </a:lnTo>
                  <a:lnTo>
                    <a:pt x="195" y="35"/>
                  </a:lnTo>
                  <a:lnTo>
                    <a:pt x="225" y="31"/>
                  </a:lnTo>
                  <a:lnTo>
                    <a:pt x="256" y="29"/>
                  </a:lnTo>
                  <a:lnTo>
                    <a:pt x="288" y="27"/>
                  </a:lnTo>
                  <a:lnTo>
                    <a:pt x="321" y="23"/>
                  </a:lnTo>
                  <a:lnTo>
                    <a:pt x="354" y="21"/>
                  </a:lnTo>
                  <a:lnTo>
                    <a:pt x="387" y="18"/>
                  </a:lnTo>
                  <a:lnTo>
                    <a:pt x="420" y="15"/>
                  </a:lnTo>
                  <a:lnTo>
                    <a:pt x="453" y="13"/>
                  </a:lnTo>
                  <a:lnTo>
                    <a:pt x="485" y="10"/>
                  </a:lnTo>
                  <a:lnTo>
                    <a:pt x="516" y="8"/>
                  </a:lnTo>
                  <a:lnTo>
                    <a:pt x="548" y="7"/>
                  </a:lnTo>
                  <a:lnTo>
                    <a:pt x="576" y="5"/>
                  </a:lnTo>
                  <a:lnTo>
                    <a:pt x="605" y="4"/>
                  </a:lnTo>
                  <a:lnTo>
                    <a:pt x="632" y="2"/>
                  </a:lnTo>
                  <a:lnTo>
                    <a:pt x="656" y="1"/>
                  </a:lnTo>
                  <a:lnTo>
                    <a:pt x="678" y="1"/>
                  </a:lnTo>
                  <a:lnTo>
                    <a:pt x="698" y="0"/>
                  </a:lnTo>
                  <a:lnTo>
                    <a:pt x="716" y="1"/>
                  </a:lnTo>
                  <a:lnTo>
                    <a:pt x="731" y="1"/>
                  </a:lnTo>
                  <a:lnTo>
                    <a:pt x="742" y="2"/>
                  </a:lnTo>
                  <a:lnTo>
                    <a:pt x="751" y="4"/>
                  </a:lnTo>
                  <a:lnTo>
                    <a:pt x="756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2" name="Freeform 134"/>
            <p:cNvSpPr>
              <a:spLocks/>
            </p:cNvSpPr>
            <p:nvPr/>
          </p:nvSpPr>
          <p:spPr bwMode="auto">
            <a:xfrm>
              <a:off x="2437" y="3085"/>
              <a:ext cx="496" cy="113"/>
            </a:xfrm>
            <a:custGeom>
              <a:avLst/>
              <a:gdLst>
                <a:gd name="T0" fmla="*/ 289 w 991"/>
                <a:gd name="T1" fmla="*/ 222 h 225"/>
                <a:gd name="T2" fmla="*/ 235 w 991"/>
                <a:gd name="T3" fmla="*/ 209 h 225"/>
                <a:gd name="T4" fmla="*/ 156 w 991"/>
                <a:gd name="T5" fmla="*/ 190 h 225"/>
                <a:gd name="T6" fmla="*/ 76 w 991"/>
                <a:gd name="T7" fmla="*/ 169 h 225"/>
                <a:gd name="T8" fmla="*/ 17 w 991"/>
                <a:gd name="T9" fmla="*/ 151 h 225"/>
                <a:gd name="T10" fmla="*/ 2 w 991"/>
                <a:gd name="T11" fmla="*/ 139 h 225"/>
                <a:gd name="T12" fmla="*/ 13 w 991"/>
                <a:gd name="T13" fmla="*/ 127 h 225"/>
                <a:gd name="T14" fmla="*/ 335 w 991"/>
                <a:gd name="T15" fmla="*/ 70 h 225"/>
                <a:gd name="T16" fmla="*/ 327 w 991"/>
                <a:gd name="T17" fmla="*/ 24 h 225"/>
                <a:gd name="T18" fmla="*/ 306 w 991"/>
                <a:gd name="T19" fmla="*/ 26 h 225"/>
                <a:gd name="T20" fmla="*/ 258 w 991"/>
                <a:gd name="T21" fmla="*/ 31 h 225"/>
                <a:gd name="T22" fmla="*/ 195 w 991"/>
                <a:gd name="T23" fmla="*/ 36 h 225"/>
                <a:gd name="T24" fmla="*/ 139 w 991"/>
                <a:gd name="T25" fmla="*/ 42 h 225"/>
                <a:gd name="T26" fmla="*/ 103 w 991"/>
                <a:gd name="T27" fmla="*/ 46 h 225"/>
                <a:gd name="T28" fmla="*/ 98 w 991"/>
                <a:gd name="T29" fmla="*/ 40 h 225"/>
                <a:gd name="T30" fmla="*/ 113 w 991"/>
                <a:gd name="T31" fmla="*/ 31 h 225"/>
                <a:gd name="T32" fmla="*/ 159 w 991"/>
                <a:gd name="T33" fmla="*/ 24 h 225"/>
                <a:gd name="T34" fmla="*/ 205 w 991"/>
                <a:gd name="T35" fmla="*/ 17 h 225"/>
                <a:gd name="T36" fmla="*/ 251 w 991"/>
                <a:gd name="T37" fmla="*/ 12 h 225"/>
                <a:gd name="T38" fmla="*/ 297 w 991"/>
                <a:gd name="T39" fmla="*/ 6 h 225"/>
                <a:gd name="T40" fmla="*/ 343 w 991"/>
                <a:gd name="T41" fmla="*/ 0 h 225"/>
                <a:gd name="T42" fmla="*/ 365 w 991"/>
                <a:gd name="T43" fmla="*/ 46 h 225"/>
                <a:gd name="T44" fmla="*/ 368 w 991"/>
                <a:gd name="T45" fmla="*/ 96 h 225"/>
                <a:gd name="T46" fmla="*/ 327 w 991"/>
                <a:gd name="T47" fmla="*/ 131 h 225"/>
                <a:gd name="T48" fmla="*/ 292 w 991"/>
                <a:gd name="T49" fmla="*/ 115 h 225"/>
                <a:gd name="T50" fmla="*/ 245 w 991"/>
                <a:gd name="T51" fmla="*/ 119 h 225"/>
                <a:gd name="T52" fmla="*/ 198 w 991"/>
                <a:gd name="T53" fmla="*/ 126 h 225"/>
                <a:gd name="T54" fmla="*/ 152 w 991"/>
                <a:gd name="T55" fmla="*/ 134 h 225"/>
                <a:gd name="T56" fmla="*/ 106 w 991"/>
                <a:gd name="T57" fmla="*/ 141 h 225"/>
                <a:gd name="T58" fmla="*/ 89 w 991"/>
                <a:gd name="T59" fmla="*/ 149 h 225"/>
                <a:gd name="T60" fmla="*/ 133 w 991"/>
                <a:gd name="T61" fmla="*/ 159 h 225"/>
                <a:gd name="T62" fmla="*/ 176 w 991"/>
                <a:gd name="T63" fmla="*/ 170 h 225"/>
                <a:gd name="T64" fmla="*/ 220 w 991"/>
                <a:gd name="T65" fmla="*/ 180 h 225"/>
                <a:gd name="T66" fmla="*/ 263 w 991"/>
                <a:gd name="T67" fmla="*/ 190 h 225"/>
                <a:gd name="T68" fmla="*/ 307 w 991"/>
                <a:gd name="T69" fmla="*/ 199 h 225"/>
                <a:gd name="T70" fmla="*/ 352 w 991"/>
                <a:gd name="T71" fmla="*/ 192 h 225"/>
                <a:gd name="T72" fmla="*/ 464 w 991"/>
                <a:gd name="T73" fmla="*/ 175 h 225"/>
                <a:gd name="T74" fmla="*/ 610 w 991"/>
                <a:gd name="T75" fmla="*/ 152 h 225"/>
                <a:gd name="T76" fmla="*/ 755 w 991"/>
                <a:gd name="T77" fmla="*/ 129 h 225"/>
                <a:gd name="T78" fmla="*/ 868 w 991"/>
                <a:gd name="T79" fmla="*/ 110 h 225"/>
                <a:gd name="T80" fmla="*/ 743 w 991"/>
                <a:gd name="T81" fmla="*/ 84 h 225"/>
                <a:gd name="T82" fmla="*/ 752 w 991"/>
                <a:gd name="T83" fmla="*/ 68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91" h="225">
                  <a:moveTo>
                    <a:pt x="301" y="225"/>
                  </a:moveTo>
                  <a:lnTo>
                    <a:pt x="298" y="224"/>
                  </a:lnTo>
                  <a:lnTo>
                    <a:pt x="289" y="222"/>
                  </a:lnTo>
                  <a:lnTo>
                    <a:pt x="275" y="218"/>
                  </a:lnTo>
                  <a:lnTo>
                    <a:pt x="256" y="215"/>
                  </a:lnTo>
                  <a:lnTo>
                    <a:pt x="235" y="209"/>
                  </a:lnTo>
                  <a:lnTo>
                    <a:pt x="209" y="204"/>
                  </a:lnTo>
                  <a:lnTo>
                    <a:pt x="183" y="197"/>
                  </a:lnTo>
                  <a:lnTo>
                    <a:pt x="156" y="190"/>
                  </a:lnTo>
                  <a:lnTo>
                    <a:pt x="129" y="183"/>
                  </a:lnTo>
                  <a:lnTo>
                    <a:pt x="101" y="176"/>
                  </a:lnTo>
                  <a:lnTo>
                    <a:pt x="76" y="169"/>
                  </a:lnTo>
                  <a:lnTo>
                    <a:pt x="53" y="162"/>
                  </a:lnTo>
                  <a:lnTo>
                    <a:pt x="33" y="156"/>
                  </a:lnTo>
                  <a:lnTo>
                    <a:pt x="17" y="151"/>
                  </a:lnTo>
                  <a:lnTo>
                    <a:pt x="5" y="147"/>
                  </a:lnTo>
                  <a:lnTo>
                    <a:pt x="0" y="144"/>
                  </a:lnTo>
                  <a:lnTo>
                    <a:pt x="2" y="139"/>
                  </a:lnTo>
                  <a:lnTo>
                    <a:pt x="5" y="136"/>
                  </a:lnTo>
                  <a:lnTo>
                    <a:pt x="10" y="132"/>
                  </a:lnTo>
                  <a:lnTo>
                    <a:pt x="13" y="127"/>
                  </a:lnTo>
                  <a:lnTo>
                    <a:pt x="330" y="85"/>
                  </a:lnTo>
                  <a:lnTo>
                    <a:pt x="333" y="85"/>
                  </a:lnTo>
                  <a:lnTo>
                    <a:pt x="335" y="70"/>
                  </a:lnTo>
                  <a:lnTo>
                    <a:pt x="336" y="54"/>
                  </a:lnTo>
                  <a:lnTo>
                    <a:pt x="334" y="38"/>
                  </a:lnTo>
                  <a:lnTo>
                    <a:pt x="327" y="24"/>
                  </a:lnTo>
                  <a:lnTo>
                    <a:pt x="324" y="24"/>
                  </a:lnTo>
                  <a:lnTo>
                    <a:pt x="318" y="25"/>
                  </a:lnTo>
                  <a:lnTo>
                    <a:pt x="306" y="26"/>
                  </a:lnTo>
                  <a:lnTo>
                    <a:pt x="292" y="27"/>
                  </a:lnTo>
                  <a:lnTo>
                    <a:pt x="276" y="28"/>
                  </a:lnTo>
                  <a:lnTo>
                    <a:pt x="258" y="31"/>
                  </a:lnTo>
                  <a:lnTo>
                    <a:pt x="237" y="33"/>
                  </a:lnTo>
                  <a:lnTo>
                    <a:pt x="216" y="34"/>
                  </a:lnTo>
                  <a:lnTo>
                    <a:pt x="195" y="36"/>
                  </a:lnTo>
                  <a:lnTo>
                    <a:pt x="175" y="39"/>
                  </a:lnTo>
                  <a:lnTo>
                    <a:pt x="156" y="41"/>
                  </a:lnTo>
                  <a:lnTo>
                    <a:pt x="139" y="42"/>
                  </a:lnTo>
                  <a:lnTo>
                    <a:pt x="124" y="43"/>
                  </a:lnTo>
                  <a:lnTo>
                    <a:pt x="111" y="45"/>
                  </a:lnTo>
                  <a:lnTo>
                    <a:pt x="103" y="46"/>
                  </a:lnTo>
                  <a:lnTo>
                    <a:pt x="100" y="46"/>
                  </a:lnTo>
                  <a:lnTo>
                    <a:pt x="98" y="43"/>
                  </a:lnTo>
                  <a:lnTo>
                    <a:pt x="98" y="40"/>
                  </a:lnTo>
                  <a:lnTo>
                    <a:pt x="98" y="36"/>
                  </a:lnTo>
                  <a:lnTo>
                    <a:pt x="98" y="33"/>
                  </a:lnTo>
                  <a:lnTo>
                    <a:pt x="113" y="31"/>
                  </a:lnTo>
                  <a:lnTo>
                    <a:pt x="128" y="27"/>
                  </a:lnTo>
                  <a:lnTo>
                    <a:pt x="144" y="25"/>
                  </a:lnTo>
                  <a:lnTo>
                    <a:pt x="159" y="24"/>
                  </a:lnTo>
                  <a:lnTo>
                    <a:pt x="174" y="21"/>
                  </a:lnTo>
                  <a:lnTo>
                    <a:pt x="189" y="19"/>
                  </a:lnTo>
                  <a:lnTo>
                    <a:pt x="205" y="17"/>
                  </a:lnTo>
                  <a:lnTo>
                    <a:pt x="220" y="16"/>
                  </a:lnTo>
                  <a:lnTo>
                    <a:pt x="235" y="13"/>
                  </a:lnTo>
                  <a:lnTo>
                    <a:pt x="251" y="12"/>
                  </a:lnTo>
                  <a:lnTo>
                    <a:pt x="266" y="10"/>
                  </a:lnTo>
                  <a:lnTo>
                    <a:pt x="282" y="8"/>
                  </a:lnTo>
                  <a:lnTo>
                    <a:pt x="297" y="6"/>
                  </a:lnTo>
                  <a:lnTo>
                    <a:pt x="312" y="4"/>
                  </a:lnTo>
                  <a:lnTo>
                    <a:pt x="328" y="2"/>
                  </a:lnTo>
                  <a:lnTo>
                    <a:pt x="343" y="0"/>
                  </a:lnTo>
                  <a:lnTo>
                    <a:pt x="353" y="13"/>
                  </a:lnTo>
                  <a:lnTo>
                    <a:pt x="360" y="28"/>
                  </a:lnTo>
                  <a:lnTo>
                    <a:pt x="365" y="46"/>
                  </a:lnTo>
                  <a:lnTo>
                    <a:pt x="368" y="62"/>
                  </a:lnTo>
                  <a:lnTo>
                    <a:pt x="372" y="79"/>
                  </a:lnTo>
                  <a:lnTo>
                    <a:pt x="368" y="96"/>
                  </a:lnTo>
                  <a:lnTo>
                    <a:pt x="360" y="112"/>
                  </a:lnTo>
                  <a:lnTo>
                    <a:pt x="352" y="127"/>
                  </a:lnTo>
                  <a:lnTo>
                    <a:pt x="327" y="131"/>
                  </a:lnTo>
                  <a:lnTo>
                    <a:pt x="324" y="112"/>
                  </a:lnTo>
                  <a:lnTo>
                    <a:pt x="308" y="114"/>
                  </a:lnTo>
                  <a:lnTo>
                    <a:pt x="292" y="115"/>
                  </a:lnTo>
                  <a:lnTo>
                    <a:pt x="276" y="116"/>
                  </a:lnTo>
                  <a:lnTo>
                    <a:pt x="261" y="118"/>
                  </a:lnTo>
                  <a:lnTo>
                    <a:pt x="245" y="119"/>
                  </a:lnTo>
                  <a:lnTo>
                    <a:pt x="229" y="122"/>
                  </a:lnTo>
                  <a:lnTo>
                    <a:pt x="214" y="124"/>
                  </a:lnTo>
                  <a:lnTo>
                    <a:pt x="198" y="126"/>
                  </a:lnTo>
                  <a:lnTo>
                    <a:pt x="183" y="129"/>
                  </a:lnTo>
                  <a:lnTo>
                    <a:pt x="168" y="131"/>
                  </a:lnTo>
                  <a:lnTo>
                    <a:pt x="152" y="134"/>
                  </a:lnTo>
                  <a:lnTo>
                    <a:pt x="137" y="137"/>
                  </a:lnTo>
                  <a:lnTo>
                    <a:pt x="121" y="139"/>
                  </a:lnTo>
                  <a:lnTo>
                    <a:pt x="106" y="141"/>
                  </a:lnTo>
                  <a:lnTo>
                    <a:pt x="89" y="144"/>
                  </a:lnTo>
                  <a:lnTo>
                    <a:pt x="75" y="146"/>
                  </a:lnTo>
                  <a:lnTo>
                    <a:pt x="89" y="149"/>
                  </a:lnTo>
                  <a:lnTo>
                    <a:pt x="103" y="153"/>
                  </a:lnTo>
                  <a:lnTo>
                    <a:pt x="118" y="155"/>
                  </a:lnTo>
                  <a:lnTo>
                    <a:pt x="133" y="159"/>
                  </a:lnTo>
                  <a:lnTo>
                    <a:pt x="147" y="162"/>
                  </a:lnTo>
                  <a:lnTo>
                    <a:pt x="162" y="167"/>
                  </a:lnTo>
                  <a:lnTo>
                    <a:pt x="176" y="170"/>
                  </a:lnTo>
                  <a:lnTo>
                    <a:pt x="191" y="174"/>
                  </a:lnTo>
                  <a:lnTo>
                    <a:pt x="205" y="177"/>
                  </a:lnTo>
                  <a:lnTo>
                    <a:pt x="220" y="180"/>
                  </a:lnTo>
                  <a:lnTo>
                    <a:pt x="233" y="184"/>
                  </a:lnTo>
                  <a:lnTo>
                    <a:pt x="248" y="187"/>
                  </a:lnTo>
                  <a:lnTo>
                    <a:pt x="263" y="190"/>
                  </a:lnTo>
                  <a:lnTo>
                    <a:pt x="277" y="193"/>
                  </a:lnTo>
                  <a:lnTo>
                    <a:pt x="292" y="197"/>
                  </a:lnTo>
                  <a:lnTo>
                    <a:pt x="307" y="199"/>
                  </a:lnTo>
                  <a:lnTo>
                    <a:pt x="313" y="198"/>
                  </a:lnTo>
                  <a:lnTo>
                    <a:pt x="328" y="195"/>
                  </a:lnTo>
                  <a:lnTo>
                    <a:pt x="352" y="192"/>
                  </a:lnTo>
                  <a:lnTo>
                    <a:pt x="383" y="187"/>
                  </a:lnTo>
                  <a:lnTo>
                    <a:pt x="421" y="182"/>
                  </a:lnTo>
                  <a:lnTo>
                    <a:pt x="464" y="175"/>
                  </a:lnTo>
                  <a:lnTo>
                    <a:pt x="511" y="168"/>
                  </a:lnTo>
                  <a:lnTo>
                    <a:pt x="559" y="160"/>
                  </a:lnTo>
                  <a:lnTo>
                    <a:pt x="610" y="152"/>
                  </a:lnTo>
                  <a:lnTo>
                    <a:pt x="660" y="145"/>
                  </a:lnTo>
                  <a:lnTo>
                    <a:pt x="709" y="137"/>
                  </a:lnTo>
                  <a:lnTo>
                    <a:pt x="755" y="129"/>
                  </a:lnTo>
                  <a:lnTo>
                    <a:pt x="799" y="122"/>
                  </a:lnTo>
                  <a:lnTo>
                    <a:pt x="836" y="116"/>
                  </a:lnTo>
                  <a:lnTo>
                    <a:pt x="868" y="110"/>
                  </a:lnTo>
                  <a:lnTo>
                    <a:pt x="892" y="106"/>
                  </a:lnTo>
                  <a:lnTo>
                    <a:pt x="744" y="87"/>
                  </a:lnTo>
                  <a:lnTo>
                    <a:pt x="743" y="84"/>
                  </a:lnTo>
                  <a:lnTo>
                    <a:pt x="745" y="78"/>
                  </a:lnTo>
                  <a:lnTo>
                    <a:pt x="748" y="72"/>
                  </a:lnTo>
                  <a:lnTo>
                    <a:pt x="752" y="68"/>
                  </a:lnTo>
                  <a:lnTo>
                    <a:pt x="991" y="106"/>
                  </a:lnTo>
                  <a:lnTo>
                    <a:pt x="301" y="2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3" name="Freeform 135"/>
            <p:cNvSpPr>
              <a:spLocks/>
            </p:cNvSpPr>
            <p:nvPr/>
          </p:nvSpPr>
          <p:spPr bwMode="auto">
            <a:xfrm>
              <a:off x="2794" y="3197"/>
              <a:ext cx="25" cy="63"/>
            </a:xfrm>
            <a:custGeom>
              <a:avLst/>
              <a:gdLst>
                <a:gd name="T0" fmla="*/ 15 w 50"/>
                <a:gd name="T1" fmla="*/ 2 h 126"/>
                <a:gd name="T2" fmla="*/ 20 w 50"/>
                <a:gd name="T3" fmla="*/ 16 h 126"/>
                <a:gd name="T4" fmla="*/ 26 w 50"/>
                <a:gd name="T5" fmla="*/ 31 h 126"/>
                <a:gd name="T6" fmla="*/ 31 w 50"/>
                <a:gd name="T7" fmla="*/ 45 h 126"/>
                <a:gd name="T8" fmla="*/ 37 w 50"/>
                <a:gd name="T9" fmla="*/ 59 h 126"/>
                <a:gd name="T10" fmla="*/ 41 w 50"/>
                <a:gd name="T11" fmla="*/ 74 h 126"/>
                <a:gd name="T12" fmla="*/ 45 w 50"/>
                <a:gd name="T13" fmla="*/ 89 h 126"/>
                <a:gd name="T14" fmla="*/ 48 w 50"/>
                <a:gd name="T15" fmla="*/ 104 h 126"/>
                <a:gd name="T16" fmla="*/ 50 w 50"/>
                <a:gd name="T17" fmla="*/ 120 h 126"/>
                <a:gd name="T18" fmla="*/ 38 w 50"/>
                <a:gd name="T19" fmla="*/ 126 h 126"/>
                <a:gd name="T20" fmla="*/ 31 w 50"/>
                <a:gd name="T21" fmla="*/ 112 h 126"/>
                <a:gd name="T22" fmla="*/ 29 w 50"/>
                <a:gd name="T23" fmla="*/ 96 h 126"/>
                <a:gd name="T24" fmla="*/ 26 w 50"/>
                <a:gd name="T25" fmla="*/ 81 h 126"/>
                <a:gd name="T26" fmla="*/ 22 w 50"/>
                <a:gd name="T27" fmla="*/ 66 h 126"/>
                <a:gd name="T28" fmla="*/ 0 w 50"/>
                <a:gd name="T29" fmla="*/ 7 h 126"/>
                <a:gd name="T30" fmla="*/ 2 w 50"/>
                <a:gd name="T31" fmla="*/ 4 h 126"/>
                <a:gd name="T32" fmla="*/ 5 w 50"/>
                <a:gd name="T33" fmla="*/ 1 h 126"/>
                <a:gd name="T34" fmla="*/ 10 w 50"/>
                <a:gd name="T35" fmla="*/ 0 h 126"/>
                <a:gd name="T36" fmla="*/ 15 w 50"/>
                <a:gd name="T37" fmla="*/ 2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" h="126">
                  <a:moveTo>
                    <a:pt x="15" y="2"/>
                  </a:moveTo>
                  <a:lnTo>
                    <a:pt x="20" y="16"/>
                  </a:lnTo>
                  <a:lnTo>
                    <a:pt x="26" y="31"/>
                  </a:lnTo>
                  <a:lnTo>
                    <a:pt x="31" y="45"/>
                  </a:lnTo>
                  <a:lnTo>
                    <a:pt x="37" y="59"/>
                  </a:lnTo>
                  <a:lnTo>
                    <a:pt x="41" y="74"/>
                  </a:lnTo>
                  <a:lnTo>
                    <a:pt x="45" y="89"/>
                  </a:lnTo>
                  <a:lnTo>
                    <a:pt x="48" y="104"/>
                  </a:lnTo>
                  <a:lnTo>
                    <a:pt x="50" y="120"/>
                  </a:lnTo>
                  <a:lnTo>
                    <a:pt x="38" y="126"/>
                  </a:lnTo>
                  <a:lnTo>
                    <a:pt x="31" y="112"/>
                  </a:lnTo>
                  <a:lnTo>
                    <a:pt x="29" y="96"/>
                  </a:lnTo>
                  <a:lnTo>
                    <a:pt x="26" y="81"/>
                  </a:lnTo>
                  <a:lnTo>
                    <a:pt x="22" y="66"/>
                  </a:lnTo>
                  <a:lnTo>
                    <a:pt x="0" y="7"/>
                  </a:lnTo>
                  <a:lnTo>
                    <a:pt x="2" y="4"/>
                  </a:lnTo>
                  <a:lnTo>
                    <a:pt x="5" y="1"/>
                  </a:lnTo>
                  <a:lnTo>
                    <a:pt x="10" y="0"/>
                  </a:lnTo>
                  <a:lnTo>
                    <a:pt x="1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4" name="Freeform 136"/>
            <p:cNvSpPr>
              <a:spLocks/>
            </p:cNvSpPr>
            <p:nvPr/>
          </p:nvSpPr>
          <p:spPr bwMode="auto">
            <a:xfrm>
              <a:off x="2772" y="3198"/>
              <a:ext cx="28" cy="55"/>
            </a:xfrm>
            <a:custGeom>
              <a:avLst/>
              <a:gdLst>
                <a:gd name="T0" fmla="*/ 13 w 56"/>
                <a:gd name="T1" fmla="*/ 0 h 111"/>
                <a:gd name="T2" fmla="*/ 20 w 56"/>
                <a:gd name="T3" fmla="*/ 13 h 111"/>
                <a:gd name="T4" fmla="*/ 26 w 56"/>
                <a:gd name="T5" fmla="*/ 26 h 111"/>
                <a:gd name="T6" fmla="*/ 33 w 56"/>
                <a:gd name="T7" fmla="*/ 38 h 111"/>
                <a:gd name="T8" fmla="*/ 39 w 56"/>
                <a:gd name="T9" fmla="*/ 51 h 111"/>
                <a:gd name="T10" fmla="*/ 45 w 56"/>
                <a:gd name="T11" fmla="*/ 64 h 111"/>
                <a:gd name="T12" fmla="*/ 49 w 56"/>
                <a:gd name="T13" fmla="*/ 78 h 111"/>
                <a:gd name="T14" fmla="*/ 54 w 56"/>
                <a:gd name="T15" fmla="*/ 91 h 111"/>
                <a:gd name="T16" fmla="*/ 56 w 56"/>
                <a:gd name="T17" fmla="*/ 105 h 111"/>
                <a:gd name="T18" fmla="*/ 53 w 56"/>
                <a:gd name="T19" fmla="*/ 106 h 111"/>
                <a:gd name="T20" fmla="*/ 51 w 56"/>
                <a:gd name="T21" fmla="*/ 109 h 111"/>
                <a:gd name="T22" fmla="*/ 47 w 56"/>
                <a:gd name="T23" fmla="*/ 111 h 111"/>
                <a:gd name="T24" fmla="*/ 44 w 56"/>
                <a:gd name="T25" fmla="*/ 111 h 111"/>
                <a:gd name="T26" fmla="*/ 38 w 56"/>
                <a:gd name="T27" fmla="*/ 98 h 111"/>
                <a:gd name="T28" fmla="*/ 33 w 56"/>
                <a:gd name="T29" fmla="*/ 86 h 111"/>
                <a:gd name="T30" fmla="*/ 30 w 56"/>
                <a:gd name="T31" fmla="*/ 72 h 111"/>
                <a:gd name="T32" fmla="*/ 26 w 56"/>
                <a:gd name="T33" fmla="*/ 59 h 111"/>
                <a:gd name="T34" fmla="*/ 22 w 56"/>
                <a:gd name="T35" fmla="*/ 45 h 111"/>
                <a:gd name="T36" fmla="*/ 17 w 56"/>
                <a:gd name="T37" fmla="*/ 33 h 111"/>
                <a:gd name="T38" fmla="*/ 9 w 56"/>
                <a:gd name="T39" fmla="*/ 21 h 111"/>
                <a:gd name="T40" fmla="*/ 0 w 56"/>
                <a:gd name="T41" fmla="*/ 11 h 111"/>
                <a:gd name="T42" fmla="*/ 1 w 56"/>
                <a:gd name="T43" fmla="*/ 7 h 111"/>
                <a:gd name="T44" fmla="*/ 5 w 56"/>
                <a:gd name="T45" fmla="*/ 4 h 111"/>
                <a:gd name="T46" fmla="*/ 8 w 56"/>
                <a:gd name="T47" fmla="*/ 0 h 111"/>
                <a:gd name="T48" fmla="*/ 13 w 56"/>
                <a:gd name="T4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6" h="111">
                  <a:moveTo>
                    <a:pt x="13" y="0"/>
                  </a:moveTo>
                  <a:lnTo>
                    <a:pt x="20" y="13"/>
                  </a:lnTo>
                  <a:lnTo>
                    <a:pt x="26" y="26"/>
                  </a:lnTo>
                  <a:lnTo>
                    <a:pt x="33" y="38"/>
                  </a:lnTo>
                  <a:lnTo>
                    <a:pt x="39" y="51"/>
                  </a:lnTo>
                  <a:lnTo>
                    <a:pt x="45" y="64"/>
                  </a:lnTo>
                  <a:lnTo>
                    <a:pt x="49" y="78"/>
                  </a:lnTo>
                  <a:lnTo>
                    <a:pt x="54" y="91"/>
                  </a:lnTo>
                  <a:lnTo>
                    <a:pt x="56" y="105"/>
                  </a:lnTo>
                  <a:lnTo>
                    <a:pt x="53" y="106"/>
                  </a:lnTo>
                  <a:lnTo>
                    <a:pt x="51" y="109"/>
                  </a:lnTo>
                  <a:lnTo>
                    <a:pt x="47" y="111"/>
                  </a:lnTo>
                  <a:lnTo>
                    <a:pt x="44" y="111"/>
                  </a:lnTo>
                  <a:lnTo>
                    <a:pt x="38" y="98"/>
                  </a:lnTo>
                  <a:lnTo>
                    <a:pt x="33" y="86"/>
                  </a:lnTo>
                  <a:lnTo>
                    <a:pt x="30" y="72"/>
                  </a:lnTo>
                  <a:lnTo>
                    <a:pt x="26" y="59"/>
                  </a:lnTo>
                  <a:lnTo>
                    <a:pt x="22" y="45"/>
                  </a:lnTo>
                  <a:lnTo>
                    <a:pt x="17" y="33"/>
                  </a:lnTo>
                  <a:lnTo>
                    <a:pt x="9" y="21"/>
                  </a:lnTo>
                  <a:lnTo>
                    <a:pt x="0" y="11"/>
                  </a:lnTo>
                  <a:lnTo>
                    <a:pt x="1" y="7"/>
                  </a:lnTo>
                  <a:lnTo>
                    <a:pt x="5" y="4"/>
                  </a:lnTo>
                  <a:lnTo>
                    <a:pt x="8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5" name="Freeform 137"/>
            <p:cNvSpPr>
              <a:spLocks/>
            </p:cNvSpPr>
            <p:nvPr/>
          </p:nvSpPr>
          <p:spPr bwMode="auto">
            <a:xfrm>
              <a:off x="2749" y="3203"/>
              <a:ext cx="33" cy="55"/>
            </a:xfrm>
            <a:custGeom>
              <a:avLst/>
              <a:gdLst>
                <a:gd name="T0" fmla="*/ 13 w 66"/>
                <a:gd name="T1" fmla="*/ 0 h 109"/>
                <a:gd name="T2" fmla="*/ 24 w 66"/>
                <a:gd name="T3" fmla="*/ 11 h 109"/>
                <a:gd name="T4" fmla="*/ 34 w 66"/>
                <a:gd name="T5" fmla="*/ 23 h 109"/>
                <a:gd name="T6" fmla="*/ 44 w 66"/>
                <a:gd name="T7" fmla="*/ 35 h 109"/>
                <a:gd name="T8" fmla="*/ 53 w 66"/>
                <a:gd name="T9" fmla="*/ 48 h 109"/>
                <a:gd name="T10" fmla="*/ 59 w 66"/>
                <a:gd name="T11" fmla="*/ 62 h 109"/>
                <a:gd name="T12" fmla="*/ 63 w 66"/>
                <a:gd name="T13" fmla="*/ 77 h 109"/>
                <a:gd name="T14" fmla="*/ 66 w 66"/>
                <a:gd name="T15" fmla="*/ 92 h 109"/>
                <a:gd name="T16" fmla="*/ 66 w 66"/>
                <a:gd name="T17" fmla="*/ 107 h 109"/>
                <a:gd name="T18" fmla="*/ 63 w 66"/>
                <a:gd name="T19" fmla="*/ 108 h 109"/>
                <a:gd name="T20" fmla="*/ 60 w 66"/>
                <a:gd name="T21" fmla="*/ 109 h 109"/>
                <a:gd name="T22" fmla="*/ 56 w 66"/>
                <a:gd name="T23" fmla="*/ 109 h 109"/>
                <a:gd name="T24" fmla="*/ 53 w 66"/>
                <a:gd name="T25" fmla="*/ 109 h 109"/>
                <a:gd name="T26" fmla="*/ 47 w 66"/>
                <a:gd name="T27" fmla="*/ 95 h 109"/>
                <a:gd name="T28" fmla="*/ 43 w 66"/>
                <a:gd name="T29" fmla="*/ 82 h 109"/>
                <a:gd name="T30" fmla="*/ 39 w 66"/>
                <a:gd name="T31" fmla="*/ 68 h 109"/>
                <a:gd name="T32" fmla="*/ 34 w 66"/>
                <a:gd name="T33" fmla="*/ 54 h 109"/>
                <a:gd name="T34" fmla="*/ 29 w 66"/>
                <a:gd name="T35" fmla="*/ 40 h 109"/>
                <a:gd name="T36" fmla="*/ 22 w 66"/>
                <a:gd name="T37" fmla="*/ 27 h 109"/>
                <a:gd name="T38" fmla="*/ 13 w 66"/>
                <a:gd name="T39" fmla="*/ 17 h 109"/>
                <a:gd name="T40" fmla="*/ 0 w 66"/>
                <a:gd name="T41" fmla="*/ 7 h 109"/>
                <a:gd name="T42" fmla="*/ 0 w 66"/>
                <a:gd name="T43" fmla="*/ 0 h 109"/>
                <a:gd name="T44" fmla="*/ 13 w 66"/>
                <a:gd name="T45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6" h="109">
                  <a:moveTo>
                    <a:pt x="13" y="0"/>
                  </a:moveTo>
                  <a:lnTo>
                    <a:pt x="24" y="11"/>
                  </a:lnTo>
                  <a:lnTo>
                    <a:pt x="34" y="23"/>
                  </a:lnTo>
                  <a:lnTo>
                    <a:pt x="44" y="35"/>
                  </a:lnTo>
                  <a:lnTo>
                    <a:pt x="53" y="48"/>
                  </a:lnTo>
                  <a:lnTo>
                    <a:pt x="59" y="62"/>
                  </a:lnTo>
                  <a:lnTo>
                    <a:pt x="63" y="77"/>
                  </a:lnTo>
                  <a:lnTo>
                    <a:pt x="66" y="92"/>
                  </a:lnTo>
                  <a:lnTo>
                    <a:pt x="66" y="107"/>
                  </a:lnTo>
                  <a:lnTo>
                    <a:pt x="63" y="108"/>
                  </a:lnTo>
                  <a:lnTo>
                    <a:pt x="60" y="109"/>
                  </a:lnTo>
                  <a:lnTo>
                    <a:pt x="56" y="109"/>
                  </a:lnTo>
                  <a:lnTo>
                    <a:pt x="53" y="109"/>
                  </a:lnTo>
                  <a:lnTo>
                    <a:pt x="47" y="95"/>
                  </a:lnTo>
                  <a:lnTo>
                    <a:pt x="43" y="82"/>
                  </a:lnTo>
                  <a:lnTo>
                    <a:pt x="39" y="68"/>
                  </a:lnTo>
                  <a:lnTo>
                    <a:pt x="34" y="54"/>
                  </a:lnTo>
                  <a:lnTo>
                    <a:pt x="29" y="40"/>
                  </a:lnTo>
                  <a:lnTo>
                    <a:pt x="22" y="2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6" name="Freeform 138"/>
            <p:cNvSpPr>
              <a:spLocks/>
            </p:cNvSpPr>
            <p:nvPr/>
          </p:nvSpPr>
          <p:spPr bwMode="auto">
            <a:xfrm>
              <a:off x="2526" y="3215"/>
              <a:ext cx="253" cy="120"/>
            </a:xfrm>
            <a:custGeom>
              <a:avLst/>
              <a:gdLst>
                <a:gd name="T0" fmla="*/ 462 w 508"/>
                <a:gd name="T1" fmla="*/ 40 h 239"/>
                <a:gd name="T2" fmla="*/ 471 w 508"/>
                <a:gd name="T3" fmla="*/ 63 h 239"/>
                <a:gd name="T4" fmla="*/ 480 w 508"/>
                <a:gd name="T5" fmla="*/ 86 h 239"/>
                <a:gd name="T6" fmla="*/ 487 w 508"/>
                <a:gd name="T7" fmla="*/ 110 h 239"/>
                <a:gd name="T8" fmla="*/ 494 w 508"/>
                <a:gd name="T9" fmla="*/ 135 h 239"/>
                <a:gd name="T10" fmla="*/ 499 w 508"/>
                <a:gd name="T11" fmla="*/ 159 h 239"/>
                <a:gd name="T12" fmla="*/ 503 w 508"/>
                <a:gd name="T13" fmla="*/ 183 h 239"/>
                <a:gd name="T14" fmla="*/ 506 w 508"/>
                <a:gd name="T15" fmla="*/ 208 h 239"/>
                <a:gd name="T16" fmla="*/ 508 w 508"/>
                <a:gd name="T17" fmla="*/ 233 h 239"/>
                <a:gd name="T18" fmla="*/ 501 w 508"/>
                <a:gd name="T19" fmla="*/ 237 h 239"/>
                <a:gd name="T20" fmla="*/ 494 w 508"/>
                <a:gd name="T21" fmla="*/ 239 h 239"/>
                <a:gd name="T22" fmla="*/ 488 w 508"/>
                <a:gd name="T23" fmla="*/ 239 h 239"/>
                <a:gd name="T24" fmla="*/ 483 w 508"/>
                <a:gd name="T25" fmla="*/ 238 h 239"/>
                <a:gd name="T26" fmla="*/ 478 w 508"/>
                <a:gd name="T27" fmla="*/ 235 h 239"/>
                <a:gd name="T28" fmla="*/ 473 w 508"/>
                <a:gd name="T29" fmla="*/ 230 h 239"/>
                <a:gd name="T30" fmla="*/ 470 w 508"/>
                <a:gd name="T31" fmla="*/ 224 h 239"/>
                <a:gd name="T32" fmla="*/ 468 w 508"/>
                <a:gd name="T33" fmla="*/ 218 h 239"/>
                <a:gd name="T34" fmla="*/ 464 w 508"/>
                <a:gd name="T35" fmla="*/ 211 h 239"/>
                <a:gd name="T36" fmla="*/ 463 w 508"/>
                <a:gd name="T37" fmla="*/ 204 h 239"/>
                <a:gd name="T38" fmla="*/ 462 w 508"/>
                <a:gd name="T39" fmla="*/ 197 h 239"/>
                <a:gd name="T40" fmla="*/ 462 w 508"/>
                <a:gd name="T41" fmla="*/ 189 h 239"/>
                <a:gd name="T42" fmla="*/ 447 w 508"/>
                <a:gd name="T43" fmla="*/ 190 h 239"/>
                <a:gd name="T44" fmla="*/ 432 w 508"/>
                <a:gd name="T45" fmla="*/ 192 h 239"/>
                <a:gd name="T46" fmla="*/ 416 w 508"/>
                <a:gd name="T47" fmla="*/ 196 h 239"/>
                <a:gd name="T48" fmla="*/ 400 w 508"/>
                <a:gd name="T49" fmla="*/ 199 h 239"/>
                <a:gd name="T50" fmla="*/ 382 w 508"/>
                <a:gd name="T51" fmla="*/ 203 h 239"/>
                <a:gd name="T52" fmla="*/ 364 w 508"/>
                <a:gd name="T53" fmla="*/ 207 h 239"/>
                <a:gd name="T54" fmla="*/ 346 w 508"/>
                <a:gd name="T55" fmla="*/ 212 h 239"/>
                <a:gd name="T56" fmla="*/ 325 w 508"/>
                <a:gd name="T57" fmla="*/ 215 h 239"/>
                <a:gd name="T58" fmla="*/ 0 w 508"/>
                <a:gd name="T59" fmla="*/ 80 h 239"/>
                <a:gd name="T60" fmla="*/ 5 w 508"/>
                <a:gd name="T61" fmla="*/ 76 h 239"/>
                <a:gd name="T62" fmla="*/ 6 w 508"/>
                <a:gd name="T63" fmla="*/ 69 h 239"/>
                <a:gd name="T64" fmla="*/ 6 w 508"/>
                <a:gd name="T65" fmla="*/ 63 h 239"/>
                <a:gd name="T66" fmla="*/ 5 w 508"/>
                <a:gd name="T67" fmla="*/ 59 h 239"/>
                <a:gd name="T68" fmla="*/ 328 w 508"/>
                <a:gd name="T69" fmla="*/ 191 h 239"/>
                <a:gd name="T70" fmla="*/ 346 w 508"/>
                <a:gd name="T71" fmla="*/ 186 h 239"/>
                <a:gd name="T72" fmla="*/ 363 w 508"/>
                <a:gd name="T73" fmla="*/ 183 h 239"/>
                <a:gd name="T74" fmla="*/ 380 w 508"/>
                <a:gd name="T75" fmla="*/ 180 h 239"/>
                <a:gd name="T76" fmla="*/ 397 w 508"/>
                <a:gd name="T77" fmla="*/ 176 h 239"/>
                <a:gd name="T78" fmla="*/ 414 w 508"/>
                <a:gd name="T79" fmla="*/ 171 h 239"/>
                <a:gd name="T80" fmla="*/ 431 w 508"/>
                <a:gd name="T81" fmla="*/ 167 h 239"/>
                <a:gd name="T82" fmla="*/ 447 w 508"/>
                <a:gd name="T83" fmla="*/ 162 h 239"/>
                <a:gd name="T84" fmla="*/ 462 w 508"/>
                <a:gd name="T85" fmla="*/ 155 h 239"/>
                <a:gd name="T86" fmla="*/ 461 w 508"/>
                <a:gd name="T87" fmla="*/ 133 h 239"/>
                <a:gd name="T88" fmla="*/ 457 w 508"/>
                <a:gd name="T89" fmla="*/ 108 h 239"/>
                <a:gd name="T90" fmla="*/ 452 w 508"/>
                <a:gd name="T91" fmla="*/ 83 h 239"/>
                <a:gd name="T92" fmla="*/ 445 w 508"/>
                <a:gd name="T93" fmla="*/ 57 h 239"/>
                <a:gd name="T94" fmla="*/ 437 w 508"/>
                <a:gd name="T95" fmla="*/ 34 h 239"/>
                <a:gd name="T96" fmla="*/ 431 w 508"/>
                <a:gd name="T97" fmla="*/ 16 h 239"/>
                <a:gd name="T98" fmla="*/ 426 w 508"/>
                <a:gd name="T99" fmla="*/ 4 h 239"/>
                <a:gd name="T100" fmla="*/ 424 w 508"/>
                <a:gd name="T101" fmla="*/ 0 h 239"/>
                <a:gd name="T102" fmla="*/ 432 w 508"/>
                <a:gd name="T103" fmla="*/ 1 h 239"/>
                <a:gd name="T104" fmla="*/ 438 w 508"/>
                <a:gd name="T105" fmla="*/ 4 h 239"/>
                <a:gd name="T106" fmla="*/ 443 w 508"/>
                <a:gd name="T107" fmla="*/ 9 h 239"/>
                <a:gd name="T108" fmla="*/ 448 w 508"/>
                <a:gd name="T109" fmla="*/ 15 h 239"/>
                <a:gd name="T110" fmla="*/ 452 w 508"/>
                <a:gd name="T111" fmla="*/ 21 h 239"/>
                <a:gd name="T112" fmla="*/ 455 w 508"/>
                <a:gd name="T113" fmla="*/ 27 h 239"/>
                <a:gd name="T114" fmla="*/ 458 w 508"/>
                <a:gd name="T115" fmla="*/ 34 h 239"/>
                <a:gd name="T116" fmla="*/ 462 w 508"/>
                <a:gd name="T117" fmla="*/ 4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08" h="239">
                  <a:moveTo>
                    <a:pt x="462" y="40"/>
                  </a:moveTo>
                  <a:lnTo>
                    <a:pt x="471" y="63"/>
                  </a:lnTo>
                  <a:lnTo>
                    <a:pt x="480" y="86"/>
                  </a:lnTo>
                  <a:lnTo>
                    <a:pt x="487" y="110"/>
                  </a:lnTo>
                  <a:lnTo>
                    <a:pt x="494" y="135"/>
                  </a:lnTo>
                  <a:lnTo>
                    <a:pt x="499" y="159"/>
                  </a:lnTo>
                  <a:lnTo>
                    <a:pt x="503" y="183"/>
                  </a:lnTo>
                  <a:lnTo>
                    <a:pt x="506" y="208"/>
                  </a:lnTo>
                  <a:lnTo>
                    <a:pt x="508" y="233"/>
                  </a:lnTo>
                  <a:lnTo>
                    <a:pt x="501" y="237"/>
                  </a:lnTo>
                  <a:lnTo>
                    <a:pt x="494" y="239"/>
                  </a:lnTo>
                  <a:lnTo>
                    <a:pt x="488" y="239"/>
                  </a:lnTo>
                  <a:lnTo>
                    <a:pt x="483" y="238"/>
                  </a:lnTo>
                  <a:lnTo>
                    <a:pt x="478" y="235"/>
                  </a:lnTo>
                  <a:lnTo>
                    <a:pt x="473" y="230"/>
                  </a:lnTo>
                  <a:lnTo>
                    <a:pt x="470" y="224"/>
                  </a:lnTo>
                  <a:lnTo>
                    <a:pt x="468" y="218"/>
                  </a:lnTo>
                  <a:lnTo>
                    <a:pt x="464" y="211"/>
                  </a:lnTo>
                  <a:lnTo>
                    <a:pt x="463" y="204"/>
                  </a:lnTo>
                  <a:lnTo>
                    <a:pt x="462" y="197"/>
                  </a:lnTo>
                  <a:lnTo>
                    <a:pt x="462" y="189"/>
                  </a:lnTo>
                  <a:lnTo>
                    <a:pt x="447" y="190"/>
                  </a:lnTo>
                  <a:lnTo>
                    <a:pt x="432" y="192"/>
                  </a:lnTo>
                  <a:lnTo>
                    <a:pt x="416" y="196"/>
                  </a:lnTo>
                  <a:lnTo>
                    <a:pt x="400" y="199"/>
                  </a:lnTo>
                  <a:lnTo>
                    <a:pt x="382" y="203"/>
                  </a:lnTo>
                  <a:lnTo>
                    <a:pt x="364" y="207"/>
                  </a:lnTo>
                  <a:lnTo>
                    <a:pt x="346" y="212"/>
                  </a:lnTo>
                  <a:lnTo>
                    <a:pt x="325" y="215"/>
                  </a:lnTo>
                  <a:lnTo>
                    <a:pt x="0" y="80"/>
                  </a:lnTo>
                  <a:lnTo>
                    <a:pt x="5" y="76"/>
                  </a:lnTo>
                  <a:lnTo>
                    <a:pt x="6" y="69"/>
                  </a:lnTo>
                  <a:lnTo>
                    <a:pt x="6" y="63"/>
                  </a:lnTo>
                  <a:lnTo>
                    <a:pt x="5" y="59"/>
                  </a:lnTo>
                  <a:lnTo>
                    <a:pt x="328" y="191"/>
                  </a:lnTo>
                  <a:lnTo>
                    <a:pt x="346" y="186"/>
                  </a:lnTo>
                  <a:lnTo>
                    <a:pt x="363" y="183"/>
                  </a:lnTo>
                  <a:lnTo>
                    <a:pt x="380" y="180"/>
                  </a:lnTo>
                  <a:lnTo>
                    <a:pt x="397" y="176"/>
                  </a:lnTo>
                  <a:lnTo>
                    <a:pt x="414" y="171"/>
                  </a:lnTo>
                  <a:lnTo>
                    <a:pt x="431" y="167"/>
                  </a:lnTo>
                  <a:lnTo>
                    <a:pt x="447" y="162"/>
                  </a:lnTo>
                  <a:lnTo>
                    <a:pt x="462" y="155"/>
                  </a:lnTo>
                  <a:lnTo>
                    <a:pt x="461" y="133"/>
                  </a:lnTo>
                  <a:lnTo>
                    <a:pt x="457" y="108"/>
                  </a:lnTo>
                  <a:lnTo>
                    <a:pt x="452" y="83"/>
                  </a:lnTo>
                  <a:lnTo>
                    <a:pt x="445" y="57"/>
                  </a:lnTo>
                  <a:lnTo>
                    <a:pt x="437" y="34"/>
                  </a:lnTo>
                  <a:lnTo>
                    <a:pt x="431" y="16"/>
                  </a:lnTo>
                  <a:lnTo>
                    <a:pt x="426" y="4"/>
                  </a:lnTo>
                  <a:lnTo>
                    <a:pt x="424" y="0"/>
                  </a:lnTo>
                  <a:lnTo>
                    <a:pt x="432" y="1"/>
                  </a:lnTo>
                  <a:lnTo>
                    <a:pt x="438" y="4"/>
                  </a:lnTo>
                  <a:lnTo>
                    <a:pt x="443" y="9"/>
                  </a:lnTo>
                  <a:lnTo>
                    <a:pt x="448" y="15"/>
                  </a:lnTo>
                  <a:lnTo>
                    <a:pt x="452" y="21"/>
                  </a:lnTo>
                  <a:lnTo>
                    <a:pt x="455" y="27"/>
                  </a:lnTo>
                  <a:lnTo>
                    <a:pt x="458" y="34"/>
                  </a:lnTo>
                  <a:lnTo>
                    <a:pt x="462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7" name="Freeform 139"/>
            <p:cNvSpPr>
              <a:spLocks/>
            </p:cNvSpPr>
            <p:nvPr/>
          </p:nvSpPr>
          <p:spPr bwMode="auto">
            <a:xfrm>
              <a:off x="2373" y="3225"/>
              <a:ext cx="871" cy="420"/>
            </a:xfrm>
            <a:custGeom>
              <a:avLst/>
              <a:gdLst>
                <a:gd name="T0" fmla="*/ 1480 w 1740"/>
                <a:gd name="T1" fmla="*/ 37 h 840"/>
                <a:gd name="T2" fmla="*/ 1364 w 1740"/>
                <a:gd name="T3" fmla="*/ 382 h 840"/>
                <a:gd name="T4" fmla="*/ 1369 w 1740"/>
                <a:gd name="T5" fmla="*/ 450 h 840"/>
                <a:gd name="T6" fmla="*/ 1386 w 1740"/>
                <a:gd name="T7" fmla="*/ 534 h 840"/>
                <a:gd name="T8" fmla="*/ 1351 w 1740"/>
                <a:gd name="T9" fmla="*/ 544 h 840"/>
                <a:gd name="T10" fmla="*/ 1353 w 1740"/>
                <a:gd name="T11" fmla="*/ 495 h 840"/>
                <a:gd name="T12" fmla="*/ 1321 w 1740"/>
                <a:gd name="T13" fmla="*/ 479 h 840"/>
                <a:gd name="T14" fmla="*/ 1274 w 1740"/>
                <a:gd name="T15" fmla="*/ 549 h 840"/>
                <a:gd name="T16" fmla="*/ 1303 w 1740"/>
                <a:gd name="T17" fmla="*/ 642 h 840"/>
                <a:gd name="T18" fmla="*/ 1407 w 1740"/>
                <a:gd name="T19" fmla="*/ 737 h 840"/>
                <a:gd name="T20" fmla="*/ 1531 w 1740"/>
                <a:gd name="T21" fmla="*/ 797 h 840"/>
                <a:gd name="T22" fmla="*/ 1645 w 1740"/>
                <a:gd name="T23" fmla="*/ 816 h 840"/>
                <a:gd name="T24" fmla="*/ 1725 w 1740"/>
                <a:gd name="T25" fmla="*/ 811 h 840"/>
                <a:gd name="T26" fmla="*/ 1724 w 1740"/>
                <a:gd name="T27" fmla="*/ 824 h 840"/>
                <a:gd name="T28" fmla="*/ 1656 w 1740"/>
                <a:gd name="T29" fmla="*/ 838 h 840"/>
                <a:gd name="T30" fmla="*/ 1457 w 1740"/>
                <a:gd name="T31" fmla="*/ 817 h 840"/>
                <a:gd name="T32" fmla="*/ 1315 w 1740"/>
                <a:gd name="T33" fmla="*/ 733 h 840"/>
                <a:gd name="T34" fmla="*/ 1221 w 1740"/>
                <a:gd name="T35" fmla="*/ 608 h 840"/>
                <a:gd name="T36" fmla="*/ 1185 w 1740"/>
                <a:gd name="T37" fmla="*/ 606 h 840"/>
                <a:gd name="T38" fmla="*/ 1118 w 1740"/>
                <a:gd name="T39" fmla="*/ 628 h 840"/>
                <a:gd name="T40" fmla="*/ 1039 w 1740"/>
                <a:gd name="T41" fmla="*/ 702 h 840"/>
                <a:gd name="T42" fmla="*/ 1057 w 1740"/>
                <a:gd name="T43" fmla="*/ 617 h 840"/>
                <a:gd name="T44" fmla="*/ 949 w 1740"/>
                <a:gd name="T45" fmla="*/ 548 h 840"/>
                <a:gd name="T46" fmla="*/ 849 w 1740"/>
                <a:gd name="T47" fmla="*/ 502 h 840"/>
                <a:gd name="T48" fmla="*/ 751 w 1740"/>
                <a:gd name="T49" fmla="*/ 541 h 840"/>
                <a:gd name="T50" fmla="*/ 663 w 1740"/>
                <a:gd name="T51" fmla="*/ 604 h 840"/>
                <a:gd name="T52" fmla="*/ 595 w 1740"/>
                <a:gd name="T53" fmla="*/ 684 h 840"/>
                <a:gd name="T54" fmla="*/ 563 w 1740"/>
                <a:gd name="T55" fmla="*/ 752 h 840"/>
                <a:gd name="T56" fmla="*/ 539 w 1740"/>
                <a:gd name="T57" fmla="*/ 755 h 840"/>
                <a:gd name="T58" fmla="*/ 570 w 1740"/>
                <a:gd name="T59" fmla="*/ 621 h 840"/>
                <a:gd name="T60" fmla="*/ 678 w 1740"/>
                <a:gd name="T61" fmla="*/ 526 h 840"/>
                <a:gd name="T62" fmla="*/ 741 w 1740"/>
                <a:gd name="T63" fmla="*/ 499 h 840"/>
                <a:gd name="T64" fmla="*/ 805 w 1740"/>
                <a:gd name="T65" fmla="*/ 479 h 840"/>
                <a:gd name="T66" fmla="*/ 871 w 1740"/>
                <a:gd name="T67" fmla="*/ 461 h 840"/>
                <a:gd name="T68" fmla="*/ 837 w 1740"/>
                <a:gd name="T69" fmla="*/ 394 h 840"/>
                <a:gd name="T70" fmla="*/ 571 w 1740"/>
                <a:gd name="T71" fmla="*/ 427 h 840"/>
                <a:gd name="T72" fmla="*/ 392 w 1740"/>
                <a:gd name="T73" fmla="*/ 362 h 840"/>
                <a:gd name="T74" fmla="*/ 132 w 1740"/>
                <a:gd name="T75" fmla="*/ 273 h 840"/>
                <a:gd name="T76" fmla="*/ 0 w 1740"/>
                <a:gd name="T77" fmla="*/ 229 h 840"/>
                <a:gd name="T78" fmla="*/ 805 w 1740"/>
                <a:gd name="T79" fmla="*/ 288 h 840"/>
                <a:gd name="T80" fmla="*/ 552 w 1740"/>
                <a:gd name="T81" fmla="*/ 337 h 840"/>
                <a:gd name="T82" fmla="*/ 342 w 1740"/>
                <a:gd name="T83" fmla="*/ 278 h 840"/>
                <a:gd name="T84" fmla="*/ 97 w 1740"/>
                <a:gd name="T85" fmla="*/ 201 h 840"/>
                <a:gd name="T86" fmla="*/ 7 w 1740"/>
                <a:gd name="T87" fmla="*/ 172 h 840"/>
                <a:gd name="T88" fmla="*/ 569 w 1740"/>
                <a:gd name="T89" fmla="*/ 315 h 840"/>
                <a:gd name="T90" fmla="*/ 834 w 1740"/>
                <a:gd name="T91" fmla="*/ 212 h 840"/>
                <a:gd name="T92" fmla="*/ 891 w 1740"/>
                <a:gd name="T93" fmla="*/ 193 h 840"/>
                <a:gd name="T94" fmla="*/ 867 w 1740"/>
                <a:gd name="T95" fmla="*/ 224 h 840"/>
                <a:gd name="T96" fmla="*/ 842 w 1740"/>
                <a:gd name="T97" fmla="*/ 284 h 840"/>
                <a:gd name="T98" fmla="*/ 886 w 1740"/>
                <a:gd name="T99" fmla="*/ 377 h 840"/>
                <a:gd name="T100" fmla="*/ 966 w 1740"/>
                <a:gd name="T101" fmla="*/ 491 h 840"/>
                <a:gd name="T102" fmla="*/ 1055 w 1740"/>
                <a:gd name="T103" fmla="*/ 564 h 840"/>
                <a:gd name="T104" fmla="*/ 1131 w 1740"/>
                <a:gd name="T105" fmla="*/ 575 h 840"/>
                <a:gd name="T106" fmla="*/ 1229 w 1740"/>
                <a:gd name="T107" fmla="*/ 514 h 840"/>
                <a:gd name="T108" fmla="*/ 1422 w 1740"/>
                <a:gd name="T109" fmla="*/ 34 h 840"/>
                <a:gd name="T110" fmla="*/ 1463 w 1740"/>
                <a:gd name="T111" fmla="*/ 2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40" h="840">
                  <a:moveTo>
                    <a:pt x="1494" y="6"/>
                  </a:moveTo>
                  <a:lnTo>
                    <a:pt x="1494" y="12"/>
                  </a:lnTo>
                  <a:lnTo>
                    <a:pt x="1491" y="19"/>
                  </a:lnTo>
                  <a:lnTo>
                    <a:pt x="1486" y="28"/>
                  </a:lnTo>
                  <a:lnTo>
                    <a:pt x="1480" y="37"/>
                  </a:lnTo>
                  <a:lnTo>
                    <a:pt x="1473" y="45"/>
                  </a:lnTo>
                  <a:lnTo>
                    <a:pt x="1467" y="52"/>
                  </a:lnTo>
                  <a:lnTo>
                    <a:pt x="1463" y="57"/>
                  </a:lnTo>
                  <a:lnTo>
                    <a:pt x="1462" y="59"/>
                  </a:lnTo>
                  <a:lnTo>
                    <a:pt x="1364" y="382"/>
                  </a:lnTo>
                  <a:lnTo>
                    <a:pt x="1357" y="396"/>
                  </a:lnTo>
                  <a:lnTo>
                    <a:pt x="1356" y="409"/>
                  </a:lnTo>
                  <a:lnTo>
                    <a:pt x="1358" y="422"/>
                  </a:lnTo>
                  <a:lnTo>
                    <a:pt x="1362" y="436"/>
                  </a:lnTo>
                  <a:lnTo>
                    <a:pt x="1369" y="450"/>
                  </a:lnTo>
                  <a:lnTo>
                    <a:pt x="1375" y="464"/>
                  </a:lnTo>
                  <a:lnTo>
                    <a:pt x="1381" y="477"/>
                  </a:lnTo>
                  <a:lnTo>
                    <a:pt x="1384" y="492"/>
                  </a:lnTo>
                  <a:lnTo>
                    <a:pt x="1387" y="513"/>
                  </a:lnTo>
                  <a:lnTo>
                    <a:pt x="1386" y="534"/>
                  </a:lnTo>
                  <a:lnTo>
                    <a:pt x="1377" y="552"/>
                  </a:lnTo>
                  <a:lnTo>
                    <a:pt x="1361" y="564"/>
                  </a:lnTo>
                  <a:lnTo>
                    <a:pt x="1353" y="561"/>
                  </a:lnTo>
                  <a:lnTo>
                    <a:pt x="1351" y="552"/>
                  </a:lnTo>
                  <a:lnTo>
                    <a:pt x="1351" y="544"/>
                  </a:lnTo>
                  <a:lnTo>
                    <a:pt x="1351" y="540"/>
                  </a:lnTo>
                  <a:lnTo>
                    <a:pt x="1358" y="529"/>
                  </a:lnTo>
                  <a:lnTo>
                    <a:pt x="1359" y="518"/>
                  </a:lnTo>
                  <a:lnTo>
                    <a:pt x="1358" y="506"/>
                  </a:lnTo>
                  <a:lnTo>
                    <a:pt x="1353" y="495"/>
                  </a:lnTo>
                  <a:lnTo>
                    <a:pt x="1349" y="485"/>
                  </a:lnTo>
                  <a:lnTo>
                    <a:pt x="1343" y="476"/>
                  </a:lnTo>
                  <a:lnTo>
                    <a:pt x="1336" y="469"/>
                  </a:lnTo>
                  <a:lnTo>
                    <a:pt x="1328" y="464"/>
                  </a:lnTo>
                  <a:lnTo>
                    <a:pt x="1321" y="479"/>
                  </a:lnTo>
                  <a:lnTo>
                    <a:pt x="1313" y="493"/>
                  </a:lnTo>
                  <a:lnTo>
                    <a:pt x="1304" y="507"/>
                  </a:lnTo>
                  <a:lnTo>
                    <a:pt x="1295" y="521"/>
                  </a:lnTo>
                  <a:lnTo>
                    <a:pt x="1285" y="535"/>
                  </a:lnTo>
                  <a:lnTo>
                    <a:pt x="1274" y="549"/>
                  </a:lnTo>
                  <a:lnTo>
                    <a:pt x="1263" y="561"/>
                  </a:lnTo>
                  <a:lnTo>
                    <a:pt x="1251" y="573"/>
                  </a:lnTo>
                  <a:lnTo>
                    <a:pt x="1267" y="597"/>
                  </a:lnTo>
                  <a:lnTo>
                    <a:pt x="1284" y="620"/>
                  </a:lnTo>
                  <a:lnTo>
                    <a:pt x="1303" y="642"/>
                  </a:lnTo>
                  <a:lnTo>
                    <a:pt x="1322" y="663"/>
                  </a:lnTo>
                  <a:lnTo>
                    <a:pt x="1342" y="682"/>
                  </a:lnTo>
                  <a:lnTo>
                    <a:pt x="1362" y="702"/>
                  </a:lnTo>
                  <a:lnTo>
                    <a:pt x="1384" y="719"/>
                  </a:lnTo>
                  <a:lnTo>
                    <a:pt x="1407" y="737"/>
                  </a:lnTo>
                  <a:lnTo>
                    <a:pt x="1430" y="752"/>
                  </a:lnTo>
                  <a:lnTo>
                    <a:pt x="1455" y="765"/>
                  </a:lnTo>
                  <a:lnTo>
                    <a:pt x="1480" y="777"/>
                  </a:lnTo>
                  <a:lnTo>
                    <a:pt x="1505" y="788"/>
                  </a:lnTo>
                  <a:lnTo>
                    <a:pt x="1531" y="797"/>
                  </a:lnTo>
                  <a:lnTo>
                    <a:pt x="1557" y="805"/>
                  </a:lnTo>
                  <a:lnTo>
                    <a:pt x="1585" y="810"/>
                  </a:lnTo>
                  <a:lnTo>
                    <a:pt x="1612" y="814"/>
                  </a:lnTo>
                  <a:lnTo>
                    <a:pt x="1629" y="815"/>
                  </a:lnTo>
                  <a:lnTo>
                    <a:pt x="1645" y="816"/>
                  </a:lnTo>
                  <a:lnTo>
                    <a:pt x="1661" y="816"/>
                  </a:lnTo>
                  <a:lnTo>
                    <a:pt x="1677" y="815"/>
                  </a:lnTo>
                  <a:lnTo>
                    <a:pt x="1693" y="814"/>
                  </a:lnTo>
                  <a:lnTo>
                    <a:pt x="1709" y="813"/>
                  </a:lnTo>
                  <a:lnTo>
                    <a:pt x="1725" y="811"/>
                  </a:lnTo>
                  <a:lnTo>
                    <a:pt x="1740" y="811"/>
                  </a:lnTo>
                  <a:lnTo>
                    <a:pt x="1738" y="816"/>
                  </a:lnTo>
                  <a:lnTo>
                    <a:pt x="1734" y="820"/>
                  </a:lnTo>
                  <a:lnTo>
                    <a:pt x="1730" y="822"/>
                  </a:lnTo>
                  <a:lnTo>
                    <a:pt x="1724" y="824"/>
                  </a:lnTo>
                  <a:lnTo>
                    <a:pt x="1718" y="825"/>
                  </a:lnTo>
                  <a:lnTo>
                    <a:pt x="1714" y="828"/>
                  </a:lnTo>
                  <a:lnTo>
                    <a:pt x="1708" y="830"/>
                  </a:lnTo>
                  <a:lnTo>
                    <a:pt x="1703" y="832"/>
                  </a:lnTo>
                  <a:lnTo>
                    <a:pt x="1656" y="838"/>
                  </a:lnTo>
                  <a:lnTo>
                    <a:pt x="1611" y="840"/>
                  </a:lnTo>
                  <a:lnTo>
                    <a:pt x="1569" y="839"/>
                  </a:lnTo>
                  <a:lnTo>
                    <a:pt x="1528" y="835"/>
                  </a:lnTo>
                  <a:lnTo>
                    <a:pt x="1491" y="828"/>
                  </a:lnTo>
                  <a:lnTo>
                    <a:pt x="1457" y="817"/>
                  </a:lnTo>
                  <a:lnTo>
                    <a:pt x="1425" y="806"/>
                  </a:lnTo>
                  <a:lnTo>
                    <a:pt x="1394" y="791"/>
                  </a:lnTo>
                  <a:lnTo>
                    <a:pt x="1366" y="773"/>
                  </a:lnTo>
                  <a:lnTo>
                    <a:pt x="1339" y="754"/>
                  </a:lnTo>
                  <a:lnTo>
                    <a:pt x="1315" y="733"/>
                  </a:lnTo>
                  <a:lnTo>
                    <a:pt x="1293" y="710"/>
                  </a:lnTo>
                  <a:lnTo>
                    <a:pt x="1273" y="687"/>
                  </a:lnTo>
                  <a:lnTo>
                    <a:pt x="1254" y="662"/>
                  </a:lnTo>
                  <a:lnTo>
                    <a:pt x="1237" y="635"/>
                  </a:lnTo>
                  <a:lnTo>
                    <a:pt x="1221" y="608"/>
                  </a:lnTo>
                  <a:lnTo>
                    <a:pt x="1215" y="602"/>
                  </a:lnTo>
                  <a:lnTo>
                    <a:pt x="1209" y="599"/>
                  </a:lnTo>
                  <a:lnTo>
                    <a:pt x="1201" y="599"/>
                  </a:lnTo>
                  <a:lnTo>
                    <a:pt x="1193" y="603"/>
                  </a:lnTo>
                  <a:lnTo>
                    <a:pt x="1185" y="606"/>
                  </a:lnTo>
                  <a:lnTo>
                    <a:pt x="1176" y="611"/>
                  </a:lnTo>
                  <a:lnTo>
                    <a:pt x="1168" y="614"/>
                  </a:lnTo>
                  <a:lnTo>
                    <a:pt x="1160" y="617"/>
                  </a:lnTo>
                  <a:lnTo>
                    <a:pt x="1138" y="620"/>
                  </a:lnTo>
                  <a:lnTo>
                    <a:pt x="1118" y="628"/>
                  </a:lnTo>
                  <a:lnTo>
                    <a:pt x="1099" y="639"/>
                  </a:lnTo>
                  <a:lnTo>
                    <a:pt x="1081" y="652"/>
                  </a:lnTo>
                  <a:lnTo>
                    <a:pt x="1065" y="667"/>
                  </a:lnTo>
                  <a:lnTo>
                    <a:pt x="1052" y="685"/>
                  </a:lnTo>
                  <a:lnTo>
                    <a:pt x="1039" y="702"/>
                  </a:lnTo>
                  <a:lnTo>
                    <a:pt x="1028" y="719"/>
                  </a:lnTo>
                  <a:lnTo>
                    <a:pt x="1028" y="710"/>
                  </a:lnTo>
                  <a:lnTo>
                    <a:pt x="1033" y="680"/>
                  </a:lnTo>
                  <a:lnTo>
                    <a:pt x="1042" y="646"/>
                  </a:lnTo>
                  <a:lnTo>
                    <a:pt x="1057" y="617"/>
                  </a:lnTo>
                  <a:lnTo>
                    <a:pt x="1034" y="608"/>
                  </a:lnTo>
                  <a:lnTo>
                    <a:pt x="1012" y="595"/>
                  </a:lnTo>
                  <a:lnTo>
                    <a:pt x="990" y="581"/>
                  </a:lnTo>
                  <a:lnTo>
                    <a:pt x="970" y="565"/>
                  </a:lnTo>
                  <a:lnTo>
                    <a:pt x="949" y="548"/>
                  </a:lnTo>
                  <a:lnTo>
                    <a:pt x="928" y="529"/>
                  </a:lnTo>
                  <a:lnTo>
                    <a:pt x="910" y="511"/>
                  </a:lnTo>
                  <a:lnTo>
                    <a:pt x="891" y="492"/>
                  </a:lnTo>
                  <a:lnTo>
                    <a:pt x="871" y="496"/>
                  </a:lnTo>
                  <a:lnTo>
                    <a:pt x="849" y="502"/>
                  </a:lnTo>
                  <a:lnTo>
                    <a:pt x="829" y="507"/>
                  </a:lnTo>
                  <a:lnTo>
                    <a:pt x="808" y="514"/>
                  </a:lnTo>
                  <a:lnTo>
                    <a:pt x="789" y="522"/>
                  </a:lnTo>
                  <a:lnTo>
                    <a:pt x="769" y="530"/>
                  </a:lnTo>
                  <a:lnTo>
                    <a:pt x="751" y="541"/>
                  </a:lnTo>
                  <a:lnTo>
                    <a:pt x="732" y="552"/>
                  </a:lnTo>
                  <a:lnTo>
                    <a:pt x="714" y="564"/>
                  </a:lnTo>
                  <a:lnTo>
                    <a:pt x="697" y="576"/>
                  </a:lnTo>
                  <a:lnTo>
                    <a:pt x="679" y="590"/>
                  </a:lnTo>
                  <a:lnTo>
                    <a:pt x="663" y="604"/>
                  </a:lnTo>
                  <a:lnTo>
                    <a:pt x="647" y="620"/>
                  </a:lnTo>
                  <a:lnTo>
                    <a:pt x="632" y="636"/>
                  </a:lnTo>
                  <a:lnTo>
                    <a:pt x="617" y="654"/>
                  </a:lnTo>
                  <a:lnTo>
                    <a:pt x="603" y="671"/>
                  </a:lnTo>
                  <a:lnTo>
                    <a:pt x="595" y="684"/>
                  </a:lnTo>
                  <a:lnTo>
                    <a:pt x="587" y="697"/>
                  </a:lnTo>
                  <a:lnTo>
                    <a:pt x="580" y="711"/>
                  </a:lnTo>
                  <a:lnTo>
                    <a:pt x="575" y="724"/>
                  </a:lnTo>
                  <a:lnTo>
                    <a:pt x="569" y="738"/>
                  </a:lnTo>
                  <a:lnTo>
                    <a:pt x="563" y="752"/>
                  </a:lnTo>
                  <a:lnTo>
                    <a:pt x="559" y="767"/>
                  </a:lnTo>
                  <a:lnTo>
                    <a:pt x="554" y="780"/>
                  </a:lnTo>
                  <a:lnTo>
                    <a:pt x="546" y="775"/>
                  </a:lnTo>
                  <a:lnTo>
                    <a:pt x="541" y="765"/>
                  </a:lnTo>
                  <a:lnTo>
                    <a:pt x="539" y="755"/>
                  </a:lnTo>
                  <a:lnTo>
                    <a:pt x="536" y="745"/>
                  </a:lnTo>
                  <a:lnTo>
                    <a:pt x="536" y="710"/>
                  </a:lnTo>
                  <a:lnTo>
                    <a:pt x="541" y="679"/>
                  </a:lnTo>
                  <a:lnTo>
                    <a:pt x="553" y="649"/>
                  </a:lnTo>
                  <a:lnTo>
                    <a:pt x="570" y="621"/>
                  </a:lnTo>
                  <a:lnTo>
                    <a:pt x="590" y="596"/>
                  </a:lnTo>
                  <a:lnTo>
                    <a:pt x="614" y="573"/>
                  </a:lnTo>
                  <a:lnTo>
                    <a:pt x="639" y="552"/>
                  </a:lnTo>
                  <a:lnTo>
                    <a:pt x="667" y="533"/>
                  </a:lnTo>
                  <a:lnTo>
                    <a:pt x="678" y="526"/>
                  </a:lnTo>
                  <a:lnTo>
                    <a:pt x="691" y="520"/>
                  </a:lnTo>
                  <a:lnTo>
                    <a:pt x="703" y="514"/>
                  </a:lnTo>
                  <a:lnTo>
                    <a:pt x="715" y="508"/>
                  </a:lnTo>
                  <a:lnTo>
                    <a:pt x="728" y="504"/>
                  </a:lnTo>
                  <a:lnTo>
                    <a:pt x="741" y="499"/>
                  </a:lnTo>
                  <a:lnTo>
                    <a:pt x="753" y="495"/>
                  </a:lnTo>
                  <a:lnTo>
                    <a:pt x="766" y="490"/>
                  </a:lnTo>
                  <a:lnTo>
                    <a:pt x="779" y="487"/>
                  </a:lnTo>
                  <a:lnTo>
                    <a:pt x="791" y="483"/>
                  </a:lnTo>
                  <a:lnTo>
                    <a:pt x="805" y="479"/>
                  </a:lnTo>
                  <a:lnTo>
                    <a:pt x="818" y="475"/>
                  </a:lnTo>
                  <a:lnTo>
                    <a:pt x="832" y="472"/>
                  </a:lnTo>
                  <a:lnTo>
                    <a:pt x="844" y="468"/>
                  </a:lnTo>
                  <a:lnTo>
                    <a:pt x="858" y="465"/>
                  </a:lnTo>
                  <a:lnTo>
                    <a:pt x="871" y="461"/>
                  </a:lnTo>
                  <a:lnTo>
                    <a:pt x="865" y="449"/>
                  </a:lnTo>
                  <a:lnTo>
                    <a:pt x="858" y="435"/>
                  </a:lnTo>
                  <a:lnTo>
                    <a:pt x="851" y="421"/>
                  </a:lnTo>
                  <a:lnTo>
                    <a:pt x="844" y="408"/>
                  </a:lnTo>
                  <a:lnTo>
                    <a:pt x="837" y="394"/>
                  </a:lnTo>
                  <a:lnTo>
                    <a:pt x="832" y="381"/>
                  </a:lnTo>
                  <a:lnTo>
                    <a:pt x="825" y="366"/>
                  </a:lnTo>
                  <a:lnTo>
                    <a:pt x="820" y="352"/>
                  </a:lnTo>
                  <a:lnTo>
                    <a:pt x="579" y="430"/>
                  </a:lnTo>
                  <a:lnTo>
                    <a:pt x="571" y="427"/>
                  </a:lnTo>
                  <a:lnTo>
                    <a:pt x="552" y="419"/>
                  </a:lnTo>
                  <a:lnTo>
                    <a:pt x="523" y="408"/>
                  </a:lnTo>
                  <a:lnTo>
                    <a:pt x="485" y="394"/>
                  </a:lnTo>
                  <a:lnTo>
                    <a:pt x="441" y="378"/>
                  </a:lnTo>
                  <a:lnTo>
                    <a:pt x="392" y="362"/>
                  </a:lnTo>
                  <a:lnTo>
                    <a:pt x="340" y="344"/>
                  </a:lnTo>
                  <a:lnTo>
                    <a:pt x="287" y="325"/>
                  </a:lnTo>
                  <a:lnTo>
                    <a:pt x="233" y="307"/>
                  </a:lnTo>
                  <a:lnTo>
                    <a:pt x="181" y="290"/>
                  </a:lnTo>
                  <a:lnTo>
                    <a:pt x="132" y="273"/>
                  </a:lnTo>
                  <a:lnTo>
                    <a:pt x="89" y="258"/>
                  </a:lnTo>
                  <a:lnTo>
                    <a:pt x="53" y="246"/>
                  </a:lnTo>
                  <a:lnTo>
                    <a:pt x="24" y="237"/>
                  </a:lnTo>
                  <a:lnTo>
                    <a:pt x="7" y="231"/>
                  </a:lnTo>
                  <a:lnTo>
                    <a:pt x="0" y="229"/>
                  </a:lnTo>
                  <a:lnTo>
                    <a:pt x="0" y="202"/>
                  </a:lnTo>
                  <a:lnTo>
                    <a:pt x="569" y="402"/>
                  </a:lnTo>
                  <a:lnTo>
                    <a:pt x="812" y="321"/>
                  </a:lnTo>
                  <a:lnTo>
                    <a:pt x="807" y="306"/>
                  </a:lnTo>
                  <a:lnTo>
                    <a:pt x="805" y="288"/>
                  </a:lnTo>
                  <a:lnTo>
                    <a:pt x="799" y="275"/>
                  </a:lnTo>
                  <a:lnTo>
                    <a:pt x="787" y="271"/>
                  </a:lnTo>
                  <a:lnTo>
                    <a:pt x="582" y="340"/>
                  </a:lnTo>
                  <a:lnTo>
                    <a:pt x="572" y="341"/>
                  </a:lnTo>
                  <a:lnTo>
                    <a:pt x="552" y="337"/>
                  </a:lnTo>
                  <a:lnTo>
                    <a:pt x="523" y="330"/>
                  </a:lnTo>
                  <a:lnTo>
                    <a:pt x="485" y="321"/>
                  </a:lnTo>
                  <a:lnTo>
                    <a:pt x="441" y="308"/>
                  </a:lnTo>
                  <a:lnTo>
                    <a:pt x="393" y="294"/>
                  </a:lnTo>
                  <a:lnTo>
                    <a:pt x="342" y="278"/>
                  </a:lnTo>
                  <a:lnTo>
                    <a:pt x="289" y="262"/>
                  </a:lnTo>
                  <a:lnTo>
                    <a:pt x="237" y="246"/>
                  </a:lnTo>
                  <a:lnTo>
                    <a:pt x="187" y="230"/>
                  </a:lnTo>
                  <a:lnTo>
                    <a:pt x="139" y="214"/>
                  </a:lnTo>
                  <a:lnTo>
                    <a:pt x="97" y="201"/>
                  </a:lnTo>
                  <a:lnTo>
                    <a:pt x="61" y="189"/>
                  </a:lnTo>
                  <a:lnTo>
                    <a:pt x="35" y="180"/>
                  </a:lnTo>
                  <a:lnTo>
                    <a:pt x="16" y="174"/>
                  </a:lnTo>
                  <a:lnTo>
                    <a:pt x="10" y="172"/>
                  </a:lnTo>
                  <a:lnTo>
                    <a:pt x="7" y="172"/>
                  </a:lnTo>
                  <a:lnTo>
                    <a:pt x="5" y="165"/>
                  </a:lnTo>
                  <a:lnTo>
                    <a:pt x="5" y="158"/>
                  </a:lnTo>
                  <a:lnTo>
                    <a:pt x="5" y="151"/>
                  </a:lnTo>
                  <a:lnTo>
                    <a:pt x="5" y="143"/>
                  </a:lnTo>
                  <a:lnTo>
                    <a:pt x="569" y="315"/>
                  </a:lnTo>
                  <a:lnTo>
                    <a:pt x="785" y="243"/>
                  </a:lnTo>
                  <a:lnTo>
                    <a:pt x="794" y="237"/>
                  </a:lnTo>
                  <a:lnTo>
                    <a:pt x="805" y="229"/>
                  </a:lnTo>
                  <a:lnTo>
                    <a:pt x="819" y="220"/>
                  </a:lnTo>
                  <a:lnTo>
                    <a:pt x="834" y="212"/>
                  </a:lnTo>
                  <a:lnTo>
                    <a:pt x="849" y="204"/>
                  </a:lnTo>
                  <a:lnTo>
                    <a:pt x="864" y="196"/>
                  </a:lnTo>
                  <a:lnTo>
                    <a:pt x="876" y="190"/>
                  </a:lnTo>
                  <a:lnTo>
                    <a:pt x="888" y="186"/>
                  </a:lnTo>
                  <a:lnTo>
                    <a:pt x="891" y="193"/>
                  </a:lnTo>
                  <a:lnTo>
                    <a:pt x="890" y="200"/>
                  </a:lnTo>
                  <a:lnTo>
                    <a:pt x="886" y="205"/>
                  </a:lnTo>
                  <a:lnTo>
                    <a:pt x="880" y="212"/>
                  </a:lnTo>
                  <a:lnTo>
                    <a:pt x="874" y="218"/>
                  </a:lnTo>
                  <a:lnTo>
                    <a:pt x="867" y="224"/>
                  </a:lnTo>
                  <a:lnTo>
                    <a:pt x="861" y="230"/>
                  </a:lnTo>
                  <a:lnTo>
                    <a:pt x="858" y="237"/>
                  </a:lnTo>
                  <a:lnTo>
                    <a:pt x="848" y="254"/>
                  </a:lnTo>
                  <a:lnTo>
                    <a:pt x="842" y="269"/>
                  </a:lnTo>
                  <a:lnTo>
                    <a:pt x="842" y="284"/>
                  </a:lnTo>
                  <a:lnTo>
                    <a:pt x="845" y="300"/>
                  </a:lnTo>
                  <a:lnTo>
                    <a:pt x="852" y="316"/>
                  </a:lnTo>
                  <a:lnTo>
                    <a:pt x="861" y="333"/>
                  </a:lnTo>
                  <a:lnTo>
                    <a:pt x="873" y="354"/>
                  </a:lnTo>
                  <a:lnTo>
                    <a:pt x="886" y="377"/>
                  </a:lnTo>
                  <a:lnTo>
                    <a:pt x="901" y="401"/>
                  </a:lnTo>
                  <a:lnTo>
                    <a:pt x="916" y="424"/>
                  </a:lnTo>
                  <a:lnTo>
                    <a:pt x="932" y="447"/>
                  </a:lnTo>
                  <a:lnTo>
                    <a:pt x="949" y="469"/>
                  </a:lnTo>
                  <a:lnTo>
                    <a:pt x="966" y="491"/>
                  </a:lnTo>
                  <a:lnTo>
                    <a:pt x="985" y="513"/>
                  </a:lnTo>
                  <a:lnTo>
                    <a:pt x="1005" y="533"/>
                  </a:lnTo>
                  <a:lnTo>
                    <a:pt x="1026" y="552"/>
                  </a:lnTo>
                  <a:lnTo>
                    <a:pt x="1040" y="558"/>
                  </a:lnTo>
                  <a:lnTo>
                    <a:pt x="1055" y="564"/>
                  </a:lnTo>
                  <a:lnTo>
                    <a:pt x="1069" y="568"/>
                  </a:lnTo>
                  <a:lnTo>
                    <a:pt x="1084" y="573"/>
                  </a:lnTo>
                  <a:lnTo>
                    <a:pt x="1100" y="575"/>
                  </a:lnTo>
                  <a:lnTo>
                    <a:pt x="1115" y="576"/>
                  </a:lnTo>
                  <a:lnTo>
                    <a:pt x="1131" y="575"/>
                  </a:lnTo>
                  <a:lnTo>
                    <a:pt x="1147" y="573"/>
                  </a:lnTo>
                  <a:lnTo>
                    <a:pt x="1169" y="561"/>
                  </a:lnTo>
                  <a:lnTo>
                    <a:pt x="1190" y="548"/>
                  </a:lnTo>
                  <a:lnTo>
                    <a:pt x="1209" y="533"/>
                  </a:lnTo>
                  <a:lnTo>
                    <a:pt x="1229" y="514"/>
                  </a:lnTo>
                  <a:lnTo>
                    <a:pt x="1246" y="496"/>
                  </a:lnTo>
                  <a:lnTo>
                    <a:pt x="1262" y="476"/>
                  </a:lnTo>
                  <a:lnTo>
                    <a:pt x="1276" y="454"/>
                  </a:lnTo>
                  <a:lnTo>
                    <a:pt x="1288" y="432"/>
                  </a:lnTo>
                  <a:lnTo>
                    <a:pt x="1422" y="34"/>
                  </a:lnTo>
                  <a:lnTo>
                    <a:pt x="1429" y="27"/>
                  </a:lnTo>
                  <a:lnTo>
                    <a:pt x="1437" y="19"/>
                  </a:lnTo>
                  <a:lnTo>
                    <a:pt x="1445" y="12"/>
                  </a:lnTo>
                  <a:lnTo>
                    <a:pt x="1453" y="6"/>
                  </a:lnTo>
                  <a:lnTo>
                    <a:pt x="1463" y="2"/>
                  </a:lnTo>
                  <a:lnTo>
                    <a:pt x="1473" y="0"/>
                  </a:lnTo>
                  <a:lnTo>
                    <a:pt x="1483" y="2"/>
                  </a:lnTo>
                  <a:lnTo>
                    <a:pt x="149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8" name="Freeform 140"/>
            <p:cNvSpPr>
              <a:spLocks/>
            </p:cNvSpPr>
            <p:nvPr/>
          </p:nvSpPr>
          <p:spPr bwMode="auto">
            <a:xfrm>
              <a:off x="3106" y="3227"/>
              <a:ext cx="361" cy="452"/>
            </a:xfrm>
            <a:custGeom>
              <a:avLst/>
              <a:gdLst>
                <a:gd name="T0" fmla="*/ 341 w 722"/>
                <a:gd name="T1" fmla="*/ 809 h 903"/>
                <a:gd name="T2" fmla="*/ 409 w 722"/>
                <a:gd name="T3" fmla="*/ 362 h 903"/>
                <a:gd name="T4" fmla="*/ 485 w 722"/>
                <a:gd name="T5" fmla="*/ 199 h 903"/>
                <a:gd name="T6" fmla="*/ 574 w 722"/>
                <a:gd name="T7" fmla="*/ 189 h 903"/>
                <a:gd name="T8" fmla="*/ 575 w 722"/>
                <a:gd name="T9" fmla="*/ 555 h 903"/>
                <a:gd name="T10" fmla="*/ 644 w 722"/>
                <a:gd name="T11" fmla="*/ 513 h 903"/>
                <a:gd name="T12" fmla="*/ 679 w 722"/>
                <a:gd name="T13" fmla="*/ 431 h 903"/>
                <a:gd name="T14" fmla="*/ 698 w 722"/>
                <a:gd name="T15" fmla="*/ 180 h 903"/>
                <a:gd name="T16" fmla="*/ 677 w 722"/>
                <a:gd name="T17" fmla="*/ 98 h 903"/>
                <a:gd name="T18" fmla="*/ 609 w 722"/>
                <a:gd name="T19" fmla="*/ 38 h 903"/>
                <a:gd name="T20" fmla="*/ 498 w 722"/>
                <a:gd name="T21" fmla="*/ 30 h 903"/>
                <a:gd name="T22" fmla="*/ 387 w 722"/>
                <a:gd name="T23" fmla="*/ 44 h 903"/>
                <a:gd name="T24" fmla="*/ 281 w 722"/>
                <a:gd name="T25" fmla="*/ 75 h 903"/>
                <a:gd name="T26" fmla="*/ 170 w 722"/>
                <a:gd name="T27" fmla="*/ 126 h 903"/>
                <a:gd name="T28" fmla="*/ 99 w 722"/>
                <a:gd name="T29" fmla="*/ 211 h 903"/>
                <a:gd name="T30" fmla="*/ 45 w 722"/>
                <a:gd name="T31" fmla="*/ 465 h 903"/>
                <a:gd name="T32" fmla="*/ 56 w 722"/>
                <a:gd name="T33" fmla="*/ 566 h 903"/>
                <a:gd name="T34" fmla="*/ 111 w 722"/>
                <a:gd name="T35" fmla="*/ 641 h 903"/>
                <a:gd name="T36" fmla="*/ 174 w 722"/>
                <a:gd name="T37" fmla="*/ 661 h 903"/>
                <a:gd name="T38" fmla="*/ 227 w 722"/>
                <a:gd name="T39" fmla="*/ 668 h 903"/>
                <a:gd name="T40" fmla="*/ 275 w 722"/>
                <a:gd name="T41" fmla="*/ 665 h 903"/>
                <a:gd name="T42" fmla="*/ 329 w 722"/>
                <a:gd name="T43" fmla="*/ 652 h 903"/>
                <a:gd name="T44" fmla="*/ 329 w 722"/>
                <a:gd name="T45" fmla="*/ 677 h 903"/>
                <a:gd name="T46" fmla="*/ 276 w 722"/>
                <a:gd name="T47" fmla="*/ 692 h 903"/>
                <a:gd name="T48" fmla="*/ 226 w 722"/>
                <a:gd name="T49" fmla="*/ 699 h 903"/>
                <a:gd name="T50" fmla="*/ 176 w 722"/>
                <a:gd name="T51" fmla="*/ 698 h 903"/>
                <a:gd name="T52" fmla="*/ 123 w 722"/>
                <a:gd name="T53" fmla="*/ 687 h 903"/>
                <a:gd name="T54" fmla="*/ 55 w 722"/>
                <a:gd name="T55" fmla="*/ 650 h 903"/>
                <a:gd name="T56" fmla="*/ 10 w 722"/>
                <a:gd name="T57" fmla="*/ 586 h 903"/>
                <a:gd name="T58" fmla="*/ 7 w 722"/>
                <a:gd name="T59" fmla="*/ 365 h 903"/>
                <a:gd name="T60" fmla="*/ 62 w 722"/>
                <a:gd name="T61" fmla="*/ 157 h 903"/>
                <a:gd name="T62" fmla="*/ 99 w 722"/>
                <a:gd name="T63" fmla="*/ 107 h 903"/>
                <a:gd name="T64" fmla="*/ 143 w 722"/>
                <a:gd name="T65" fmla="*/ 78 h 903"/>
                <a:gd name="T66" fmla="*/ 199 w 722"/>
                <a:gd name="T67" fmla="*/ 59 h 903"/>
                <a:gd name="T68" fmla="*/ 273 w 722"/>
                <a:gd name="T69" fmla="*/ 39 h 903"/>
                <a:gd name="T70" fmla="*/ 303 w 722"/>
                <a:gd name="T71" fmla="*/ 33 h 903"/>
                <a:gd name="T72" fmla="*/ 375 w 722"/>
                <a:gd name="T73" fmla="*/ 20 h 903"/>
                <a:gd name="T74" fmla="*/ 461 w 722"/>
                <a:gd name="T75" fmla="*/ 6 h 903"/>
                <a:gd name="T76" fmla="*/ 531 w 722"/>
                <a:gd name="T77" fmla="*/ 0 h 903"/>
                <a:gd name="T78" fmla="*/ 629 w 722"/>
                <a:gd name="T79" fmla="*/ 13 h 903"/>
                <a:gd name="T80" fmla="*/ 699 w 722"/>
                <a:gd name="T81" fmla="*/ 69 h 903"/>
                <a:gd name="T82" fmla="*/ 722 w 722"/>
                <a:gd name="T83" fmla="*/ 209 h 903"/>
                <a:gd name="T84" fmla="*/ 719 w 722"/>
                <a:gd name="T85" fmla="*/ 362 h 903"/>
                <a:gd name="T86" fmla="*/ 708 w 722"/>
                <a:gd name="T87" fmla="*/ 470 h 903"/>
                <a:gd name="T88" fmla="*/ 650 w 722"/>
                <a:gd name="T89" fmla="*/ 555 h 903"/>
                <a:gd name="T90" fmla="*/ 602 w 722"/>
                <a:gd name="T91" fmla="*/ 584 h 903"/>
                <a:gd name="T92" fmla="*/ 553 w 722"/>
                <a:gd name="T93" fmla="*/ 609 h 903"/>
                <a:gd name="T94" fmla="*/ 577 w 722"/>
                <a:gd name="T95" fmla="*/ 213 h 903"/>
                <a:gd name="T96" fmla="*/ 500 w 722"/>
                <a:gd name="T97" fmla="*/ 225 h 903"/>
                <a:gd name="T98" fmla="*/ 356 w 722"/>
                <a:gd name="T99" fmla="*/ 903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22" h="903">
                  <a:moveTo>
                    <a:pt x="356" y="903"/>
                  </a:moveTo>
                  <a:lnTo>
                    <a:pt x="328" y="903"/>
                  </a:lnTo>
                  <a:lnTo>
                    <a:pt x="332" y="878"/>
                  </a:lnTo>
                  <a:lnTo>
                    <a:pt x="341" y="809"/>
                  </a:lnTo>
                  <a:lnTo>
                    <a:pt x="354" y="710"/>
                  </a:lnTo>
                  <a:lnTo>
                    <a:pt x="371" y="593"/>
                  </a:lnTo>
                  <a:lnTo>
                    <a:pt x="389" y="474"/>
                  </a:lnTo>
                  <a:lnTo>
                    <a:pt x="409" y="362"/>
                  </a:lnTo>
                  <a:lnTo>
                    <a:pt x="428" y="272"/>
                  </a:lnTo>
                  <a:lnTo>
                    <a:pt x="446" y="215"/>
                  </a:lnTo>
                  <a:lnTo>
                    <a:pt x="464" y="207"/>
                  </a:lnTo>
                  <a:lnTo>
                    <a:pt x="485" y="199"/>
                  </a:lnTo>
                  <a:lnTo>
                    <a:pt x="507" y="194"/>
                  </a:lnTo>
                  <a:lnTo>
                    <a:pt x="529" y="189"/>
                  </a:lnTo>
                  <a:lnTo>
                    <a:pt x="551" y="188"/>
                  </a:lnTo>
                  <a:lnTo>
                    <a:pt x="574" y="189"/>
                  </a:lnTo>
                  <a:lnTo>
                    <a:pt x="594" y="194"/>
                  </a:lnTo>
                  <a:lnTo>
                    <a:pt x="615" y="203"/>
                  </a:lnTo>
                  <a:lnTo>
                    <a:pt x="559" y="561"/>
                  </a:lnTo>
                  <a:lnTo>
                    <a:pt x="575" y="555"/>
                  </a:lnTo>
                  <a:lnTo>
                    <a:pt x="592" y="547"/>
                  </a:lnTo>
                  <a:lnTo>
                    <a:pt x="609" y="538"/>
                  </a:lnTo>
                  <a:lnTo>
                    <a:pt x="628" y="527"/>
                  </a:lnTo>
                  <a:lnTo>
                    <a:pt x="644" y="513"/>
                  </a:lnTo>
                  <a:lnTo>
                    <a:pt x="658" y="499"/>
                  </a:lnTo>
                  <a:lnTo>
                    <a:pt x="669" y="483"/>
                  </a:lnTo>
                  <a:lnTo>
                    <a:pt x="676" y="467"/>
                  </a:lnTo>
                  <a:lnTo>
                    <a:pt x="679" y="431"/>
                  </a:lnTo>
                  <a:lnTo>
                    <a:pt x="688" y="348"/>
                  </a:lnTo>
                  <a:lnTo>
                    <a:pt x="696" y="258"/>
                  </a:lnTo>
                  <a:lnTo>
                    <a:pt x="699" y="197"/>
                  </a:lnTo>
                  <a:lnTo>
                    <a:pt x="698" y="180"/>
                  </a:lnTo>
                  <a:lnTo>
                    <a:pt x="696" y="160"/>
                  </a:lnTo>
                  <a:lnTo>
                    <a:pt x="691" y="139"/>
                  </a:lnTo>
                  <a:lnTo>
                    <a:pt x="685" y="119"/>
                  </a:lnTo>
                  <a:lnTo>
                    <a:pt x="677" y="98"/>
                  </a:lnTo>
                  <a:lnTo>
                    <a:pt x="667" y="77"/>
                  </a:lnTo>
                  <a:lnTo>
                    <a:pt x="653" y="60"/>
                  </a:lnTo>
                  <a:lnTo>
                    <a:pt x="637" y="44"/>
                  </a:lnTo>
                  <a:lnTo>
                    <a:pt x="609" y="38"/>
                  </a:lnTo>
                  <a:lnTo>
                    <a:pt x="580" y="33"/>
                  </a:lnTo>
                  <a:lnTo>
                    <a:pt x="553" y="31"/>
                  </a:lnTo>
                  <a:lnTo>
                    <a:pt x="525" y="30"/>
                  </a:lnTo>
                  <a:lnTo>
                    <a:pt x="498" y="30"/>
                  </a:lnTo>
                  <a:lnTo>
                    <a:pt x="470" y="31"/>
                  </a:lnTo>
                  <a:lnTo>
                    <a:pt x="441" y="35"/>
                  </a:lnTo>
                  <a:lnTo>
                    <a:pt x="415" y="38"/>
                  </a:lnTo>
                  <a:lnTo>
                    <a:pt x="387" y="44"/>
                  </a:lnTo>
                  <a:lnTo>
                    <a:pt x="360" y="50"/>
                  </a:lnTo>
                  <a:lnTo>
                    <a:pt x="333" y="58"/>
                  </a:lnTo>
                  <a:lnTo>
                    <a:pt x="307" y="66"/>
                  </a:lnTo>
                  <a:lnTo>
                    <a:pt x="281" y="75"/>
                  </a:lnTo>
                  <a:lnTo>
                    <a:pt x="256" y="84"/>
                  </a:lnTo>
                  <a:lnTo>
                    <a:pt x="230" y="94"/>
                  </a:lnTo>
                  <a:lnTo>
                    <a:pt x="206" y="106"/>
                  </a:lnTo>
                  <a:lnTo>
                    <a:pt x="170" y="126"/>
                  </a:lnTo>
                  <a:lnTo>
                    <a:pt x="143" y="146"/>
                  </a:lnTo>
                  <a:lnTo>
                    <a:pt x="123" y="167"/>
                  </a:lnTo>
                  <a:lnTo>
                    <a:pt x="109" y="189"/>
                  </a:lnTo>
                  <a:lnTo>
                    <a:pt x="99" y="211"/>
                  </a:lnTo>
                  <a:lnTo>
                    <a:pt x="91" y="235"/>
                  </a:lnTo>
                  <a:lnTo>
                    <a:pt x="83" y="259"/>
                  </a:lnTo>
                  <a:lnTo>
                    <a:pt x="73" y="285"/>
                  </a:lnTo>
                  <a:lnTo>
                    <a:pt x="45" y="465"/>
                  </a:lnTo>
                  <a:lnTo>
                    <a:pt x="46" y="491"/>
                  </a:lnTo>
                  <a:lnTo>
                    <a:pt x="48" y="516"/>
                  </a:lnTo>
                  <a:lnTo>
                    <a:pt x="52" y="541"/>
                  </a:lnTo>
                  <a:lnTo>
                    <a:pt x="56" y="566"/>
                  </a:lnTo>
                  <a:lnTo>
                    <a:pt x="64" y="588"/>
                  </a:lnTo>
                  <a:lnTo>
                    <a:pt x="76" y="608"/>
                  </a:lnTo>
                  <a:lnTo>
                    <a:pt x="91" y="627"/>
                  </a:lnTo>
                  <a:lnTo>
                    <a:pt x="111" y="641"/>
                  </a:lnTo>
                  <a:lnTo>
                    <a:pt x="128" y="647"/>
                  </a:lnTo>
                  <a:lnTo>
                    <a:pt x="144" y="653"/>
                  </a:lnTo>
                  <a:lnTo>
                    <a:pt x="160" y="658"/>
                  </a:lnTo>
                  <a:lnTo>
                    <a:pt x="174" y="661"/>
                  </a:lnTo>
                  <a:lnTo>
                    <a:pt x="188" y="665"/>
                  </a:lnTo>
                  <a:lnTo>
                    <a:pt x="202" y="667"/>
                  </a:lnTo>
                  <a:lnTo>
                    <a:pt x="214" y="668"/>
                  </a:lnTo>
                  <a:lnTo>
                    <a:pt x="227" y="668"/>
                  </a:lnTo>
                  <a:lnTo>
                    <a:pt x="238" y="668"/>
                  </a:lnTo>
                  <a:lnTo>
                    <a:pt x="251" y="668"/>
                  </a:lnTo>
                  <a:lnTo>
                    <a:pt x="263" y="667"/>
                  </a:lnTo>
                  <a:lnTo>
                    <a:pt x="275" y="665"/>
                  </a:lnTo>
                  <a:lnTo>
                    <a:pt x="288" y="662"/>
                  </a:lnTo>
                  <a:lnTo>
                    <a:pt x="301" y="659"/>
                  </a:lnTo>
                  <a:lnTo>
                    <a:pt x="314" y="656"/>
                  </a:lnTo>
                  <a:lnTo>
                    <a:pt x="329" y="652"/>
                  </a:lnTo>
                  <a:lnTo>
                    <a:pt x="333" y="657"/>
                  </a:lnTo>
                  <a:lnTo>
                    <a:pt x="333" y="664"/>
                  </a:lnTo>
                  <a:lnTo>
                    <a:pt x="331" y="672"/>
                  </a:lnTo>
                  <a:lnTo>
                    <a:pt x="329" y="677"/>
                  </a:lnTo>
                  <a:lnTo>
                    <a:pt x="316" y="682"/>
                  </a:lnTo>
                  <a:lnTo>
                    <a:pt x="302" y="686"/>
                  </a:lnTo>
                  <a:lnTo>
                    <a:pt x="289" y="690"/>
                  </a:lnTo>
                  <a:lnTo>
                    <a:pt x="276" y="692"/>
                  </a:lnTo>
                  <a:lnTo>
                    <a:pt x="264" y="695"/>
                  </a:lnTo>
                  <a:lnTo>
                    <a:pt x="251" y="697"/>
                  </a:lnTo>
                  <a:lnTo>
                    <a:pt x="238" y="699"/>
                  </a:lnTo>
                  <a:lnTo>
                    <a:pt x="226" y="699"/>
                  </a:lnTo>
                  <a:lnTo>
                    <a:pt x="213" y="700"/>
                  </a:lnTo>
                  <a:lnTo>
                    <a:pt x="202" y="700"/>
                  </a:lnTo>
                  <a:lnTo>
                    <a:pt x="189" y="699"/>
                  </a:lnTo>
                  <a:lnTo>
                    <a:pt x="176" y="698"/>
                  </a:lnTo>
                  <a:lnTo>
                    <a:pt x="164" y="696"/>
                  </a:lnTo>
                  <a:lnTo>
                    <a:pt x="150" y="694"/>
                  </a:lnTo>
                  <a:lnTo>
                    <a:pt x="137" y="690"/>
                  </a:lnTo>
                  <a:lnTo>
                    <a:pt x="123" y="687"/>
                  </a:lnTo>
                  <a:lnTo>
                    <a:pt x="106" y="680"/>
                  </a:lnTo>
                  <a:lnTo>
                    <a:pt x="88" y="672"/>
                  </a:lnTo>
                  <a:lnTo>
                    <a:pt x="71" y="661"/>
                  </a:lnTo>
                  <a:lnTo>
                    <a:pt x="55" y="650"/>
                  </a:lnTo>
                  <a:lnTo>
                    <a:pt x="40" y="636"/>
                  </a:lnTo>
                  <a:lnTo>
                    <a:pt x="28" y="621"/>
                  </a:lnTo>
                  <a:lnTo>
                    <a:pt x="18" y="605"/>
                  </a:lnTo>
                  <a:lnTo>
                    <a:pt x="10" y="586"/>
                  </a:lnTo>
                  <a:lnTo>
                    <a:pt x="2" y="531"/>
                  </a:lnTo>
                  <a:lnTo>
                    <a:pt x="0" y="476"/>
                  </a:lnTo>
                  <a:lnTo>
                    <a:pt x="1" y="421"/>
                  </a:lnTo>
                  <a:lnTo>
                    <a:pt x="7" y="365"/>
                  </a:lnTo>
                  <a:lnTo>
                    <a:pt x="16" y="311"/>
                  </a:lnTo>
                  <a:lnTo>
                    <a:pt x="29" y="258"/>
                  </a:lnTo>
                  <a:lnTo>
                    <a:pt x="44" y="206"/>
                  </a:lnTo>
                  <a:lnTo>
                    <a:pt x="62" y="157"/>
                  </a:lnTo>
                  <a:lnTo>
                    <a:pt x="71" y="142"/>
                  </a:lnTo>
                  <a:lnTo>
                    <a:pt x="81" y="129"/>
                  </a:lnTo>
                  <a:lnTo>
                    <a:pt x="90" y="118"/>
                  </a:lnTo>
                  <a:lnTo>
                    <a:pt x="99" y="107"/>
                  </a:lnTo>
                  <a:lnTo>
                    <a:pt x="109" y="99"/>
                  </a:lnTo>
                  <a:lnTo>
                    <a:pt x="120" y="91"/>
                  </a:lnTo>
                  <a:lnTo>
                    <a:pt x="131" y="84"/>
                  </a:lnTo>
                  <a:lnTo>
                    <a:pt x="143" y="78"/>
                  </a:lnTo>
                  <a:lnTo>
                    <a:pt x="155" y="73"/>
                  </a:lnTo>
                  <a:lnTo>
                    <a:pt x="169" y="68"/>
                  </a:lnTo>
                  <a:lnTo>
                    <a:pt x="183" y="63"/>
                  </a:lnTo>
                  <a:lnTo>
                    <a:pt x="199" y="59"/>
                  </a:lnTo>
                  <a:lnTo>
                    <a:pt x="215" y="54"/>
                  </a:lnTo>
                  <a:lnTo>
                    <a:pt x="233" y="50"/>
                  </a:lnTo>
                  <a:lnTo>
                    <a:pt x="252" y="45"/>
                  </a:lnTo>
                  <a:lnTo>
                    <a:pt x="273" y="39"/>
                  </a:lnTo>
                  <a:lnTo>
                    <a:pt x="275" y="39"/>
                  </a:lnTo>
                  <a:lnTo>
                    <a:pt x="281" y="38"/>
                  </a:lnTo>
                  <a:lnTo>
                    <a:pt x="290" y="36"/>
                  </a:lnTo>
                  <a:lnTo>
                    <a:pt x="303" y="33"/>
                  </a:lnTo>
                  <a:lnTo>
                    <a:pt x="319" y="30"/>
                  </a:lnTo>
                  <a:lnTo>
                    <a:pt x="336" y="26"/>
                  </a:lnTo>
                  <a:lnTo>
                    <a:pt x="355" y="23"/>
                  </a:lnTo>
                  <a:lnTo>
                    <a:pt x="375" y="20"/>
                  </a:lnTo>
                  <a:lnTo>
                    <a:pt x="397" y="16"/>
                  </a:lnTo>
                  <a:lnTo>
                    <a:pt x="418" y="13"/>
                  </a:lnTo>
                  <a:lnTo>
                    <a:pt x="440" y="9"/>
                  </a:lnTo>
                  <a:lnTo>
                    <a:pt x="461" y="6"/>
                  </a:lnTo>
                  <a:lnTo>
                    <a:pt x="481" y="3"/>
                  </a:lnTo>
                  <a:lnTo>
                    <a:pt x="500" y="1"/>
                  </a:lnTo>
                  <a:lnTo>
                    <a:pt x="516" y="0"/>
                  </a:lnTo>
                  <a:lnTo>
                    <a:pt x="531" y="0"/>
                  </a:lnTo>
                  <a:lnTo>
                    <a:pt x="556" y="0"/>
                  </a:lnTo>
                  <a:lnTo>
                    <a:pt x="582" y="2"/>
                  </a:lnTo>
                  <a:lnTo>
                    <a:pt x="606" y="7"/>
                  </a:lnTo>
                  <a:lnTo>
                    <a:pt x="629" y="13"/>
                  </a:lnTo>
                  <a:lnTo>
                    <a:pt x="650" y="22"/>
                  </a:lnTo>
                  <a:lnTo>
                    <a:pt x="668" y="33"/>
                  </a:lnTo>
                  <a:lnTo>
                    <a:pt x="685" y="50"/>
                  </a:lnTo>
                  <a:lnTo>
                    <a:pt x="699" y="69"/>
                  </a:lnTo>
                  <a:lnTo>
                    <a:pt x="711" y="98"/>
                  </a:lnTo>
                  <a:lnTo>
                    <a:pt x="718" y="131"/>
                  </a:lnTo>
                  <a:lnTo>
                    <a:pt x="721" y="169"/>
                  </a:lnTo>
                  <a:lnTo>
                    <a:pt x="722" y="209"/>
                  </a:lnTo>
                  <a:lnTo>
                    <a:pt x="722" y="249"/>
                  </a:lnTo>
                  <a:lnTo>
                    <a:pt x="720" y="289"/>
                  </a:lnTo>
                  <a:lnTo>
                    <a:pt x="719" y="327"/>
                  </a:lnTo>
                  <a:lnTo>
                    <a:pt x="719" y="362"/>
                  </a:lnTo>
                  <a:lnTo>
                    <a:pt x="716" y="391"/>
                  </a:lnTo>
                  <a:lnTo>
                    <a:pt x="715" y="417"/>
                  </a:lnTo>
                  <a:lnTo>
                    <a:pt x="713" y="445"/>
                  </a:lnTo>
                  <a:lnTo>
                    <a:pt x="708" y="470"/>
                  </a:lnTo>
                  <a:lnTo>
                    <a:pt x="700" y="494"/>
                  </a:lnTo>
                  <a:lnTo>
                    <a:pt x="689" y="516"/>
                  </a:lnTo>
                  <a:lnTo>
                    <a:pt x="673" y="537"/>
                  </a:lnTo>
                  <a:lnTo>
                    <a:pt x="650" y="555"/>
                  </a:lnTo>
                  <a:lnTo>
                    <a:pt x="638" y="562"/>
                  </a:lnTo>
                  <a:lnTo>
                    <a:pt x="625" y="570"/>
                  </a:lnTo>
                  <a:lnTo>
                    <a:pt x="614" y="577"/>
                  </a:lnTo>
                  <a:lnTo>
                    <a:pt x="602" y="584"/>
                  </a:lnTo>
                  <a:lnTo>
                    <a:pt x="590" y="592"/>
                  </a:lnTo>
                  <a:lnTo>
                    <a:pt x="578" y="598"/>
                  </a:lnTo>
                  <a:lnTo>
                    <a:pt x="565" y="604"/>
                  </a:lnTo>
                  <a:lnTo>
                    <a:pt x="553" y="609"/>
                  </a:lnTo>
                  <a:lnTo>
                    <a:pt x="503" y="903"/>
                  </a:lnTo>
                  <a:lnTo>
                    <a:pt x="478" y="903"/>
                  </a:lnTo>
                  <a:lnTo>
                    <a:pt x="589" y="215"/>
                  </a:lnTo>
                  <a:lnTo>
                    <a:pt x="577" y="213"/>
                  </a:lnTo>
                  <a:lnTo>
                    <a:pt x="561" y="213"/>
                  </a:lnTo>
                  <a:lnTo>
                    <a:pt x="542" y="215"/>
                  </a:lnTo>
                  <a:lnTo>
                    <a:pt x="522" y="219"/>
                  </a:lnTo>
                  <a:lnTo>
                    <a:pt x="500" y="225"/>
                  </a:lnTo>
                  <a:lnTo>
                    <a:pt x="481" y="230"/>
                  </a:lnTo>
                  <a:lnTo>
                    <a:pt x="465" y="235"/>
                  </a:lnTo>
                  <a:lnTo>
                    <a:pt x="454" y="241"/>
                  </a:lnTo>
                  <a:lnTo>
                    <a:pt x="356" y="9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49" name="Freeform 141"/>
            <p:cNvSpPr>
              <a:spLocks/>
            </p:cNvSpPr>
            <p:nvPr/>
          </p:nvSpPr>
          <p:spPr bwMode="auto">
            <a:xfrm>
              <a:off x="3162" y="3260"/>
              <a:ext cx="214" cy="263"/>
            </a:xfrm>
            <a:custGeom>
              <a:avLst/>
              <a:gdLst>
                <a:gd name="T0" fmla="*/ 407 w 428"/>
                <a:gd name="T1" fmla="*/ 5 h 526"/>
                <a:gd name="T2" fmla="*/ 368 w 428"/>
                <a:gd name="T3" fmla="*/ 17 h 526"/>
                <a:gd name="T4" fmla="*/ 330 w 428"/>
                <a:gd name="T5" fmla="*/ 28 h 526"/>
                <a:gd name="T6" fmla="*/ 295 w 428"/>
                <a:gd name="T7" fmla="*/ 41 h 526"/>
                <a:gd name="T8" fmla="*/ 259 w 428"/>
                <a:gd name="T9" fmla="*/ 53 h 526"/>
                <a:gd name="T10" fmla="*/ 225 w 428"/>
                <a:gd name="T11" fmla="*/ 65 h 526"/>
                <a:gd name="T12" fmla="*/ 191 w 428"/>
                <a:gd name="T13" fmla="*/ 78 h 526"/>
                <a:gd name="T14" fmla="*/ 157 w 428"/>
                <a:gd name="T15" fmla="*/ 91 h 526"/>
                <a:gd name="T16" fmla="*/ 115 w 428"/>
                <a:gd name="T17" fmla="*/ 116 h 526"/>
                <a:gd name="T18" fmla="*/ 78 w 428"/>
                <a:gd name="T19" fmla="*/ 167 h 526"/>
                <a:gd name="T20" fmla="*/ 57 w 428"/>
                <a:gd name="T21" fmla="*/ 228 h 526"/>
                <a:gd name="T22" fmla="*/ 45 w 428"/>
                <a:gd name="T23" fmla="*/ 292 h 526"/>
                <a:gd name="T24" fmla="*/ 35 w 428"/>
                <a:gd name="T25" fmla="*/ 525 h 526"/>
                <a:gd name="T26" fmla="*/ 27 w 428"/>
                <a:gd name="T27" fmla="*/ 526 h 526"/>
                <a:gd name="T28" fmla="*/ 16 w 428"/>
                <a:gd name="T29" fmla="*/ 524 h 526"/>
                <a:gd name="T30" fmla="*/ 5 w 428"/>
                <a:gd name="T31" fmla="*/ 520 h 526"/>
                <a:gd name="T32" fmla="*/ 1 w 428"/>
                <a:gd name="T33" fmla="*/ 518 h 526"/>
                <a:gd name="T34" fmla="*/ 0 w 428"/>
                <a:gd name="T35" fmla="*/ 412 h 526"/>
                <a:gd name="T36" fmla="*/ 7 w 428"/>
                <a:gd name="T37" fmla="*/ 306 h 526"/>
                <a:gd name="T38" fmla="*/ 30 w 428"/>
                <a:gd name="T39" fmla="*/ 205 h 526"/>
                <a:gd name="T40" fmla="*/ 76 w 428"/>
                <a:gd name="T41" fmla="*/ 115 h 526"/>
                <a:gd name="T42" fmla="*/ 109 w 428"/>
                <a:gd name="T43" fmla="*/ 94 h 526"/>
                <a:gd name="T44" fmla="*/ 144 w 428"/>
                <a:gd name="T45" fmla="*/ 77 h 526"/>
                <a:gd name="T46" fmla="*/ 179 w 428"/>
                <a:gd name="T47" fmla="*/ 61 h 526"/>
                <a:gd name="T48" fmla="*/ 216 w 428"/>
                <a:gd name="T49" fmla="*/ 48 h 526"/>
                <a:gd name="T50" fmla="*/ 253 w 428"/>
                <a:gd name="T51" fmla="*/ 37 h 526"/>
                <a:gd name="T52" fmla="*/ 291 w 428"/>
                <a:gd name="T53" fmla="*/ 25 h 526"/>
                <a:gd name="T54" fmla="*/ 329 w 428"/>
                <a:gd name="T55" fmla="*/ 16 h 526"/>
                <a:gd name="T56" fmla="*/ 367 w 428"/>
                <a:gd name="T57" fmla="*/ 7 h 526"/>
                <a:gd name="T58" fmla="*/ 382 w 428"/>
                <a:gd name="T59" fmla="*/ 4 h 526"/>
                <a:gd name="T60" fmla="*/ 398 w 428"/>
                <a:gd name="T61" fmla="*/ 3 h 526"/>
                <a:gd name="T62" fmla="*/ 413 w 428"/>
                <a:gd name="T63" fmla="*/ 1 h 526"/>
                <a:gd name="T64" fmla="*/ 428 w 428"/>
                <a:gd name="T65" fmla="*/ 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28" h="526">
                  <a:moveTo>
                    <a:pt x="428" y="0"/>
                  </a:moveTo>
                  <a:lnTo>
                    <a:pt x="407" y="5"/>
                  </a:lnTo>
                  <a:lnTo>
                    <a:pt x="388" y="11"/>
                  </a:lnTo>
                  <a:lnTo>
                    <a:pt x="368" y="17"/>
                  </a:lnTo>
                  <a:lnTo>
                    <a:pt x="349" y="23"/>
                  </a:lnTo>
                  <a:lnTo>
                    <a:pt x="330" y="28"/>
                  </a:lnTo>
                  <a:lnTo>
                    <a:pt x="312" y="34"/>
                  </a:lnTo>
                  <a:lnTo>
                    <a:pt x="295" y="41"/>
                  </a:lnTo>
                  <a:lnTo>
                    <a:pt x="276" y="47"/>
                  </a:lnTo>
                  <a:lnTo>
                    <a:pt x="259" y="53"/>
                  </a:lnTo>
                  <a:lnTo>
                    <a:pt x="242" y="60"/>
                  </a:lnTo>
                  <a:lnTo>
                    <a:pt x="225" y="65"/>
                  </a:lnTo>
                  <a:lnTo>
                    <a:pt x="208" y="71"/>
                  </a:lnTo>
                  <a:lnTo>
                    <a:pt x="191" y="78"/>
                  </a:lnTo>
                  <a:lnTo>
                    <a:pt x="175" y="84"/>
                  </a:lnTo>
                  <a:lnTo>
                    <a:pt x="157" y="91"/>
                  </a:lnTo>
                  <a:lnTo>
                    <a:pt x="141" y="96"/>
                  </a:lnTo>
                  <a:lnTo>
                    <a:pt x="115" y="116"/>
                  </a:lnTo>
                  <a:lnTo>
                    <a:pt x="94" y="140"/>
                  </a:lnTo>
                  <a:lnTo>
                    <a:pt x="78" y="167"/>
                  </a:lnTo>
                  <a:lnTo>
                    <a:pt x="66" y="197"/>
                  </a:lnTo>
                  <a:lnTo>
                    <a:pt x="57" y="228"/>
                  </a:lnTo>
                  <a:lnTo>
                    <a:pt x="50" y="260"/>
                  </a:lnTo>
                  <a:lnTo>
                    <a:pt x="45" y="292"/>
                  </a:lnTo>
                  <a:lnTo>
                    <a:pt x="39" y="323"/>
                  </a:lnTo>
                  <a:lnTo>
                    <a:pt x="35" y="525"/>
                  </a:lnTo>
                  <a:lnTo>
                    <a:pt x="32" y="526"/>
                  </a:lnTo>
                  <a:lnTo>
                    <a:pt x="27" y="526"/>
                  </a:lnTo>
                  <a:lnTo>
                    <a:pt x="22" y="525"/>
                  </a:lnTo>
                  <a:lnTo>
                    <a:pt x="16" y="524"/>
                  </a:lnTo>
                  <a:lnTo>
                    <a:pt x="10" y="522"/>
                  </a:lnTo>
                  <a:lnTo>
                    <a:pt x="5" y="520"/>
                  </a:lnTo>
                  <a:lnTo>
                    <a:pt x="2" y="518"/>
                  </a:lnTo>
                  <a:lnTo>
                    <a:pt x="1" y="518"/>
                  </a:lnTo>
                  <a:lnTo>
                    <a:pt x="0" y="465"/>
                  </a:lnTo>
                  <a:lnTo>
                    <a:pt x="0" y="412"/>
                  </a:lnTo>
                  <a:lnTo>
                    <a:pt x="2" y="358"/>
                  </a:lnTo>
                  <a:lnTo>
                    <a:pt x="7" y="306"/>
                  </a:lnTo>
                  <a:lnTo>
                    <a:pt x="16" y="254"/>
                  </a:lnTo>
                  <a:lnTo>
                    <a:pt x="30" y="205"/>
                  </a:lnTo>
                  <a:lnTo>
                    <a:pt x="49" y="159"/>
                  </a:lnTo>
                  <a:lnTo>
                    <a:pt x="76" y="115"/>
                  </a:lnTo>
                  <a:lnTo>
                    <a:pt x="92" y="105"/>
                  </a:lnTo>
                  <a:lnTo>
                    <a:pt x="109" y="94"/>
                  </a:lnTo>
                  <a:lnTo>
                    <a:pt x="126" y="85"/>
                  </a:lnTo>
                  <a:lnTo>
                    <a:pt x="144" y="77"/>
                  </a:lnTo>
                  <a:lnTo>
                    <a:pt x="161" y="69"/>
                  </a:lnTo>
                  <a:lnTo>
                    <a:pt x="179" y="61"/>
                  </a:lnTo>
                  <a:lnTo>
                    <a:pt x="198" y="54"/>
                  </a:lnTo>
                  <a:lnTo>
                    <a:pt x="216" y="48"/>
                  </a:lnTo>
                  <a:lnTo>
                    <a:pt x="235" y="41"/>
                  </a:lnTo>
                  <a:lnTo>
                    <a:pt x="253" y="37"/>
                  </a:lnTo>
                  <a:lnTo>
                    <a:pt x="272" y="31"/>
                  </a:lnTo>
                  <a:lnTo>
                    <a:pt x="291" y="25"/>
                  </a:lnTo>
                  <a:lnTo>
                    <a:pt x="310" y="20"/>
                  </a:lnTo>
                  <a:lnTo>
                    <a:pt x="329" y="16"/>
                  </a:lnTo>
                  <a:lnTo>
                    <a:pt x="348" y="11"/>
                  </a:lnTo>
                  <a:lnTo>
                    <a:pt x="367" y="7"/>
                  </a:lnTo>
                  <a:lnTo>
                    <a:pt x="375" y="5"/>
                  </a:lnTo>
                  <a:lnTo>
                    <a:pt x="382" y="4"/>
                  </a:lnTo>
                  <a:lnTo>
                    <a:pt x="390" y="3"/>
                  </a:lnTo>
                  <a:lnTo>
                    <a:pt x="398" y="3"/>
                  </a:lnTo>
                  <a:lnTo>
                    <a:pt x="405" y="2"/>
                  </a:lnTo>
                  <a:lnTo>
                    <a:pt x="413" y="1"/>
                  </a:lnTo>
                  <a:lnTo>
                    <a:pt x="420" y="1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50" name="Freeform 142"/>
            <p:cNvSpPr>
              <a:spLocks/>
            </p:cNvSpPr>
            <p:nvPr/>
          </p:nvSpPr>
          <p:spPr bwMode="auto">
            <a:xfrm>
              <a:off x="3293" y="3347"/>
              <a:ext cx="64" cy="331"/>
            </a:xfrm>
            <a:custGeom>
              <a:avLst/>
              <a:gdLst>
                <a:gd name="T0" fmla="*/ 0 w 128"/>
                <a:gd name="T1" fmla="*/ 661 h 661"/>
                <a:gd name="T2" fmla="*/ 74 w 128"/>
                <a:gd name="T3" fmla="*/ 215 h 661"/>
                <a:gd name="T4" fmla="*/ 113 w 128"/>
                <a:gd name="T5" fmla="*/ 6 h 661"/>
                <a:gd name="T6" fmla="*/ 114 w 128"/>
                <a:gd name="T7" fmla="*/ 1 h 661"/>
                <a:gd name="T8" fmla="*/ 118 w 128"/>
                <a:gd name="T9" fmla="*/ 0 h 661"/>
                <a:gd name="T10" fmla="*/ 124 w 128"/>
                <a:gd name="T11" fmla="*/ 0 h 661"/>
                <a:gd name="T12" fmla="*/ 128 w 128"/>
                <a:gd name="T13" fmla="*/ 0 h 661"/>
                <a:gd name="T14" fmla="*/ 92 w 128"/>
                <a:gd name="T15" fmla="*/ 222 h 661"/>
                <a:gd name="T16" fmla="*/ 20 w 128"/>
                <a:gd name="T17" fmla="*/ 661 h 661"/>
                <a:gd name="T18" fmla="*/ 0 w 128"/>
                <a:gd name="T19" fmla="*/ 66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661">
                  <a:moveTo>
                    <a:pt x="0" y="661"/>
                  </a:moveTo>
                  <a:lnTo>
                    <a:pt x="74" y="215"/>
                  </a:lnTo>
                  <a:lnTo>
                    <a:pt x="113" y="6"/>
                  </a:lnTo>
                  <a:lnTo>
                    <a:pt x="114" y="1"/>
                  </a:lnTo>
                  <a:lnTo>
                    <a:pt x="118" y="0"/>
                  </a:lnTo>
                  <a:lnTo>
                    <a:pt x="124" y="0"/>
                  </a:lnTo>
                  <a:lnTo>
                    <a:pt x="128" y="0"/>
                  </a:lnTo>
                  <a:lnTo>
                    <a:pt x="92" y="222"/>
                  </a:lnTo>
                  <a:lnTo>
                    <a:pt x="20" y="661"/>
                  </a:lnTo>
                  <a:lnTo>
                    <a:pt x="0" y="6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51" name="Freeform 143"/>
            <p:cNvSpPr>
              <a:spLocks/>
            </p:cNvSpPr>
            <p:nvPr/>
          </p:nvSpPr>
          <p:spPr bwMode="auto">
            <a:xfrm>
              <a:off x="2649" y="2775"/>
              <a:ext cx="44" cy="198"/>
            </a:xfrm>
            <a:custGeom>
              <a:avLst/>
              <a:gdLst>
                <a:gd name="T0" fmla="*/ 88 w 88"/>
                <a:gd name="T1" fmla="*/ 394 h 395"/>
                <a:gd name="T2" fmla="*/ 79 w 88"/>
                <a:gd name="T3" fmla="*/ 0 h 395"/>
                <a:gd name="T4" fmla="*/ 0 w 88"/>
                <a:gd name="T5" fmla="*/ 1 h 395"/>
                <a:gd name="T6" fmla="*/ 9 w 88"/>
                <a:gd name="T7" fmla="*/ 395 h 395"/>
                <a:gd name="T8" fmla="*/ 88 w 88"/>
                <a:gd name="T9" fmla="*/ 39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395">
                  <a:moveTo>
                    <a:pt x="88" y="394"/>
                  </a:moveTo>
                  <a:lnTo>
                    <a:pt x="79" y="0"/>
                  </a:lnTo>
                  <a:lnTo>
                    <a:pt x="0" y="1"/>
                  </a:lnTo>
                  <a:lnTo>
                    <a:pt x="9" y="395"/>
                  </a:lnTo>
                  <a:lnTo>
                    <a:pt x="88" y="394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52" name="Freeform 144"/>
            <p:cNvSpPr>
              <a:spLocks/>
            </p:cNvSpPr>
            <p:nvPr/>
          </p:nvSpPr>
          <p:spPr bwMode="auto">
            <a:xfrm>
              <a:off x="2705" y="2698"/>
              <a:ext cx="45" cy="273"/>
            </a:xfrm>
            <a:custGeom>
              <a:avLst/>
              <a:gdLst>
                <a:gd name="T0" fmla="*/ 90 w 90"/>
                <a:gd name="T1" fmla="*/ 543 h 545"/>
                <a:gd name="T2" fmla="*/ 80 w 90"/>
                <a:gd name="T3" fmla="*/ 0 h 545"/>
                <a:gd name="T4" fmla="*/ 0 w 90"/>
                <a:gd name="T5" fmla="*/ 2 h 545"/>
                <a:gd name="T6" fmla="*/ 9 w 90"/>
                <a:gd name="T7" fmla="*/ 545 h 545"/>
                <a:gd name="T8" fmla="*/ 90 w 90"/>
                <a:gd name="T9" fmla="*/ 543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45">
                  <a:moveTo>
                    <a:pt x="90" y="543"/>
                  </a:moveTo>
                  <a:lnTo>
                    <a:pt x="80" y="0"/>
                  </a:lnTo>
                  <a:lnTo>
                    <a:pt x="0" y="2"/>
                  </a:lnTo>
                  <a:lnTo>
                    <a:pt x="9" y="545"/>
                  </a:lnTo>
                  <a:lnTo>
                    <a:pt x="90" y="543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53" name="Freeform 145"/>
            <p:cNvSpPr>
              <a:spLocks/>
            </p:cNvSpPr>
            <p:nvPr/>
          </p:nvSpPr>
          <p:spPr bwMode="auto">
            <a:xfrm>
              <a:off x="2760" y="2743"/>
              <a:ext cx="45" cy="225"/>
            </a:xfrm>
            <a:custGeom>
              <a:avLst/>
              <a:gdLst>
                <a:gd name="T0" fmla="*/ 90 w 90"/>
                <a:gd name="T1" fmla="*/ 448 h 450"/>
                <a:gd name="T2" fmla="*/ 79 w 90"/>
                <a:gd name="T3" fmla="*/ 0 h 450"/>
                <a:gd name="T4" fmla="*/ 0 w 90"/>
                <a:gd name="T5" fmla="*/ 3 h 450"/>
                <a:gd name="T6" fmla="*/ 9 w 90"/>
                <a:gd name="T7" fmla="*/ 450 h 450"/>
                <a:gd name="T8" fmla="*/ 90 w 90"/>
                <a:gd name="T9" fmla="*/ 448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50">
                  <a:moveTo>
                    <a:pt x="90" y="448"/>
                  </a:moveTo>
                  <a:lnTo>
                    <a:pt x="79" y="0"/>
                  </a:lnTo>
                  <a:lnTo>
                    <a:pt x="0" y="3"/>
                  </a:lnTo>
                  <a:lnTo>
                    <a:pt x="9" y="450"/>
                  </a:lnTo>
                  <a:lnTo>
                    <a:pt x="90" y="448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3554" name="Freeform 146"/>
          <p:cNvSpPr>
            <a:spLocks/>
          </p:cNvSpPr>
          <p:nvPr/>
        </p:nvSpPr>
        <p:spPr bwMode="auto">
          <a:xfrm>
            <a:off x="4435476" y="2141538"/>
            <a:ext cx="1389063" cy="762000"/>
          </a:xfrm>
          <a:custGeom>
            <a:avLst/>
            <a:gdLst>
              <a:gd name="T0" fmla="*/ 875 w 875"/>
              <a:gd name="T1" fmla="*/ 0 h 480"/>
              <a:gd name="T2" fmla="*/ 420 w 875"/>
              <a:gd name="T3" fmla="*/ 107 h 480"/>
              <a:gd name="T4" fmla="*/ 235 w 875"/>
              <a:gd name="T5" fmla="*/ 419 h 480"/>
              <a:gd name="T6" fmla="*/ 0 w 875"/>
              <a:gd name="T7" fmla="*/ 476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5" h="480">
                <a:moveTo>
                  <a:pt x="875" y="0"/>
                </a:moveTo>
                <a:cubicBezTo>
                  <a:pt x="799" y="18"/>
                  <a:pt x="527" y="37"/>
                  <a:pt x="420" y="107"/>
                </a:cubicBezTo>
                <a:cubicBezTo>
                  <a:pt x="313" y="177"/>
                  <a:pt x="305" y="358"/>
                  <a:pt x="235" y="419"/>
                </a:cubicBezTo>
                <a:cubicBezTo>
                  <a:pt x="165" y="480"/>
                  <a:pt x="49" y="464"/>
                  <a:pt x="0" y="47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3555" name="Freeform 147"/>
          <p:cNvSpPr>
            <a:spLocks/>
          </p:cNvSpPr>
          <p:nvPr/>
        </p:nvSpPr>
        <p:spPr bwMode="auto">
          <a:xfrm>
            <a:off x="3273426" y="1727201"/>
            <a:ext cx="2551113" cy="428625"/>
          </a:xfrm>
          <a:custGeom>
            <a:avLst/>
            <a:gdLst>
              <a:gd name="T0" fmla="*/ 1607 w 1607"/>
              <a:gd name="T1" fmla="*/ 183 h 270"/>
              <a:gd name="T2" fmla="*/ 1031 w 1607"/>
              <a:gd name="T3" fmla="*/ 19 h 270"/>
              <a:gd name="T4" fmla="*/ 569 w 1607"/>
              <a:gd name="T5" fmla="*/ 69 h 270"/>
              <a:gd name="T6" fmla="*/ 242 w 1607"/>
              <a:gd name="T7" fmla="*/ 254 h 270"/>
              <a:gd name="T8" fmla="*/ 0 w 1607"/>
              <a:gd name="T9" fmla="*/ 168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07" h="270">
                <a:moveTo>
                  <a:pt x="1607" y="183"/>
                </a:moveTo>
                <a:cubicBezTo>
                  <a:pt x="1405" y="110"/>
                  <a:pt x="1204" y="38"/>
                  <a:pt x="1031" y="19"/>
                </a:cubicBezTo>
                <a:cubicBezTo>
                  <a:pt x="858" y="0"/>
                  <a:pt x="700" y="30"/>
                  <a:pt x="569" y="69"/>
                </a:cubicBezTo>
                <a:cubicBezTo>
                  <a:pt x="438" y="108"/>
                  <a:pt x="337" y="238"/>
                  <a:pt x="242" y="254"/>
                </a:cubicBezTo>
                <a:cubicBezTo>
                  <a:pt x="147" y="270"/>
                  <a:pt x="73" y="219"/>
                  <a:pt x="0" y="168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3556" name="Freeform 148"/>
          <p:cNvSpPr>
            <a:spLocks/>
          </p:cNvSpPr>
          <p:nvPr/>
        </p:nvSpPr>
        <p:spPr bwMode="auto">
          <a:xfrm>
            <a:off x="6478589" y="2130425"/>
            <a:ext cx="1196975" cy="846138"/>
          </a:xfrm>
          <a:custGeom>
            <a:avLst/>
            <a:gdLst>
              <a:gd name="T0" fmla="*/ 0 w 754"/>
              <a:gd name="T1" fmla="*/ 0 h 533"/>
              <a:gd name="T2" fmla="*/ 164 w 754"/>
              <a:gd name="T3" fmla="*/ 256 h 533"/>
              <a:gd name="T4" fmla="*/ 541 w 754"/>
              <a:gd name="T5" fmla="*/ 284 h 533"/>
              <a:gd name="T6" fmla="*/ 754 w 754"/>
              <a:gd name="T7" fmla="*/ 533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4" h="533">
                <a:moveTo>
                  <a:pt x="0" y="0"/>
                </a:moveTo>
                <a:cubicBezTo>
                  <a:pt x="37" y="104"/>
                  <a:pt x="74" y="209"/>
                  <a:pt x="164" y="256"/>
                </a:cubicBezTo>
                <a:cubicBezTo>
                  <a:pt x="254" y="303"/>
                  <a:pt x="443" y="238"/>
                  <a:pt x="541" y="284"/>
                </a:cubicBezTo>
                <a:cubicBezTo>
                  <a:pt x="639" y="330"/>
                  <a:pt x="696" y="431"/>
                  <a:pt x="754" y="533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73582" name="Group 174"/>
          <p:cNvGrpSpPr>
            <a:grpSpLocks/>
          </p:cNvGrpSpPr>
          <p:nvPr/>
        </p:nvGrpSpPr>
        <p:grpSpPr bwMode="auto">
          <a:xfrm>
            <a:off x="5302250" y="982664"/>
            <a:ext cx="1168400" cy="1514475"/>
            <a:chOff x="2380" y="619"/>
            <a:chExt cx="736" cy="954"/>
          </a:xfrm>
        </p:grpSpPr>
        <p:pic>
          <p:nvPicPr>
            <p:cNvPr id="273448" name="Picture 40" descr="Корпус-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515224" flipH="1">
              <a:off x="2676" y="740"/>
              <a:ext cx="440" cy="8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3559" name="Rectangle 151"/>
            <p:cNvSpPr>
              <a:spLocks noChangeArrowheads="1"/>
            </p:cNvSpPr>
            <p:nvPr/>
          </p:nvSpPr>
          <p:spPr bwMode="auto">
            <a:xfrm>
              <a:off x="2380" y="619"/>
              <a:ext cx="28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/>
                <a:t>БД</a:t>
              </a:r>
            </a:p>
          </p:txBody>
        </p:sp>
      </p:grpSp>
      <p:sp>
        <p:nvSpPr>
          <p:cNvPr id="273560" name="Rectangle 152"/>
          <p:cNvSpPr>
            <a:spLocks noChangeArrowheads="1"/>
          </p:cNvSpPr>
          <p:nvPr/>
        </p:nvSpPr>
        <p:spPr bwMode="auto">
          <a:xfrm>
            <a:off x="7213600" y="2085975"/>
            <a:ext cx="13692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/>
              <a:t>СКБД-клієнт</a:t>
            </a:r>
          </a:p>
        </p:txBody>
      </p:sp>
      <p:sp>
        <p:nvSpPr>
          <p:cNvPr id="273561" name="Rectangle 153"/>
          <p:cNvSpPr>
            <a:spLocks noChangeArrowheads="1"/>
          </p:cNvSpPr>
          <p:nvPr/>
        </p:nvSpPr>
        <p:spPr bwMode="auto">
          <a:xfrm>
            <a:off x="4865688" y="3025775"/>
            <a:ext cx="13692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СКБД-клієнт</a:t>
            </a:r>
          </a:p>
        </p:txBody>
      </p:sp>
      <p:sp>
        <p:nvSpPr>
          <p:cNvPr id="273562" name="Rectangle 154"/>
          <p:cNvSpPr>
            <a:spLocks noChangeArrowheads="1"/>
          </p:cNvSpPr>
          <p:nvPr/>
        </p:nvSpPr>
        <p:spPr bwMode="auto">
          <a:xfrm>
            <a:off x="2198688" y="935038"/>
            <a:ext cx="13692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/>
              <a:t>СКБД-клієнт</a:t>
            </a:r>
          </a:p>
        </p:txBody>
      </p:sp>
      <p:grpSp>
        <p:nvGrpSpPr>
          <p:cNvPr id="273484" name="Group 76"/>
          <p:cNvGrpSpPr>
            <a:grpSpLocks/>
          </p:cNvGrpSpPr>
          <p:nvPr/>
        </p:nvGrpSpPr>
        <p:grpSpPr bwMode="auto">
          <a:xfrm flipH="1">
            <a:off x="3883025" y="2584450"/>
            <a:ext cx="1168400" cy="1169988"/>
            <a:chOff x="1950" y="2534"/>
            <a:chExt cx="1547" cy="1277"/>
          </a:xfrm>
        </p:grpSpPr>
        <p:sp>
          <p:nvSpPr>
            <p:cNvPr id="273485" name="AutoShape 77"/>
            <p:cNvSpPr>
              <a:spLocks noChangeAspect="1" noChangeArrowheads="1" noTextEdit="1"/>
            </p:cNvSpPr>
            <p:nvPr/>
          </p:nvSpPr>
          <p:spPr bwMode="auto">
            <a:xfrm>
              <a:off x="1950" y="2537"/>
              <a:ext cx="1440" cy="1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86" name="AutoShape 78"/>
            <p:cNvSpPr>
              <a:spLocks noChangeAspect="1" noChangeArrowheads="1" noTextEdit="1"/>
            </p:cNvSpPr>
            <p:nvPr/>
          </p:nvSpPr>
          <p:spPr bwMode="auto">
            <a:xfrm>
              <a:off x="2366" y="2534"/>
              <a:ext cx="1131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87" name="Freeform 79"/>
            <p:cNvSpPr>
              <a:spLocks/>
            </p:cNvSpPr>
            <p:nvPr/>
          </p:nvSpPr>
          <p:spPr bwMode="auto">
            <a:xfrm>
              <a:off x="2145" y="3062"/>
              <a:ext cx="921" cy="399"/>
            </a:xfrm>
            <a:custGeom>
              <a:avLst/>
              <a:gdLst>
                <a:gd name="T0" fmla="*/ 0 w 921"/>
                <a:gd name="T1" fmla="*/ 190 h 399"/>
                <a:gd name="T2" fmla="*/ 522 w 921"/>
                <a:gd name="T3" fmla="*/ 399 h 399"/>
                <a:gd name="T4" fmla="*/ 913 w 921"/>
                <a:gd name="T5" fmla="*/ 251 h 399"/>
                <a:gd name="T6" fmla="*/ 921 w 921"/>
                <a:gd name="T7" fmla="*/ 85 h 399"/>
                <a:gd name="T8" fmla="*/ 680 w 921"/>
                <a:gd name="T9" fmla="*/ 0 h 399"/>
                <a:gd name="T10" fmla="*/ 0 w 921"/>
                <a:gd name="T11" fmla="*/ 190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1" h="399">
                  <a:moveTo>
                    <a:pt x="0" y="190"/>
                  </a:moveTo>
                  <a:lnTo>
                    <a:pt x="522" y="399"/>
                  </a:lnTo>
                  <a:lnTo>
                    <a:pt x="913" y="251"/>
                  </a:lnTo>
                  <a:lnTo>
                    <a:pt x="921" y="85"/>
                  </a:lnTo>
                  <a:lnTo>
                    <a:pt x="680" y="0"/>
                  </a:lnTo>
                  <a:lnTo>
                    <a:pt x="0" y="19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88" name="Freeform 80"/>
            <p:cNvSpPr>
              <a:spLocks/>
            </p:cNvSpPr>
            <p:nvPr/>
          </p:nvSpPr>
          <p:spPr bwMode="auto">
            <a:xfrm>
              <a:off x="3002" y="2631"/>
              <a:ext cx="338" cy="438"/>
            </a:xfrm>
            <a:custGeom>
              <a:avLst/>
              <a:gdLst>
                <a:gd name="T0" fmla="*/ 531 w 676"/>
                <a:gd name="T1" fmla="*/ 433 h 876"/>
                <a:gd name="T2" fmla="*/ 541 w 676"/>
                <a:gd name="T3" fmla="*/ 368 h 876"/>
                <a:gd name="T4" fmla="*/ 541 w 676"/>
                <a:gd name="T5" fmla="*/ 300 h 876"/>
                <a:gd name="T6" fmla="*/ 529 w 676"/>
                <a:gd name="T7" fmla="*/ 235 h 876"/>
                <a:gd name="T8" fmla="*/ 510 w 676"/>
                <a:gd name="T9" fmla="*/ 175 h 876"/>
                <a:gd name="T10" fmla="*/ 480 w 676"/>
                <a:gd name="T11" fmla="*/ 122 h 876"/>
                <a:gd name="T12" fmla="*/ 444 w 676"/>
                <a:gd name="T13" fmla="*/ 76 h 876"/>
                <a:gd name="T14" fmla="*/ 400 w 676"/>
                <a:gd name="T15" fmla="*/ 40 h 876"/>
                <a:gd name="T16" fmla="*/ 352 w 676"/>
                <a:gd name="T17" fmla="*/ 15 h 876"/>
                <a:gd name="T18" fmla="*/ 299 w 676"/>
                <a:gd name="T19" fmla="*/ 1 h 876"/>
                <a:gd name="T20" fmla="*/ 244 w 676"/>
                <a:gd name="T21" fmla="*/ 1 h 876"/>
                <a:gd name="T22" fmla="*/ 191 w 676"/>
                <a:gd name="T23" fmla="*/ 15 h 876"/>
                <a:gd name="T24" fmla="*/ 142 w 676"/>
                <a:gd name="T25" fmla="*/ 40 h 876"/>
                <a:gd name="T26" fmla="*/ 99 w 676"/>
                <a:gd name="T27" fmla="*/ 76 h 876"/>
                <a:gd name="T28" fmla="*/ 62 w 676"/>
                <a:gd name="T29" fmla="*/ 122 h 876"/>
                <a:gd name="T30" fmla="*/ 33 w 676"/>
                <a:gd name="T31" fmla="*/ 175 h 876"/>
                <a:gd name="T32" fmla="*/ 12 w 676"/>
                <a:gd name="T33" fmla="*/ 235 h 876"/>
                <a:gd name="T34" fmla="*/ 1 w 676"/>
                <a:gd name="T35" fmla="*/ 300 h 876"/>
                <a:gd name="T36" fmla="*/ 1 w 676"/>
                <a:gd name="T37" fmla="*/ 369 h 876"/>
                <a:gd name="T38" fmla="*/ 11 w 676"/>
                <a:gd name="T39" fmla="*/ 434 h 876"/>
                <a:gd name="T40" fmla="*/ 30 w 676"/>
                <a:gd name="T41" fmla="*/ 494 h 876"/>
                <a:gd name="T42" fmla="*/ 57 w 676"/>
                <a:gd name="T43" fmla="*/ 548 h 876"/>
                <a:gd name="T44" fmla="*/ 91 w 676"/>
                <a:gd name="T45" fmla="*/ 593 h 876"/>
                <a:gd name="T46" fmla="*/ 132 w 676"/>
                <a:gd name="T47" fmla="*/ 630 h 876"/>
                <a:gd name="T48" fmla="*/ 179 w 676"/>
                <a:gd name="T49" fmla="*/ 655 h 876"/>
                <a:gd name="T50" fmla="*/ 231 w 676"/>
                <a:gd name="T51" fmla="*/ 668 h 876"/>
                <a:gd name="T52" fmla="*/ 265 w 676"/>
                <a:gd name="T53" fmla="*/ 670 h 876"/>
                <a:gd name="T54" fmla="*/ 277 w 676"/>
                <a:gd name="T55" fmla="*/ 669 h 876"/>
                <a:gd name="T56" fmla="*/ 290 w 676"/>
                <a:gd name="T57" fmla="*/ 667 h 876"/>
                <a:gd name="T58" fmla="*/ 301 w 676"/>
                <a:gd name="T59" fmla="*/ 664 h 876"/>
                <a:gd name="T60" fmla="*/ 276 w 676"/>
                <a:gd name="T61" fmla="*/ 778 h 876"/>
                <a:gd name="T62" fmla="*/ 285 w 676"/>
                <a:gd name="T63" fmla="*/ 786 h 876"/>
                <a:gd name="T64" fmla="*/ 313 w 676"/>
                <a:gd name="T65" fmla="*/ 808 h 876"/>
                <a:gd name="T66" fmla="*/ 356 w 676"/>
                <a:gd name="T67" fmla="*/ 837 h 876"/>
                <a:gd name="T68" fmla="*/ 410 w 676"/>
                <a:gd name="T69" fmla="*/ 866 h 876"/>
                <a:gd name="T70" fmla="*/ 440 w 676"/>
                <a:gd name="T71" fmla="*/ 875 h 876"/>
                <a:gd name="T72" fmla="*/ 471 w 676"/>
                <a:gd name="T73" fmla="*/ 875 h 876"/>
                <a:gd name="T74" fmla="*/ 502 w 676"/>
                <a:gd name="T75" fmla="*/ 869 h 876"/>
                <a:gd name="T76" fmla="*/ 531 w 676"/>
                <a:gd name="T77" fmla="*/ 859 h 876"/>
                <a:gd name="T78" fmla="*/ 558 w 676"/>
                <a:gd name="T79" fmla="*/ 846 h 876"/>
                <a:gd name="T80" fmla="*/ 582 w 676"/>
                <a:gd name="T81" fmla="*/ 834 h 876"/>
                <a:gd name="T82" fmla="*/ 602 w 676"/>
                <a:gd name="T83" fmla="*/ 823 h 876"/>
                <a:gd name="T84" fmla="*/ 617 w 676"/>
                <a:gd name="T85" fmla="*/ 816 h 876"/>
                <a:gd name="T86" fmla="*/ 640 w 676"/>
                <a:gd name="T87" fmla="*/ 799 h 876"/>
                <a:gd name="T88" fmla="*/ 658 w 676"/>
                <a:gd name="T89" fmla="*/ 770 h 876"/>
                <a:gd name="T90" fmla="*/ 671 w 676"/>
                <a:gd name="T91" fmla="*/ 743 h 876"/>
                <a:gd name="T92" fmla="*/ 676 w 676"/>
                <a:gd name="T93" fmla="*/ 731 h 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76" h="876">
                  <a:moveTo>
                    <a:pt x="521" y="464"/>
                  </a:moveTo>
                  <a:lnTo>
                    <a:pt x="531" y="433"/>
                  </a:lnTo>
                  <a:lnTo>
                    <a:pt x="538" y="402"/>
                  </a:lnTo>
                  <a:lnTo>
                    <a:pt x="541" y="368"/>
                  </a:lnTo>
                  <a:lnTo>
                    <a:pt x="542" y="335"/>
                  </a:lnTo>
                  <a:lnTo>
                    <a:pt x="541" y="300"/>
                  </a:lnTo>
                  <a:lnTo>
                    <a:pt x="536" y="267"/>
                  </a:lnTo>
                  <a:lnTo>
                    <a:pt x="529" y="235"/>
                  </a:lnTo>
                  <a:lnTo>
                    <a:pt x="521" y="205"/>
                  </a:lnTo>
                  <a:lnTo>
                    <a:pt x="510" y="175"/>
                  </a:lnTo>
                  <a:lnTo>
                    <a:pt x="496" y="147"/>
                  </a:lnTo>
                  <a:lnTo>
                    <a:pt x="480" y="122"/>
                  </a:lnTo>
                  <a:lnTo>
                    <a:pt x="463" y="97"/>
                  </a:lnTo>
                  <a:lnTo>
                    <a:pt x="444" y="76"/>
                  </a:lnTo>
                  <a:lnTo>
                    <a:pt x="422" y="57"/>
                  </a:lnTo>
                  <a:lnTo>
                    <a:pt x="400" y="40"/>
                  </a:lnTo>
                  <a:lnTo>
                    <a:pt x="377" y="26"/>
                  </a:lnTo>
                  <a:lnTo>
                    <a:pt x="352" y="15"/>
                  </a:lnTo>
                  <a:lnTo>
                    <a:pt x="326" y="6"/>
                  </a:lnTo>
                  <a:lnTo>
                    <a:pt x="299" y="1"/>
                  </a:lnTo>
                  <a:lnTo>
                    <a:pt x="271" y="0"/>
                  </a:lnTo>
                  <a:lnTo>
                    <a:pt x="244" y="1"/>
                  </a:lnTo>
                  <a:lnTo>
                    <a:pt x="217" y="6"/>
                  </a:lnTo>
                  <a:lnTo>
                    <a:pt x="191" y="15"/>
                  </a:lnTo>
                  <a:lnTo>
                    <a:pt x="166" y="26"/>
                  </a:lnTo>
                  <a:lnTo>
                    <a:pt x="142" y="40"/>
                  </a:lnTo>
                  <a:lnTo>
                    <a:pt x="119" y="57"/>
                  </a:lnTo>
                  <a:lnTo>
                    <a:pt x="99" y="76"/>
                  </a:lnTo>
                  <a:lnTo>
                    <a:pt x="79" y="97"/>
                  </a:lnTo>
                  <a:lnTo>
                    <a:pt x="62" y="122"/>
                  </a:lnTo>
                  <a:lnTo>
                    <a:pt x="46" y="147"/>
                  </a:lnTo>
                  <a:lnTo>
                    <a:pt x="33" y="175"/>
                  </a:lnTo>
                  <a:lnTo>
                    <a:pt x="22" y="205"/>
                  </a:lnTo>
                  <a:lnTo>
                    <a:pt x="12" y="235"/>
                  </a:lnTo>
                  <a:lnTo>
                    <a:pt x="5" y="267"/>
                  </a:lnTo>
                  <a:lnTo>
                    <a:pt x="1" y="300"/>
                  </a:lnTo>
                  <a:lnTo>
                    <a:pt x="0" y="335"/>
                  </a:lnTo>
                  <a:lnTo>
                    <a:pt x="1" y="369"/>
                  </a:lnTo>
                  <a:lnTo>
                    <a:pt x="4" y="402"/>
                  </a:lnTo>
                  <a:lnTo>
                    <a:pt x="11" y="434"/>
                  </a:lnTo>
                  <a:lnTo>
                    <a:pt x="19" y="465"/>
                  </a:lnTo>
                  <a:lnTo>
                    <a:pt x="30" y="494"/>
                  </a:lnTo>
                  <a:lnTo>
                    <a:pt x="42" y="521"/>
                  </a:lnTo>
                  <a:lnTo>
                    <a:pt x="57" y="548"/>
                  </a:lnTo>
                  <a:lnTo>
                    <a:pt x="73" y="571"/>
                  </a:lnTo>
                  <a:lnTo>
                    <a:pt x="91" y="593"/>
                  </a:lnTo>
                  <a:lnTo>
                    <a:pt x="111" y="612"/>
                  </a:lnTo>
                  <a:lnTo>
                    <a:pt x="132" y="630"/>
                  </a:lnTo>
                  <a:lnTo>
                    <a:pt x="155" y="644"/>
                  </a:lnTo>
                  <a:lnTo>
                    <a:pt x="179" y="655"/>
                  </a:lnTo>
                  <a:lnTo>
                    <a:pt x="205" y="663"/>
                  </a:lnTo>
                  <a:lnTo>
                    <a:pt x="231" y="668"/>
                  </a:lnTo>
                  <a:lnTo>
                    <a:pt x="259" y="670"/>
                  </a:lnTo>
                  <a:lnTo>
                    <a:pt x="265" y="670"/>
                  </a:lnTo>
                  <a:lnTo>
                    <a:pt x="270" y="669"/>
                  </a:lnTo>
                  <a:lnTo>
                    <a:pt x="277" y="669"/>
                  </a:lnTo>
                  <a:lnTo>
                    <a:pt x="283" y="668"/>
                  </a:lnTo>
                  <a:lnTo>
                    <a:pt x="290" y="667"/>
                  </a:lnTo>
                  <a:lnTo>
                    <a:pt x="296" y="665"/>
                  </a:lnTo>
                  <a:lnTo>
                    <a:pt x="301" y="664"/>
                  </a:lnTo>
                  <a:lnTo>
                    <a:pt x="307" y="663"/>
                  </a:lnTo>
                  <a:lnTo>
                    <a:pt x="276" y="778"/>
                  </a:lnTo>
                  <a:lnTo>
                    <a:pt x="278" y="781"/>
                  </a:lnTo>
                  <a:lnTo>
                    <a:pt x="285" y="786"/>
                  </a:lnTo>
                  <a:lnTo>
                    <a:pt x="298" y="797"/>
                  </a:lnTo>
                  <a:lnTo>
                    <a:pt x="313" y="808"/>
                  </a:lnTo>
                  <a:lnTo>
                    <a:pt x="333" y="822"/>
                  </a:lnTo>
                  <a:lnTo>
                    <a:pt x="356" y="837"/>
                  </a:lnTo>
                  <a:lnTo>
                    <a:pt x="381" y="852"/>
                  </a:lnTo>
                  <a:lnTo>
                    <a:pt x="410" y="866"/>
                  </a:lnTo>
                  <a:lnTo>
                    <a:pt x="425" y="872"/>
                  </a:lnTo>
                  <a:lnTo>
                    <a:pt x="440" y="875"/>
                  </a:lnTo>
                  <a:lnTo>
                    <a:pt x="456" y="876"/>
                  </a:lnTo>
                  <a:lnTo>
                    <a:pt x="471" y="875"/>
                  </a:lnTo>
                  <a:lnTo>
                    <a:pt x="487" y="873"/>
                  </a:lnTo>
                  <a:lnTo>
                    <a:pt x="502" y="869"/>
                  </a:lnTo>
                  <a:lnTo>
                    <a:pt x="517" y="865"/>
                  </a:lnTo>
                  <a:lnTo>
                    <a:pt x="531" y="859"/>
                  </a:lnTo>
                  <a:lnTo>
                    <a:pt x="544" y="853"/>
                  </a:lnTo>
                  <a:lnTo>
                    <a:pt x="558" y="846"/>
                  </a:lnTo>
                  <a:lnTo>
                    <a:pt x="571" y="839"/>
                  </a:lnTo>
                  <a:lnTo>
                    <a:pt x="582" y="834"/>
                  </a:lnTo>
                  <a:lnTo>
                    <a:pt x="593" y="828"/>
                  </a:lnTo>
                  <a:lnTo>
                    <a:pt x="602" y="823"/>
                  </a:lnTo>
                  <a:lnTo>
                    <a:pt x="610" y="819"/>
                  </a:lnTo>
                  <a:lnTo>
                    <a:pt x="617" y="816"/>
                  </a:lnTo>
                  <a:lnTo>
                    <a:pt x="629" y="809"/>
                  </a:lnTo>
                  <a:lnTo>
                    <a:pt x="640" y="799"/>
                  </a:lnTo>
                  <a:lnTo>
                    <a:pt x="649" y="785"/>
                  </a:lnTo>
                  <a:lnTo>
                    <a:pt x="658" y="770"/>
                  </a:lnTo>
                  <a:lnTo>
                    <a:pt x="665" y="755"/>
                  </a:lnTo>
                  <a:lnTo>
                    <a:pt x="671" y="743"/>
                  </a:lnTo>
                  <a:lnTo>
                    <a:pt x="675" y="735"/>
                  </a:lnTo>
                  <a:lnTo>
                    <a:pt x="676" y="731"/>
                  </a:lnTo>
                  <a:lnTo>
                    <a:pt x="521" y="46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89" name="Freeform 81"/>
            <p:cNvSpPr>
              <a:spLocks/>
            </p:cNvSpPr>
            <p:nvPr/>
          </p:nvSpPr>
          <p:spPr bwMode="auto">
            <a:xfrm>
              <a:off x="3005" y="2536"/>
              <a:ext cx="491" cy="398"/>
            </a:xfrm>
            <a:custGeom>
              <a:avLst/>
              <a:gdLst>
                <a:gd name="T0" fmla="*/ 977 w 983"/>
                <a:gd name="T1" fmla="*/ 361 h 798"/>
                <a:gd name="T2" fmla="*/ 962 w 983"/>
                <a:gd name="T3" fmla="*/ 303 h 798"/>
                <a:gd name="T4" fmla="*/ 940 w 983"/>
                <a:gd name="T5" fmla="*/ 259 h 798"/>
                <a:gd name="T6" fmla="*/ 900 w 983"/>
                <a:gd name="T7" fmla="*/ 200 h 798"/>
                <a:gd name="T8" fmla="*/ 850 w 983"/>
                <a:gd name="T9" fmla="*/ 159 h 798"/>
                <a:gd name="T10" fmla="*/ 782 w 983"/>
                <a:gd name="T11" fmla="*/ 143 h 798"/>
                <a:gd name="T12" fmla="*/ 720 w 983"/>
                <a:gd name="T13" fmla="*/ 150 h 798"/>
                <a:gd name="T14" fmla="*/ 665 w 983"/>
                <a:gd name="T15" fmla="*/ 162 h 798"/>
                <a:gd name="T16" fmla="*/ 622 w 983"/>
                <a:gd name="T17" fmla="*/ 125 h 798"/>
                <a:gd name="T18" fmla="*/ 564 w 983"/>
                <a:gd name="T19" fmla="*/ 70 h 798"/>
                <a:gd name="T20" fmla="*/ 486 w 983"/>
                <a:gd name="T21" fmla="*/ 26 h 798"/>
                <a:gd name="T22" fmla="*/ 432 w 983"/>
                <a:gd name="T23" fmla="*/ 9 h 798"/>
                <a:gd name="T24" fmla="*/ 376 w 983"/>
                <a:gd name="T25" fmla="*/ 0 h 798"/>
                <a:gd name="T26" fmla="*/ 317 w 983"/>
                <a:gd name="T27" fmla="*/ 3 h 798"/>
                <a:gd name="T28" fmla="*/ 265 w 983"/>
                <a:gd name="T29" fmla="*/ 10 h 798"/>
                <a:gd name="T30" fmla="*/ 218 w 983"/>
                <a:gd name="T31" fmla="*/ 17 h 798"/>
                <a:gd name="T32" fmla="*/ 175 w 983"/>
                <a:gd name="T33" fmla="*/ 27 h 798"/>
                <a:gd name="T34" fmla="*/ 139 w 983"/>
                <a:gd name="T35" fmla="*/ 37 h 798"/>
                <a:gd name="T36" fmla="*/ 106 w 983"/>
                <a:gd name="T37" fmla="*/ 51 h 798"/>
                <a:gd name="T38" fmla="*/ 41 w 983"/>
                <a:gd name="T39" fmla="*/ 97 h 798"/>
                <a:gd name="T40" fmla="*/ 6 w 983"/>
                <a:gd name="T41" fmla="*/ 159 h 798"/>
                <a:gd name="T42" fmla="*/ 2 w 983"/>
                <a:gd name="T43" fmla="*/ 231 h 798"/>
                <a:gd name="T44" fmla="*/ 23 w 983"/>
                <a:gd name="T45" fmla="*/ 288 h 798"/>
                <a:gd name="T46" fmla="*/ 68 w 983"/>
                <a:gd name="T47" fmla="*/ 332 h 798"/>
                <a:gd name="T48" fmla="*/ 134 w 983"/>
                <a:gd name="T49" fmla="*/ 365 h 798"/>
                <a:gd name="T50" fmla="*/ 219 w 983"/>
                <a:gd name="T51" fmla="*/ 389 h 798"/>
                <a:gd name="T52" fmla="*/ 319 w 983"/>
                <a:gd name="T53" fmla="*/ 406 h 798"/>
                <a:gd name="T54" fmla="*/ 359 w 983"/>
                <a:gd name="T55" fmla="*/ 419 h 798"/>
                <a:gd name="T56" fmla="*/ 398 w 983"/>
                <a:gd name="T57" fmla="*/ 445 h 798"/>
                <a:gd name="T58" fmla="*/ 421 w 983"/>
                <a:gd name="T59" fmla="*/ 603 h 798"/>
                <a:gd name="T60" fmla="*/ 433 w 983"/>
                <a:gd name="T61" fmla="*/ 634 h 798"/>
                <a:gd name="T62" fmla="*/ 474 w 983"/>
                <a:gd name="T63" fmla="*/ 702 h 798"/>
                <a:gd name="T64" fmla="*/ 539 w 983"/>
                <a:gd name="T65" fmla="*/ 765 h 798"/>
                <a:gd name="T66" fmla="*/ 597 w 983"/>
                <a:gd name="T67" fmla="*/ 797 h 798"/>
                <a:gd name="T68" fmla="*/ 648 w 983"/>
                <a:gd name="T69" fmla="*/ 787 h 798"/>
                <a:gd name="T70" fmla="*/ 689 w 983"/>
                <a:gd name="T71" fmla="*/ 738 h 798"/>
                <a:gd name="T72" fmla="*/ 695 w 983"/>
                <a:gd name="T73" fmla="*/ 684 h 798"/>
                <a:gd name="T74" fmla="*/ 690 w 983"/>
                <a:gd name="T75" fmla="*/ 658 h 798"/>
                <a:gd name="T76" fmla="*/ 710 w 983"/>
                <a:gd name="T77" fmla="*/ 673 h 798"/>
                <a:gd name="T78" fmla="*/ 756 w 983"/>
                <a:gd name="T79" fmla="*/ 696 h 798"/>
                <a:gd name="T80" fmla="*/ 810 w 983"/>
                <a:gd name="T81" fmla="*/ 699 h 798"/>
                <a:gd name="T82" fmla="*/ 886 w 983"/>
                <a:gd name="T83" fmla="*/ 661 h 798"/>
                <a:gd name="T84" fmla="*/ 954 w 983"/>
                <a:gd name="T85" fmla="*/ 583 h 798"/>
                <a:gd name="T86" fmla="*/ 981 w 983"/>
                <a:gd name="T87" fmla="*/ 47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83" h="798">
                  <a:moveTo>
                    <a:pt x="982" y="406"/>
                  </a:moveTo>
                  <a:lnTo>
                    <a:pt x="979" y="383"/>
                  </a:lnTo>
                  <a:lnTo>
                    <a:pt x="977" y="361"/>
                  </a:lnTo>
                  <a:lnTo>
                    <a:pt x="972" y="341"/>
                  </a:lnTo>
                  <a:lnTo>
                    <a:pt x="968" y="322"/>
                  </a:lnTo>
                  <a:lnTo>
                    <a:pt x="962" y="303"/>
                  </a:lnTo>
                  <a:lnTo>
                    <a:pt x="955" y="287"/>
                  </a:lnTo>
                  <a:lnTo>
                    <a:pt x="948" y="272"/>
                  </a:lnTo>
                  <a:lnTo>
                    <a:pt x="940" y="259"/>
                  </a:lnTo>
                  <a:lnTo>
                    <a:pt x="926" y="238"/>
                  </a:lnTo>
                  <a:lnTo>
                    <a:pt x="914" y="218"/>
                  </a:lnTo>
                  <a:lnTo>
                    <a:pt x="900" y="200"/>
                  </a:lnTo>
                  <a:lnTo>
                    <a:pt x="886" y="184"/>
                  </a:lnTo>
                  <a:lnTo>
                    <a:pt x="870" y="171"/>
                  </a:lnTo>
                  <a:lnTo>
                    <a:pt x="850" y="159"/>
                  </a:lnTo>
                  <a:lnTo>
                    <a:pt x="829" y="150"/>
                  </a:lnTo>
                  <a:lnTo>
                    <a:pt x="803" y="144"/>
                  </a:lnTo>
                  <a:lnTo>
                    <a:pt x="782" y="143"/>
                  </a:lnTo>
                  <a:lnTo>
                    <a:pt x="762" y="144"/>
                  </a:lnTo>
                  <a:lnTo>
                    <a:pt x="741" y="147"/>
                  </a:lnTo>
                  <a:lnTo>
                    <a:pt x="720" y="150"/>
                  </a:lnTo>
                  <a:lnTo>
                    <a:pt x="701" y="155"/>
                  </a:lnTo>
                  <a:lnTo>
                    <a:pt x="682" y="158"/>
                  </a:lnTo>
                  <a:lnTo>
                    <a:pt x="665" y="162"/>
                  </a:lnTo>
                  <a:lnTo>
                    <a:pt x="651" y="164"/>
                  </a:lnTo>
                  <a:lnTo>
                    <a:pt x="638" y="144"/>
                  </a:lnTo>
                  <a:lnTo>
                    <a:pt x="622" y="125"/>
                  </a:lnTo>
                  <a:lnTo>
                    <a:pt x="605" y="105"/>
                  </a:lnTo>
                  <a:lnTo>
                    <a:pt x="586" y="87"/>
                  </a:lnTo>
                  <a:lnTo>
                    <a:pt x="564" y="70"/>
                  </a:lnTo>
                  <a:lnTo>
                    <a:pt x="539" y="53"/>
                  </a:lnTo>
                  <a:lnTo>
                    <a:pt x="514" y="38"/>
                  </a:lnTo>
                  <a:lnTo>
                    <a:pt x="486" y="26"/>
                  </a:lnTo>
                  <a:lnTo>
                    <a:pt x="469" y="19"/>
                  </a:lnTo>
                  <a:lnTo>
                    <a:pt x="451" y="13"/>
                  </a:lnTo>
                  <a:lnTo>
                    <a:pt x="432" y="9"/>
                  </a:lnTo>
                  <a:lnTo>
                    <a:pt x="414" y="5"/>
                  </a:lnTo>
                  <a:lnTo>
                    <a:pt x="395" y="2"/>
                  </a:lnTo>
                  <a:lnTo>
                    <a:pt x="376" y="0"/>
                  </a:lnTo>
                  <a:lnTo>
                    <a:pt x="355" y="0"/>
                  </a:lnTo>
                  <a:lnTo>
                    <a:pt x="336" y="2"/>
                  </a:lnTo>
                  <a:lnTo>
                    <a:pt x="317" y="3"/>
                  </a:lnTo>
                  <a:lnTo>
                    <a:pt x="299" y="5"/>
                  </a:lnTo>
                  <a:lnTo>
                    <a:pt x="281" y="7"/>
                  </a:lnTo>
                  <a:lnTo>
                    <a:pt x="265" y="10"/>
                  </a:lnTo>
                  <a:lnTo>
                    <a:pt x="249" y="12"/>
                  </a:lnTo>
                  <a:lnTo>
                    <a:pt x="233" y="14"/>
                  </a:lnTo>
                  <a:lnTo>
                    <a:pt x="218" y="17"/>
                  </a:lnTo>
                  <a:lnTo>
                    <a:pt x="203" y="20"/>
                  </a:lnTo>
                  <a:lnTo>
                    <a:pt x="189" y="23"/>
                  </a:lnTo>
                  <a:lnTo>
                    <a:pt x="175" y="27"/>
                  </a:lnTo>
                  <a:lnTo>
                    <a:pt x="163" y="30"/>
                  </a:lnTo>
                  <a:lnTo>
                    <a:pt x="150" y="34"/>
                  </a:lnTo>
                  <a:lnTo>
                    <a:pt x="139" y="37"/>
                  </a:lnTo>
                  <a:lnTo>
                    <a:pt x="127" y="42"/>
                  </a:lnTo>
                  <a:lnTo>
                    <a:pt x="117" y="47"/>
                  </a:lnTo>
                  <a:lnTo>
                    <a:pt x="106" y="51"/>
                  </a:lnTo>
                  <a:lnTo>
                    <a:pt x="81" y="65"/>
                  </a:lnTo>
                  <a:lnTo>
                    <a:pt x="59" y="80"/>
                  </a:lnTo>
                  <a:lnTo>
                    <a:pt x="41" y="97"/>
                  </a:lnTo>
                  <a:lnTo>
                    <a:pt x="26" y="116"/>
                  </a:lnTo>
                  <a:lnTo>
                    <a:pt x="14" y="136"/>
                  </a:lnTo>
                  <a:lnTo>
                    <a:pt x="6" y="159"/>
                  </a:lnTo>
                  <a:lnTo>
                    <a:pt x="2" y="184"/>
                  </a:lnTo>
                  <a:lnTo>
                    <a:pt x="0" y="209"/>
                  </a:lnTo>
                  <a:lnTo>
                    <a:pt x="2" y="231"/>
                  </a:lnTo>
                  <a:lnTo>
                    <a:pt x="6" y="252"/>
                  </a:lnTo>
                  <a:lnTo>
                    <a:pt x="13" y="271"/>
                  </a:lnTo>
                  <a:lnTo>
                    <a:pt x="23" y="288"/>
                  </a:lnTo>
                  <a:lnTo>
                    <a:pt x="36" y="305"/>
                  </a:lnTo>
                  <a:lnTo>
                    <a:pt x="51" y="320"/>
                  </a:lnTo>
                  <a:lnTo>
                    <a:pt x="68" y="332"/>
                  </a:lnTo>
                  <a:lnTo>
                    <a:pt x="88" y="344"/>
                  </a:lnTo>
                  <a:lnTo>
                    <a:pt x="110" y="355"/>
                  </a:lnTo>
                  <a:lnTo>
                    <a:pt x="134" y="365"/>
                  </a:lnTo>
                  <a:lnTo>
                    <a:pt x="161" y="374"/>
                  </a:lnTo>
                  <a:lnTo>
                    <a:pt x="189" y="382"/>
                  </a:lnTo>
                  <a:lnTo>
                    <a:pt x="219" y="389"/>
                  </a:lnTo>
                  <a:lnTo>
                    <a:pt x="250" y="394"/>
                  </a:lnTo>
                  <a:lnTo>
                    <a:pt x="285" y="400"/>
                  </a:lnTo>
                  <a:lnTo>
                    <a:pt x="319" y="406"/>
                  </a:lnTo>
                  <a:lnTo>
                    <a:pt x="330" y="408"/>
                  </a:lnTo>
                  <a:lnTo>
                    <a:pt x="344" y="413"/>
                  </a:lnTo>
                  <a:lnTo>
                    <a:pt x="359" y="419"/>
                  </a:lnTo>
                  <a:lnTo>
                    <a:pt x="374" y="427"/>
                  </a:lnTo>
                  <a:lnTo>
                    <a:pt x="386" y="436"/>
                  </a:lnTo>
                  <a:lnTo>
                    <a:pt x="398" y="445"/>
                  </a:lnTo>
                  <a:lnTo>
                    <a:pt x="405" y="456"/>
                  </a:lnTo>
                  <a:lnTo>
                    <a:pt x="407" y="467"/>
                  </a:lnTo>
                  <a:lnTo>
                    <a:pt x="421" y="603"/>
                  </a:lnTo>
                  <a:lnTo>
                    <a:pt x="422" y="606"/>
                  </a:lnTo>
                  <a:lnTo>
                    <a:pt x="427" y="618"/>
                  </a:lnTo>
                  <a:lnTo>
                    <a:pt x="433" y="634"/>
                  </a:lnTo>
                  <a:lnTo>
                    <a:pt x="445" y="655"/>
                  </a:lnTo>
                  <a:lnTo>
                    <a:pt x="458" y="678"/>
                  </a:lnTo>
                  <a:lnTo>
                    <a:pt x="474" y="702"/>
                  </a:lnTo>
                  <a:lnTo>
                    <a:pt x="493" y="725"/>
                  </a:lnTo>
                  <a:lnTo>
                    <a:pt x="516" y="747"/>
                  </a:lnTo>
                  <a:lnTo>
                    <a:pt x="539" y="765"/>
                  </a:lnTo>
                  <a:lnTo>
                    <a:pt x="560" y="779"/>
                  </a:lnTo>
                  <a:lnTo>
                    <a:pt x="579" y="790"/>
                  </a:lnTo>
                  <a:lnTo>
                    <a:pt x="597" y="797"/>
                  </a:lnTo>
                  <a:lnTo>
                    <a:pt x="614" y="798"/>
                  </a:lnTo>
                  <a:lnTo>
                    <a:pt x="630" y="794"/>
                  </a:lnTo>
                  <a:lnTo>
                    <a:pt x="648" y="787"/>
                  </a:lnTo>
                  <a:lnTo>
                    <a:pt x="665" y="774"/>
                  </a:lnTo>
                  <a:lnTo>
                    <a:pt x="680" y="756"/>
                  </a:lnTo>
                  <a:lnTo>
                    <a:pt x="689" y="738"/>
                  </a:lnTo>
                  <a:lnTo>
                    <a:pt x="694" y="718"/>
                  </a:lnTo>
                  <a:lnTo>
                    <a:pt x="696" y="700"/>
                  </a:lnTo>
                  <a:lnTo>
                    <a:pt x="695" y="684"/>
                  </a:lnTo>
                  <a:lnTo>
                    <a:pt x="693" y="670"/>
                  </a:lnTo>
                  <a:lnTo>
                    <a:pt x="691" y="662"/>
                  </a:lnTo>
                  <a:lnTo>
                    <a:pt x="690" y="658"/>
                  </a:lnTo>
                  <a:lnTo>
                    <a:pt x="693" y="661"/>
                  </a:lnTo>
                  <a:lnTo>
                    <a:pt x="700" y="665"/>
                  </a:lnTo>
                  <a:lnTo>
                    <a:pt x="710" y="673"/>
                  </a:lnTo>
                  <a:lnTo>
                    <a:pt x="724" y="681"/>
                  </a:lnTo>
                  <a:lnTo>
                    <a:pt x="739" y="689"/>
                  </a:lnTo>
                  <a:lnTo>
                    <a:pt x="756" y="696"/>
                  </a:lnTo>
                  <a:lnTo>
                    <a:pt x="773" y="701"/>
                  </a:lnTo>
                  <a:lnTo>
                    <a:pt x="791" y="702"/>
                  </a:lnTo>
                  <a:lnTo>
                    <a:pt x="810" y="699"/>
                  </a:lnTo>
                  <a:lnTo>
                    <a:pt x="834" y="689"/>
                  </a:lnTo>
                  <a:lnTo>
                    <a:pt x="860" y="677"/>
                  </a:lnTo>
                  <a:lnTo>
                    <a:pt x="886" y="661"/>
                  </a:lnTo>
                  <a:lnTo>
                    <a:pt x="911" y="639"/>
                  </a:lnTo>
                  <a:lnTo>
                    <a:pt x="934" y="613"/>
                  </a:lnTo>
                  <a:lnTo>
                    <a:pt x="954" y="583"/>
                  </a:lnTo>
                  <a:lnTo>
                    <a:pt x="967" y="550"/>
                  </a:lnTo>
                  <a:lnTo>
                    <a:pt x="975" y="512"/>
                  </a:lnTo>
                  <a:lnTo>
                    <a:pt x="981" y="474"/>
                  </a:lnTo>
                  <a:lnTo>
                    <a:pt x="983" y="439"/>
                  </a:lnTo>
                  <a:lnTo>
                    <a:pt x="982" y="406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0" name="Freeform 82"/>
            <p:cNvSpPr>
              <a:spLocks/>
            </p:cNvSpPr>
            <p:nvPr/>
          </p:nvSpPr>
          <p:spPr bwMode="auto">
            <a:xfrm>
              <a:off x="2615" y="3448"/>
              <a:ext cx="675" cy="230"/>
            </a:xfrm>
            <a:custGeom>
              <a:avLst/>
              <a:gdLst>
                <a:gd name="T0" fmla="*/ 19 w 1349"/>
                <a:gd name="T1" fmla="*/ 461 h 461"/>
                <a:gd name="T2" fmla="*/ 1349 w 1349"/>
                <a:gd name="T3" fmla="*/ 461 h 461"/>
                <a:gd name="T4" fmla="*/ 1057 w 1349"/>
                <a:gd name="T5" fmla="*/ 83 h 461"/>
                <a:gd name="T6" fmla="*/ 1056 w 1349"/>
                <a:gd name="T7" fmla="*/ 83 h 461"/>
                <a:gd name="T8" fmla="*/ 1050 w 1349"/>
                <a:gd name="T9" fmla="*/ 82 h 461"/>
                <a:gd name="T10" fmla="*/ 1042 w 1349"/>
                <a:gd name="T11" fmla="*/ 80 h 461"/>
                <a:gd name="T12" fmla="*/ 1031 w 1349"/>
                <a:gd name="T13" fmla="*/ 79 h 461"/>
                <a:gd name="T14" fmla="*/ 1018 w 1349"/>
                <a:gd name="T15" fmla="*/ 75 h 461"/>
                <a:gd name="T16" fmla="*/ 1002 w 1349"/>
                <a:gd name="T17" fmla="*/ 73 h 461"/>
                <a:gd name="T18" fmla="*/ 984 w 1349"/>
                <a:gd name="T19" fmla="*/ 68 h 461"/>
                <a:gd name="T20" fmla="*/ 964 w 1349"/>
                <a:gd name="T21" fmla="*/ 65 h 461"/>
                <a:gd name="T22" fmla="*/ 941 w 1349"/>
                <a:gd name="T23" fmla="*/ 61 h 461"/>
                <a:gd name="T24" fmla="*/ 916 w 1349"/>
                <a:gd name="T25" fmla="*/ 57 h 461"/>
                <a:gd name="T26" fmla="*/ 891 w 1349"/>
                <a:gd name="T27" fmla="*/ 52 h 461"/>
                <a:gd name="T28" fmla="*/ 863 w 1349"/>
                <a:gd name="T29" fmla="*/ 47 h 461"/>
                <a:gd name="T30" fmla="*/ 835 w 1349"/>
                <a:gd name="T31" fmla="*/ 43 h 461"/>
                <a:gd name="T32" fmla="*/ 805 w 1349"/>
                <a:gd name="T33" fmla="*/ 38 h 461"/>
                <a:gd name="T34" fmla="*/ 775 w 1349"/>
                <a:gd name="T35" fmla="*/ 34 h 461"/>
                <a:gd name="T36" fmla="*/ 744 w 1349"/>
                <a:gd name="T37" fmla="*/ 29 h 461"/>
                <a:gd name="T38" fmla="*/ 711 w 1349"/>
                <a:gd name="T39" fmla="*/ 24 h 461"/>
                <a:gd name="T40" fmla="*/ 679 w 1349"/>
                <a:gd name="T41" fmla="*/ 20 h 461"/>
                <a:gd name="T42" fmla="*/ 647 w 1349"/>
                <a:gd name="T43" fmla="*/ 16 h 461"/>
                <a:gd name="T44" fmla="*/ 615 w 1349"/>
                <a:gd name="T45" fmla="*/ 13 h 461"/>
                <a:gd name="T46" fmla="*/ 582 w 1349"/>
                <a:gd name="T47" fmla="*/ 9 h 461"/>
                <a:gd name="T48" fmla="*/ 550 w 1349"/>
                <a:gd name="T49" fmla="*/ 7 h 461"/>
                <a:gd name="T50" fmla="*/ 519 w 1349"/>
                <a:gd name="T51" fmla="*/ 5 h 461"/>
                <a:gd name="T52" fmla="*/ 488 w 1349"/>
                <a:gd name="T53" fmla="*/ 3 h 461"/>
                <a:gd name="T54" fmla="*/ 459 w 1349"/>
                <a:gd name="T55" fmla="*/ 1 h 461"/>
                <a:gd name="T56" fmla="*/ 430 w 1349"/>
                <a:gd name="T57" fmla="*/ 0 h 461"/>
                <a:gd name="T58" fmla="*/ 403 w 1349"/>
                <a:gd name="T59" fmla="*/ 1 h 461"/>
                <a:gd name="T60" fmla="*/ 376 w 1349"/>
                <a:gd name="T61" fmla="*/ 1 h 461"/>
                <a:gd name="T62" fmla="*/ 352 w 1349"/>
                <a:gd name="T63" fmla="*/ 4 h 461"/>
                <a:gd name="T64" fmla="*/ 329 w 1349"/>
                <a:gd name="T65" fmla="*/ 6 h 461"/>
                <a:gd name="T66" fmla="*/ 308 w 1349"/>
                <a:gd name="T67" fmla="*/ 9 h 461"/>
                <a:gd name="T68" fmla="*/ 290 w 1349"/>
                <a:gd name="T69" fmla="*/ 14 h 461"/>
                <a:gd name="T70" fmla="*/ 276 w 1349"/>
                <a:gd name="T71" fmla="*/ 19 h 461"/>
                <a:gd name="T72" fmla="*/ 262 w 1349"/>
                <a:gd name="T73" fmla="*/ 23 h 461"/>
                <a:gd name="T74" fmla="*/ 247 w 1349"/>
                <a:gd name="T75" fmla="*/ 29 h 461"/>
                <a:gd name="T76" fmla="*/ 231 w 1349"/>
                <a:gd name="T77" fmla="*/ 35 h 461"/>
                <a:gd name="T78" fmla="*/ 215 w 1349"/>
                <a:gd name="T79" fmla="*/ 43 h 461"/>
                <a:gd name="T80" fmla="*/ 198 w 1349"/>
                <a:gd name="T81" fmla="*/ 51 h 461"/>
                <a:gd name="T82" fmla="*/ 182 w 1349"/>
                <a:gd name="T83" fmla="*/ 60 h 461"/>
                <a:gd name="T84" fmla="*/ 164 w 1349"/>
                <a:gd name="T85" fmla="*/ 69 h 461"/>
                <a:gd name="T86" fmla="*/ 147 w 1349"/>
                <a:gd name="T87" fmla="*/ 80 h 461"/>
                <a:gd name="T88" fmla="*/ 131 w 1349"/>
                <a:gd name="T89" fmla="*/ 91 h 461"/>
                <a:gd name="T90" fmla="*/ 115 w 1349"/>
                <a:gd name="T91" fmla="*/ 103 h 461"/>
                <a:gd name="T92" fmla="*/ 99 w 1349"/>
                <a:gd name="T93" fmla="*/ 115 h 461"/>
                <a:gd name="T94" fmla="*/ 84 w 1349"/>
                <a:gd name="T95" fmla="*/ 129 h 461"/>
                <a:gd name="T96" fmla="*/ 70 w 1349"/>
                <a:gd name="T97" fmla="*/ 143 h 461"/>
                <a:gd name="T98" fmla="*/ 57 w 1349"/>
                <a:gd name="T99" fmla="*/ 158 h 461"/>
                <a:gd name="T100" fmla="*/ 46 w 1349"/>
                <a:gd name="T101" fmla="*/ 174 h 461"/>
                <a:gd name="T102" fmla="*/ 19 w 1349"/>
                <a:gd name="T103" fmla="*/ 223 h 461"/>
                <a:gd name="T104" fmla="*/ 5 w 1349"/>
                <a:gd name="T105" fmla="*/ 271 h 461"/>
                <a:gd name="T106" fmla="*/ 0 w 1349"/>
                <a:gd name="T107" fmla="*/ 319 h 461"/>
                <a:gd name="T108" fmla="*/ 0 w 1349"/>
                <a:gd name="T109" fmla="*/ 364 h 461"/>
                <a:gd name="T110" fmla="*/ 5 w 1349"/>
                <a:gd name="T111" fmla="*/ 404 h 461"/>
                <a:gd name="T112" fmla="*/ 11 w 1349"/>
                <a:gd name="T113" fmla="*/ 433 h 461"/>
                <a:gd name="T114" fmla="*/ 17 w 1349"/>
                <a:gd name="T115" fmla="*/ 454 h 461"/>
                <a:gd name="T116" fmla="*/ 19 w 1349"/>
                <a:gd name="T117" fmla="*/ 461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349" h="461">
                  <a:moveTo>
                    <a:pt x="19" y="461"/>
                  </a:moveTo>
                  <a:lnTo>
                    <a:pt x="1349" y="461"/>
                  </a:lnTo>
                  <a:lnTo>
                    <a:pt x="1057" y="83"/>
                  </a:lnTo>
                  <a:lnTo>
                    <a:pt x="1056" y="83"/>
                  </a:lnTo>
                  <a:lnTo>
                    <a:pt x="1050" y="82"/>
                  </a:lnTo>
                  <a:lnTo>
                    <a:pt x="1042" y="80"/>
                  </a:lnTo>
                  <a:lnTo>
                    <a:pt x="1031" y="79"/>
                  </a:lnTo>
                  <a:lnTo>
                    <a:pt x="1018" y="75"/>
                  </a:lnTo>
                  <a:lnTo>
                    <a:pt x="1002" y="73"/>
                  </a:lnTo>
                  <a:lnTo>
                    <a:pt x="984" y="68"/>
                  </a:lnTo>
                  <a:lnTo>
                    <a:pt x="964" y="65"/>
                  </a:lnTo>
                  <a:lnTo>
                    <a:pt x="941" y="61"/>
                  </a:lnTo>
                  <a:lnTo>
                    <a:pt x="916" y="57"/>
                  </a:lnTo>
                  <a:lnTo>
                    <a:pt x="891" y="52"/>
                  </a:lnTo>
                  <a:lnTo>
                    <a:pt x="863" y="47"/>
                  </a:lnTo>
                  <a:lnTo>
                    <a:pt x="835" y="43"/>
                  </a:lnTo>
                  <a:lnTo>
                    <a:pt x="805" y="38"/>
                  </a:lnTo>
                  <a:lnTo>
                    <a:pt x="775" y="34"/>
                  </a:lnTo>
                  <a:lnTo>
                    <a:pt x="744" y="29"/>
                  </a:lnTo>
                  <a:lnTo>
                    <a:pt x="711" y="24"/>
                  </a:lnTo>
                  <a:lnTo>
                    <a:pt x="679" y="20"/>
                  </a:lnTo>
                  <a:lnTo>
                    <a:pt x="647" y="16"/>
                  </a:lnTo>
                  <a:lnTo>
                    <a:pt x="615" y="13"/>
                  </a:lnTo>
                  <a:lnTo>
                    <a:pt x="582" y="9"/>
                  </a:lnTo>
                  <a:lnTo>
                    <a:pt x="550" y="7"/>
                  </a:lnTo>
                  <a:lnTo>
                    <a:pt x="519" y="5"/>
                  </a:lnTo>
                  <a:lnTo>
                    <a:pt x="488" y="3"/>
                  </a:lnTo>
                  <a:lnTo>
                    <a:pt x="459" y="1"/>
                  </a:lnTo>
                  <a:lnTo>
                    <a:pt x="430" y="0"/>
                  </a:lnTo>
                  <a:lnTo>
                    <a:pt x="403" y="1"/>
                  </a:lnTo>
                  <a:lnTo>
                    <a:pt x="376" y="1"/>
                  </a:lnTo>
                  <a:lnTo>
                    <a:pt x="352" y="4"/>
                  </a:lnTo>
                  <a:lnTo>
                    <a:pt x="329" y="6"/>
                  </a:lnTo>
                  <a:lnTo>
                    <a:pt x="308" y="9"/>
                  </a:lnTo>
                  <a:lnTo>
                    <a:pt x="290" y="14"/>
                  </a:lnTo>
                  <a:lnTo>
                    <a:pt x="276" y="19"/>
                  </a:lnTo>
                  <a:lnTo>
                    <a:pt x="262" y="23"/>
                  </a:lnTo>
                  <a:lnTo>
                    <a:pt x="247" y="29"/>
                  </a:lnTo>
                  <a:lnTo>
                    <a:pt x="231" y="35"/>
                  </a:lnTo>
                  <a:lnTo>
                    <a:pt x="215" y="43"/>
                  </a:lnTo>
                  <a:lnTo>
                    <a:pt x="198" y="51"/>
                  </a:lnTo>
                  <a:lnTo>
                    <a:pt x="182" y="60"/>
                  </a:lnTo>
                  <a:lnTo>
                    <a:pt x="164" y="69"/>
                  </a:lnTo>
                  <a:lnTo>
                    <a:pt x="147" y="80"/>
                  </a:lnTo>
                  <a:lnTo>
                    <a:pt x="131" y="91"/>
                  </a:lnTo>
                  <a:lnTo>
                    <a:pt x="115" y="103"/>
                  </a:lnTo>
                  <a:lnTo>
                    <a:pt x="99" y="115"/>
                  </a:lnTo>
                  <a:lnTo>
                    <a:pt x="84" y="129"/>
                  </a:lnTo>
                  <a:lnTo>
                    <a:pt x="70" y="143"/>
                  </a:lnTo>
                  <a:lnTo>
                    <a:pt x="57" y="158"/>
                  </a:lnTo>
                  <a:lnTo>
                    <a:pt x="46" y="174"/>
                  </a:lnTo>
                  <a:lnTo>
                    <a:pt x="19" y="223"/>
                  </a:lnTo>
                  <a:lnTo>
                    <a:pt x="5" y="271"/>
                  </a:lnTo>
                  <a:lnTo>
                    <a:pt x="0" y="319"/>
                  </a:lnTo>
                  <a:lnTo>
                    <a:pt x="0" y="364"/>
                  </a:lnTo>
                  <a:lnTo>
                    <a:pt x="5" y="404"/>
                  </a:lnTo>
                  <a:lnTo>
                    <a:pt x="11" y="433"/>
                  </a:lnTo>
                  <a:lnTo>
                    <a:pt x="17" y="454"/>
                  </a:lnTo>
                  <a:lnTo>
                    <a:pt x="19" y="461"/>
                  </a:lnTo>
                  <a:close/>
                </a:path>
              </a:pathLst>
            </a:custGeom>
            <a:solidFill>
              <a:srgbClr val="003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1" name="Freeform 83"/>
            <p:cNvSpPr>
              <a:spLocks/>
            </p:cNvSpPr>
            <p:nvPr/>
          </p:nvSpPr>
          <p:spPr bwMode="auto">
            <a:xfrm>
              <a:off x="2759" y="2982"/>
              <a:ext cx="688" cy="680"/>
            </a:xfrm>
            <a:custGeom>
              <a:avLst/>
              <a:gdLst>
                <a:gd name="T0" fmla="*/ 762 w 1375"/>
                <a:gd name="T1" fmla="*/ 45 h 1360"/>
                <a:gd name="T2" fmla="*/ 722 w 1375"/>
                <a:gd name="T3" fmla="*/ 56 h 1360"/>
                <a:gd name="T4" fmla="*/ 660 w 1375"/>
                <a:gd name="T5" fmla="*/ 76 h 1360"/>
                <a:gd name="T6" fmla="*/ 589 w 1375"/>
                <a:gd name="T7" fmla="*/ 111 h 1360"/>
                <a:gd name="T8" fmla="*/ 525 w 1375"/>
                <a:gd name="T9" fmla="*/ 162 h 1360"/>
                <a:gd name="T10" fmla="*/ 472 w 1375"/>
                <a:gd name="T11" fmla="*/ 240 h 1360"/>
                <a:gd name="T12" fmla="*/ 433 w 1375"/>
                <a:gd name="T13" fmla="*/ 338 h 1360"/>
                <a:gd name="T14" fmla="*/ 408 w 1375"/>
                <a:gd name="T15" fmla="*/ 460 h 1360"/>
                <a:gd name="T16" fmla="*/ 389 w 1375"/>
                <a:gd name="T17" fmla="*/ 626 h 1360"/>
                <a:gd name="T18" fmla="*/ 369 w 1375"/>
                <a:gd name="T19" fmla="*/ 760 h 1360"/>
                <a:gd name="T20" fmla="*/ 315 w 1375"/>
                <a:gd name="T21" fmla="*/ 823 h 1360"/>
                <a:gd name="T22" fmla="*/ 232 w 1375"/>
                <a:gd name="T23" fmla="*/ 777 h 1360"/>
                <a:gd name="T24" fmla="*/ 182 w 1375"/>
                <a:gd name="T25" fmla="*/ 685 h 1360"/>
                <a:gd name="T26" fmla="*/ 0 w 1375"/>
                <a:gd name="T27" fmla="*/ 747 h 1360"/>
                <a:gd name="T28" fmla="*/ 7 w 1375"/>
                <a:gd name="T29" fmla="*/ 776 h 1360"/>
                <a:gd name="T30" fmla="*/ 31 w 1375"/>
                <a:gd name="T31" fmla="*/ 852 h 1360"/>
                <a:gd name="T32" fmla="*/ 63 w 1375"/>
                <a:gd name="T33" fmla="*/ 937 h 1360"/>
                <a:gd name="T34" fmla="*/ 98 w 1375"/>
                <a:gd name="T35" fmla="*/ 992 h 1360"/>
                <a:gd name="T36" fmla="*/ 142 w 1375"/>
                <a:gd name="T37" fmla="*/ 1045 h 1360"/>
                <a:gd name="T38" fmla="*/ 193 w 1375"/>
                <a:gd name="T39" fmla="*/ 1093 h 1360"/>
                <a:gd name="T40" fmla="*/ 241 w 1375"/>
                <a:gd name="T41" fmla="*/ 1126 h 1360"/>
                <a:gd name="T42" fmla="*/ 283 w 1375"/>
                <a:gd name="T43" fmla="*/ 1142 h 1360"/>
                <a:gd name="T44" fmla="*/ 328 w 1375"/>
                <a:gd name="T45" fmla="*/ 1148 h 1360"/>
                <a:gd name="T46" fmla="*/ 360 w 1375"/>
                <a:gd name="T47" fmla="*/ 1142 h 1360"/>
                <a:gd name="T48" fmla="*/ 418 w 1375"/>
                <a:gd name="T49" fmla="*/ 1131 h 1360"/>
                <a:gd name="T50" fmla="*/ 438 w 1375"/>
                <a:gd name="T51" fmla="*/ 1143 h 1360"/>
                <a:gd name="T52" fmla="*/ 453 w 1375"/>
                <a:gd name="T53" fmla="*/ 1174 h 1360"/>
                <a:gd name="T54" fmla="*/ 476 w 1375"/>
                <a:gd name="T55" fmla="*/ 1218 h 1360"/>
                <a:gd name="T56" fmla="*/ 521 w 1375"/>
                <a:gd name="T57" fmla="*/ 1265 h 1360"/>
                <a:gd name="T58" fmla="*/ 603 w 1375"/>
                <a:gd name="T59" fmla="*/ 1313 h 1360"/>
                <a:gd name="T60" fmla="*/ 734 w 1375"/>
                <a:gd name="T61" fmla="*/ 1351 h 1360"/>
                <a:gd name="T62" fmla="*/ 854 w 1375"/>
                <a:gd name="T63" fmla="*/ 1360 h 1360"/>
                <a:gd name="T64" fmla="*/ 956 w 1375"/>
                <a:gd name="T65" fmla="*/ 1349 h 1360"/>
                <a:gd name="T66" fmla="*/ 1029 w 1375"/>
                <a:gd name="T67" fmla="*/ 1331 h 1360"/>
                <a:gd name="T68" fmla="*/ 1071 w 1375"/>
                <a:gd name="T69" fmla="*/ 1315 h 1360"/>
                <a:gd name="T70" fmla="*/ 1094 w 1375"/>
                <a:gd name="T71" fmla="*/ 1276 h 1360"/>
                <a:gd name="T72" fmla="*/ 1151 w 1375"/>
                <a:gd name="T73" fmla="*/ 1126 h 1360"/>
                <a:gd name="T74" fmla="*/ 1230 w 1375"/>
                <a:gd name="T75" fmla="*/ 911 h 1360"/>
                <a:gd name="T76" fmla="*/ 1307 w 1375"/>
                <a:gd name="T77" fmla="*/ 687 h 1360"/>
                <a:gd name="T78" fmla="*/ 1361 w 1375"/>
                <a:gd name="T79" fmla="*/ 510 h 1360"/>
                <a:gd name="T80" fmla="*/ 1375 w 1375"/>
                <a:gd name="T81" fmla="*/ 408 h 1360"/>
                <a:gd name="T82" fmla="*/ 1364 w 1375"/>
                <a:gd name="T83" fmla="*/ 292 h 1360"/>
                <a:gd name="T84" fmla="*/ 1334 w 1375"/>
                <a:gd name="T85" fmla="*/ 189 h 1360"/>
                <a:gd name="T86" fmla="*/ 1287 w 1375"/>
                <a:gd name="T87" fmla="*/ 118 h 1360"/>
                <a:gd name="T88" fmla="*/ 1201 w 1375"/>
                <a:gd name="T89" fmla="*/ 31 h 1360"/>
                <a:gd name="T90" fmla="*/ 1143 w 1375"/>
                <a:gd name="T91" fmla="*/ 3 h 1360"/>
                <a:gd name="T92" fmla="*/ 1053 w 1375"/>
                <a:gd name="T93" fmla="*/ 97 h 1360"/>
                <a:gd name="T94" fmla="*/ 960 w 1375"/>
                <a:gd name="T95" fmla="*/ 124 h 1360"/>
                <a:gd name="T96" fmla="*/ 874 w 1375"/>
                <a:gd name="T97" fmla="*/ 106 h 1360"/>
                <a:gd name="T98" fmla="*/ 808 w 1375"/>
                <a:gd name="T99" fmla="*/ 72 h 1360"/>
                <a:gd name="T100" fmla="*/ 774 w 1375"/>
                <a:gd name="T101" fmla="*/ 46 h 1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75" h="1360">
                  <a:moveTo>
                    <a:pt x="771" y="44"/>
                  </a:moveTo>
                  <a:lnTo>
                    <a:pt x="769" y="44"/>
                  </a:lnTo>
                  <a:lnTo>
                    <a:pt x="762" y="45"/>
                  </a:lnTo>
                  <a:lnTo>
                    <a:pt x="752" y="48"/>
                  </a:lnTo>
                  <a:lnTo>
                    <a:pt x="738" y="51"/>
                  </a:lnTo>
                  <a:lnTo>
                    <a:pt x="722" y="56"/>
                  </a:lnTo>
                  <a:lnTo>
                    <a:pt x="702" y="61"/>
                  </a:lnTo>
                  <a:lnTo>
                    <a:pt x="681" y="68"/>
                  </a:lnTo>
                  <a:lnTo>
                    <a:pt x="660" y="76"/>
                  </a:lnTo>
                  <a:lnTo>
                    <a:pt x="635" y="87"/>
                  </a:lnTo>
                  <a:lnTo>
                    <a:pt x="612" y="98"/>
                  </a:lnTo>
                  <a:lnTo>
                    <a:pt x="589" y="111"/>
                  </a:lnTo>
                  <a:lnTo>
                    <a:pt x="566" y="126"/>
                  </a:lnTo>
                  <a:lnTo>
                    <a:pt x="544" y="143"/>
                  </a:lnTo>
                  <a:lnTo>
                    <a:pt x="525" y="162"/>
                  </a:lnTo>
                  <a:lnTo>
                    <a:pt x="506" y="182"/>
                  </a:lnTo>
                  <a:lnTo>
                    <a:pt x="491" y="205"/>
                  </a:lnTo>
                  <a:lnTo>
                    <a:pt x="472" y="240"/>
                  </a:lnTo>
                  <a:lnTo>
                    <a:pt x="456" y="272"/>
                  </a:lnTo>
                  <a:lnTo>
                    <a:pt x="443" y="305"/>
                  </a:lnTo>
                  <a:lnTo>
                    <a:pt x="433" y="338"/>
                  </a:lnTo>
                  <a:lnTo>
                    <a:pt x="423" y="374"/>
                  </a:lnTo>
                  <a:lnTo>
                    <a:pt x="415" y="414"/>
                  </a:lnTo>
                  <a:lnTo>
                    <a:pt x="408" y="460"/>
                  </a:lnTo>
                  <a:lnTo>
                    <a:pt x="400" y="514"/>
                  </a:lnTo>
                  <a:lnTo>
                    <a:pt x="394" y="571"/>
                  </a:lnTo>
                  <a:lnTo>
                    <a:pt x="389" y="626"/>
                  </a:lnTo>
                  <a:lnTo>
                    <a:pt x="384" y="677"/>
                  </a:lnTo>
                  <a:lnTo>
                    <a:pt x="379" y="722"/>
                  </a:lnTo>
                  <a:lnTo>
                    <a:pt x="369" y="760"/>
                  </a:lnTo>
                  <a:lnTo>
                    <a:pt x="357" y="791"/>
                  </a:lnTo>
                  <a:lnTo>
                    <a:pt x="339" y="813"/>
                  </a:lnTo>
                  <a:lnTo>
                    <a:pt x="315" y="823"/>
                  </a:lnTo>
                  <a:lnTo>
                    <a:pt x="285" y="821"/>
                  </a:lnTo>
                  <a:lnTo>
                    <a:pt x="258" y="803"/>
                  </a:lnTo>
                  <a:lnTo>
                    <a:pt x="232" y="777"/>
                  </a:lnTo>
                  <a:lnTo>
                    <a:pt x="212" y="746"/>
                  </a:lnTo>
                  <a:lnTo>
                    <a:pt x="194" y="714"/>
                  </a:lnTo>
                  <a:lnTo>
                    <a:pt x="182" y="685"/>
                  </a:lnTo>
                  <a:lnTo>
                    <a:pt x="174" y="665"/>
                  </a:lnTo>
                  <a:lnTo>
                    <a:pt x="171" y="657"/>
                  </a:lnTo>
                  <a:lnTo>
                    <a:pt x="0" y="747"/>
                  </a:lnTo>
                  <a:lnTo>
                    <a:pt x="1" y="750"/>
                  </a:lnTo>
                  <a:lnTo>
                    <a:pt x="3" y="761"/>
                  </a:lnTo>
                  <a:lnTo>
                    <a:pt x="7" y="776"/>
                  </a:lnTo>
                  <a:lnTo>
                    <a:pt x="13" y="796"/>
                  </a:lnTo>
                  <a:lnTo>
                    <a:pt x="20" y="822"/>
                  </a:lnTo>
                  <a:lnTo>
                    <a:pt x="31" y="852"/>
                  </a:lnTo>
                  <a:lnTo>
                    <a:pt x="41" y="884"/>
                  </a:lnTo>
                  <a:lnTo>
                    <a:pt x="55" y="919"/>
                  </a:lnTo>
                  <a:lnTo>
                    <a:pt x="63" y="937"/>
                  </a:lnTo>
                  <a:lnTo>
                    <a:pt x="72" y="955"/>
                  </a:lnTo>
                  <a:lnTo>
                    <a:pt x="84" y="974"/>
                  </a:lnTo>
                  <a:lnTo>
                    <a:pt x="98" y="992"/>
                  </a:lnTo>
                  <a:lnTo>
                    <a:pt x="111" y="1011"/>
                  </a:lnTo>
                  <a:lnTo>
                    <a:pt x="126" y="1028"/>
                  </a:lnTo>
                  <a:lnTo>
                    <a:pt x="142" y="1045"/>
                  </a:lnTo>
                  <a:lnTo>
                    <a:pt x="159" y="1063"/>
                  </a:lnTo>
                  <a:lnTo>
                    <a:pt x="176" y="1078"/>
                  </a:lnTo>
                  <a:lnTo>
                    <a:pt x="193" y="1093"/>
                  </a:lnTo>
                  <a:lnTo>
                    <a:pt x="209" y="1105"/>
                  </a:lnTo>
                  <a:lnTo>
                    <a:pt x="225" y="1117"/>
                  </a:lnTo>
                  <a:lnTo>
                    <a:pt x="241" y="1126"/>
                  </a:lnTo>
                  <a:lnTo>
                    <a:pt x="256" y="1133"/>
                  </a:lnTo>
                  <a:lnTo>
                    <a:pt x="270" y="1139"/>
                  </a:lnTo>
                  <a:lnTo>
                    <a:pt x="283" y="1142"/>
                  </a:lnTo>
                  <a:lnTo>
                    <a:pt x="304" y="1146"/>
                  </a:lnTo>
                  <a:lnTo>
                    <a:pt x="318" y="1147"/>
                  </a:lnTo>
                  <a:lnTo>
                    <a:pt x="328" y="1148"/>
                  </a:lnTo>
                  <a:lnTo>
                    <a:pt x="337" y="1147"/>
                  </a:lnTo>
                  <a:lnTo>
                    <a:pt x="346" y="1144"/>
                  </a:lnTo>
                  <a:lnTo>
                    <a:pt x="360" y="1142"/>
                  </a:lnTo>
                  <a:lnTo>
                    <a:pt x="379" y="1137"/>
                  </a:lnTo>
                  <a:lnTo>
                    <a:pt x="406" y="1132"/>
                  </a:lnTo>
                  <a:lnTo>
                    <a:pt x="418" y="1131"/>
                  </a:lnTo>
                  <a:lnTo>
                    <a:pt x="426" y="1133"/>
                  </a:lnTo>
                  <a:lnTo>
                    <a:pt x="433" y="1137"/>
                  </a:lnTo>
                  <a:lnTo>
                    <a:pt x="438" y="1143"/>
                  </a:lnTo>
                  <a:lnTo>
                    <a:pt x="443" y="1152"/>
                  </a:lnTo>
                  <a:lnTo>
                    <a:pt x="448" y="1163"/>
                  </a:lnTo>
                  <a:lnTo>
                    <a:pt x="453" y="1174"/>
                  </a:lnTo>
                  <a:lnTo>
                    <a:pt x="459" y="1188"/>
                  </a:lnTo>
                  <a:lnTo>
                    <a:pt x="467" y="1202"/>
                  </a:lnTo>
                  <a:lnTo>
                    <a:pt x="476" y="1218"/>
                  </a:lnTo>
                  <a:lnTo>
                    <a:pt x="488" y="1233"/>
                  </a:lnTo>
                  <a:lnTo>
                    <a:pt x="503" y="1249"/>
                  </a:lnTo>
                  <a:lnTo>
                    <a:pt x="521" y="1265"/>
                  </a:lnTo>
                  <a:lnTo>
                    <a:pt x="543" y="1282"/>
                  </a:lnTo>
                  <a:lnTo>
                    <a:pt x="571" y="1298"/>
                  </a:lnTo>
                  <a:lnTo>
                    <a:pt x="603" y="1313"/>
                  </a:lnTo>
                  <a:lnTo>
                    <a:pt x="648" y="1330"/>
                  </a:lnTo>
                  <a:lnTo>
                    <a:pt x="692" y="1343"/>
                  </a:lnTo>
                  <a:lnTo>
                    <a:pt x="734" y="1351"/>
                  </a:lnTo>
                  <a:lnTo>
                    <a:pt x="776" y="1356"/>
                  </a:lnTo>
                  <a:lnTo>
                    <a:pt x="816" y="1360"/>
                  </a:lnTo>
                  <a:lnTo>
                    <a:pt x="854" y="1360"/>
                  </a:lnTo>
                  <a:lnTo>
                    <a:pt x="890" y="1358"/>
                  </a:lnTo>
                  <a:lnTo>
                    <a:pt x="924" y="1354"/>
                  </a:lnTo>
                  <a:lnTo>
                    <a:pt x="956" y="1349"/>
                  </a:lnTo>
                  <a:lnTo>
                    <a:pt x="983" y="1344"/>
                  </a:lnTo>
                  <a:lnTo>
                    <a:pt x="1009" y="1338"/>
                  </a:lnTo>
                  <a:lnTo>
                    <a:pt x="1029" y="1331"/>
                  </a:lnTo>
                  <a:lnTo>
                    <a:pt x="1048" y="1325"/>
                  </a:lnTo>
                  <a:lnTo>
                    <a:pt x="1062" y="1320"/>
                  </a:lnTo>
                  <a:lnTo>
                    <a:pt x="1071" y="1315"/>
                  </a:lnTo>
                  <a:lnTo>
                    <a:pt x="1077" y="1313"/>
                  </a:lnTo>
                  <a:lnTo>
                    <a:pt x="1082" y="1302"/>
                  </a:lnTo>
                  <a:lnTo>
                    <a:pt x="1094" y="1276"/>
                  </a:lnTo>
                  <a:lnTo>
                    <a:pt x="1110" y="1237"/>
                  </a:lnTo>
                  <a:lnTo>
                    <a:pt x="1129" y="1186"/>
                  </a:lnTo>
                  <a:lnTo>
                    <a:pt x="1151" y="1126"/>
                  </a:lnTo>
                  <a:lnTo>
                    <a:pt x="1177" y="1059"/>
                  </a:lnTo>
                  <a:lnTo>
                    <a:pt x="1203" y="987"/>
                  </a:lnTo>
                  <a:lnTo>
                    <a:pt x="1230" y="911"/>
                  </a:lnTo>
                  <a:lnTo>
                    <a:pt x="1256" y="834"/>
                  </a:lnTo>
                  <a:lnTo>
                    <a:pt x="1283" y="758"/>
                  </a:lnTo>
                  <a:lnTo>
                    <a:pt x="1307" y="687"/>
                  </a:lnTo>
                  <a:lnTo>
                    <a:pt x="1328" y="619"/>
                  </a:lnTo>
                  <a:lnTo>
                    <a:pt x="1346" y="560"/>
                  </a:lnTo>
                  <a:lnTo>
                    <a:pt x="1361" y="510"/>
                  </a:lnTo>
                  <a:lnTo>
                    <a:pt x="1370" y="470"/>
                  </a:lnTo>
                  <a:lnTo>
                    <a:pt x="1375" y="445"/>
                  </a:lnTo>
                  <a:lnTo>
                    <a:pt x="1375" y="408"/>
                  </a:lnTo>
                  <a:lnTo>
                    <a:pt x="1374" y="369"/>
                  </a:lnTo>
                  <a:lnTo>
                    <a:pt x="1370" y="330"/>
                  </a:lnTo>
                  <a:lnTo>
                    <a:pt x="1364" y="292"/>
                  </a:lnTo>
                  <a:lnTo>
                    <a:pt x="1356" y="255"/>
                  </a:lnTo>
                  <a:lnTo>
                    <a:pt x="1346" y="220"/>
                  </a:lnTo>
                  <a:lnTo>
                    <a:pt x="1334" y="189"/>
                  </a:lnTo>
                  <a:lnTo>
                    <a:pt x="1322" y="163"/>
                  </a:lnTo>
                  <a:lnTo>
                    <a:pt x="1308" y="144"/>
                  </a:lnTo>
                  <a:lnTo>
                    <a:pt x="1287" y="118"/>
                  </a:lnTo>
                  <a:lnTo>
                    <a:pt x="1260" y="88"/>
                  </a:lnTo>
                  <a:lnTo>
                    <a:pt x="1231" y="58"/>
                  </a:lnTo>
                  <a:lnTo>
                    <a:pt x="1201" y="31"/>
                  </a:lnTo>
                  <a:lnTo>
                    <a:pt x="1174" y="11"/>
                  </a:lnTo>
                  <a:lnTo>
                    <a:pt x="1155" y="0"/>
                  </a:lnTo>
                  <a:lnTo>
                    <a:pt x="1143" y="3"/>
                  </a:lnTo>
                  <a:lnTo>
                    <a:pt x="1115" y="43"/>
                  </a:lnTo>
                  <a:lnTo>
                    <a:pt x="1085" y="74"/>
                  </a:lnTo>
                  <a:lnTo>
                    <a:pt x="1053" y="97"/>
                  </a:lnTo>
                  <a:lnTo>
                    <a:pt x="1022" y="112"/>
                  </a:lnTo>
                  <a:lnTo>
                    <a:pt x="990" y="120"/>
                  </a:lnTo>
                  <a:lnTo>
                    <a:pt x="960" y="124"/>
                  </a:lnTo>
                  <a:lnTo>
                    <a:pt x="930" y="121"/>
                  </a:lnTo>
                  <a:lnTo>
                    <a:pt x="901" y="114"/>
                  </a:lnTo>
                  <a:lnTo>
                    <a:pt x="874" y="106"/>
                  </a:lnTo>
                  <a:lnTo>
                    <a:pt x="850" y="96"/>
                  </a:lnTo>
                  <a:lnTo>
                    <a:pt x="828" y="83"/>
                  </a:lnTo>
                  <a:lnTo>
                    <a:pt x="808" y="72"/>
                  </a:lnTo>
                  <a:lnTo>
                    <a:pt x="793" y="61"/>
                  </a:lnTo>
                  <a:lnTo>
                    <a:pt x="782" y="52"/>
                  </a:lnTo>
                  <a:lnTo>
                    <a:pt x="774" y="46"/>
                  </a:lnTo>
                  <a:lnTo>
                    <a:pt x="771" y="44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2" name="Freeform 84"/>
            <p:cNvSpPr>
              <a:spLocks/>
            </p:cNvSpPr>
            <p:nvPr/>
          </p:nvSpPr>
          <p:spPr bwMode="auto">
            <a:xfrm>
              <a:off x="2430" y="2576"/>
              <a:ext cx="541" cy="663"/>
            </a:xfrm>
            <a:custGeom>
              <a:avLst/>
              <a:gdLst>
                <a:gd name="T0" fmla="*/ 22 w 1081"/>
                <a:gd name="T1" fmla="*/ 187 h 1326"/>
                <a:gd name="T2" fmla="*/ 69 w 1081"/>
                <a:gd name="T3" fmla="*/ 1060 h 1326"/>
                <a:gd name="T4" fmla="*/ 330 w 1081"/>
                <a:gd name="T5" fmla="*/ 1065 h 1326"/>
                <a:gd name="T6" fmla="*/ 330 w 1081"/>
                <a:gd name="T7" fmla="*/ 1091 h 1326"/>
                <a:gd name="T8" fmla="*/ 0 w 1081"/>
                <a:gd name="T9" fmla="*/ 1123 h 1326"/>
                <a:gd name="T10" fmla="*/ 0 w 1081"/>
                <a:gd name="T11" fmla="*/ 1219 h 1326"/>
                <a:gd name="T12" fmla="*/ 272 w 1081"/>
                <a:gd name="T13" fmla="*/ 1326 h 1326"/>
                <a:gd name="T14" fmla="*/ 1017 w 1081"/>
                <a:gd name="T15" fmla="*/ 1166 h 1326"/>
                <a:gd name="T16" fmla="*/ 1017 w 1081"/>
                <a:gd name="T17" fmla="*/ 1107 h 1326"/>
                <a:gd name="T18" fmla="*/ 783 w 1081"/>
                <a:gd name="T19" fmla="*/ 1065 h 1326"/>
                <a:gd name="T20" fmla="*/ 783 w 1081"/>
                <a:gd name="T21" fmla="*/ 1017 h 1326"/>
                <a:gd name="T22" fmla="*/ 1054 w 1081"/>
                <a:gd name="T23" fmla="*/ 921 h 1326"/>
                <a:gd name="T24" fmla="*/ 1081 w 1081"/>
                <a:gd name="T25" fmla="*/ 21 h 1326"/>
                <a:gd name="T26" fmla="*/ 192 w 1081"/>
                <a:gd name="T27" fmla="*/ 0 h 1326"/>
                <a:gd name="T28" fmla="*/ 22 w 1081"/>
                <a:gd name="T29" fmla="*/ 187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81" h="1326">
                  <a:moveTo>
                    <a:pt x="22" y="187"/>
                  </a:moveTo>
                  <a:lnTo>
                    <a:pt x="69" y="1060"/>
                  </a:lnTo>
                  <a:lnTo>
                    <a:pt x="330" y="1065"/>
                  </a:lnTo>
                  <a:lnTo>
                    <a:pt x="330" y="1091"/>
                  </a:lnTo>
                  <a:lnTo>
                    <a:pt x="0" y="1123"/>
                  </a:lnTo>
                  <a:lnTo>
                    <a:pt x="0" y="1219"/>
                  </a:lnTo>
                  <a:lnTo>
                    <a:pt x="272" y="1326"/>
                  </a:lnTo>
                  <a:lnTo>
                    <a:pt x="1017" y="1166"/>
                  </a:lnTo>
                  <a:lnTo>
                    <a:pt x="1017" y="1107"/>
                  </a:lnTo>
                  <a:lnTo>
                    <a:pt x="783" y="1065"/>
                  </a:lnTo>
                  <a:lnTo>
                    <a:pt x="783" y="1017"/>
                  </a:lnTo>
                  <a:lnTo>
                    <a:pt x="1054" y="921"/>
                  </a:lnTo>
                  <a:lnTo>
                    <a:pt x="1081" y="21"/>
                  </a:lnTo>
                  <a:lnTo>
                    <a:pt x="192" y="0"/>
                  </a:lnTo>
                  <a:lnTo>
                    <a:pt x="22" y="187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3" name="Freeform 85"/>
            <p:cNvSpPr>
              <a:spLocks/>
            </p:cNvSpPr>
            <p:nvPr/>
          </p:nvSpPr>
          <p:spPr bwMode="auto">
            <a:xfrm>
              <a:off x="2513" y="3149"/>
              <a:ext cx="476" cy="189"/>
            </a:xfrm>
            <a:custGeom>
              <a:avLst/>
              <a:gdLst>
                <a:gd name="T0" fmla="*/ 4 w 952"/>
                <a:gd name="T1" fmla="*/ 149 h 378"/>
                <a:gd name="T2" fmla="*/ 0 w 952"/>
                <a:gd name="T3" fmla="*/ 224 h 378"/>
                <a:gd name="T4" fmla="*/ 367 w 952"/>
                <a:gd name="T5" fmla="*/ 378 h 378"/>
                <a:gd name="T6" fmla="*/ 930 w 952"/>
                <a:gd name="T7" fmla="*/ 212 h 378"/>
                <a:gd name="T8" fmla="*/ 952 w 952"/>
                <a:gd name="T9" fmla="*/ 43 h 378"/>
                <a:gd name="T10" fmla="*/ 824 w 952"/>
                <a:gd name="T11" fmla="*/ 0 h 378"/>
                <a:gd name="T12" fmla="*/ 4 w 952"/>
                <a:gd name="T13" fmla="*/ 149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2" h="378">
                  <a:moveTo>
                    <a:pt x="4" y="149"/>
                  </a:moveTo>
                  <a:lnTo>
                    <a:pt x="0" y="224"/>
                  </a:lnTo>
                  <a:lnTo>
                    <a:pt x="367" y="378"/>
                  </a:lnTo>
                  <a:lnTo>
                    <a:pt x="930" y="212"/>
                  </a:lnTo>
                  <a:lnTo>
                    <a:pt x="952" y="43"/>
                  </a:lnTo>
                  <a:lnTo>
                    <a:pt x="824" y="0"/>
                  </a:lnTo>
                  <a:lnTo>
                    <a:pt x="4" y="149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4" name="Freeform 86"/>
            <p:cNvSpPr>
              <a:spLocks/>
            </p:cNvSpPr>
            <p:nvPr/>
          </p:nvSpPr>
          <p:spPr bwMode="auto">
            <a:xfrm>
              <a:off x="2897" y="3162"/>
              <a:ext cx="92" cy="125"/>
            </a:xfrm>
            <a:custGeom>
              <a:avLst/>
              <a:gdLst>
                <a:gd name="T0" fmla="*/ 6 w 184"/>
                <a:gd name="T1" fmla="*/ 70 h 250"/>
                <a:gd name="T2" fmla="*/ 7 w 184"/>
                <a:gd name="T3" fmla="*/ 76 h 250"/>
                <a:gd name="T4" fmla="*/ 5 w 184"/>
                <a:gd name="T5" fmla="*/ 84 h 250"/>
                <a:gd name="T6" fmla="*/ 3 w 184"/>
                <a:gd name="T7" fmla="*/ 93 h 250"/>
                <a:gd name="T8" fmla="*/ 7 w 184"/>
                <a:gd name="T9" fmla="*/ 102 h 250"/>
                <a:gd name="T10" fmla="*/ 18 w 184"/>
                <a:gd name="T11" fmla="*/ 115 h 250"/>
                <a:gd name="T12" fmla="*/ 31 w 184"/>
                <a:gd name="T13" fmla="*/ 127 h 250"/>
                <a:gd name="T14" fmla="*/ 44 w 184"/>
                <a:gd name="T15" fmla="*/ 138 h 250"/>
                <a:gd name="T16" fmla="*/ 57 w 184"/>
                <a:gd name="T17" fmla="*/ 148 h 250"/>
                <a:gd name="T18" fmla="*/ 69 w 184"/>
                <a:gd name="T19" fmla="*/ 158 h 250"/>
                <a:gd name="T20" fmla="*/ 78 w 184"/>
                <a:gd name="T21" fmla="*/ 165 h 250"/>
                <a:gd name="T22" fmla="*/ 85 w 184"/>
                <a:gd name="T23" fmla="*/ 169 h 250"/>
                <a:gd name="T24" fmla="*/ 87 w 184"/>
                <a:gd name="T25" fmla="*/ 170 h 250"/>
                <a:gd name="T26" fmla="*/ 142 w 184"/>
                <a:gd name="T27" fmla="*/ 250 h 250"/>
                <a:gd name="T28" fmla="*/ 184 w 184"/>
                <a:gd name="T29" fmla="*/ 42 h 250"/>
                <a:gd name="T30" fmla="*/ 72 w 184"/>
                <a:gd name="T31" fmla="*/ 0 h 250"/>
                <a:gd name="T32" fmla="*/ 68 w 184"/>
                <a:gd name="T33" fmla="*/ 1 h 250"/>
                <a:gd name="T34" fmla="*/ 57 w 184"/>
                <a:gd name="T35" fmla="*/ 4 h 250"/>
                <a:gd name="T36" fmla="*/ 44 w 184"/>
                <a:gd name="T37" fmla="*/ 11 h 250"/>
                <a:gd name="T38" fmla="*/ 29 w 184"/>
                <a:gd name="T39" fmla="*/ 19 h 250"/>
                <a:gd name="T40" fmla="*/ 14 w 184"/>
                <a:gd name="T41" fmla="*/ 30 h 250"/>
                <a:gd name="T42" fmla="*/ 5 w 184"/>
                <a:gd name="T43" fmla="*/ 41 h 250"/>
                <a:gd name="T44" fmla="*/ 0 w 184"/>
                <a:gd name="T45" fmla="*/ 55 h 250"/>
                <a:gd name="T46" fmla="*/ 6 w 184"/>
                <a:gd name="T47" fmla="*/ 7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4" h="250">
                  <a:moveTo>
                    <a:pt x="6" y="70"/>
                  </a:moveTo>
                  <a:lnTo>
                    <a:pt x="7" y="76"/>
                  </a:lnTo>
                  <a:lnTo>
                    <a:pt x="5" y="84"/>
                  </a:lnTo>
                  <a:lnTo>
                    <a:pt x="3" y="93"/>
                  </a:lnTo>
                  <a:lnTo>
                    <a:pt x="7" y="102"/>
                  </a:lnTo>
                  <a:lnTo>
                    <a:pt x="18" y="115"/>
                  </a:lnTo>
                  <a:lnTo>
                    <a:pt x="31" y="127"/>
                  </a:lnTo>
                  <a:lnTo>
                    <a:pt x="44" y="138"/>
                  </a:lnTo>
                  <a:lnTo>
                    <a:pt x="57" y="148"/>
                  </a:lnTo>
                  <a:lnTo>
                    <a:pt x="69" y="158"/>
                  </a:lnTo>
                  <a:lnTo>
                    <a:pt x="78" y="165"/>
                  </a:lnTo>
                  <a:lnTo>
                    <a:pt x="85" y="169"/>
                  </a:lnTo>
                  <a:lnTo>
                    <a:pt x="87" y="170"/>
                  </a:lnTo>
                  <a:lnTo>
                    <a:pt x="142" y="250"/>
                  </a:lnTo>
                  <a:lnTo>
                    <a:pt x="184" y="42"/>
                  </a:lnTo>
                  <a:lnTo>
                    <a:pt x="72" y="0"/>
                  </a:lnTo>
                  <a:lnTo>
                    <a:pt x="68" y="1"/>
                  </a:lnTo>
                  <a:lnTo>
                    <a:pt x="57" y="4"/>
                  </a:lnTo>
                  <a:lnTo>
                    <a:pt x="44" y="11"/>
                  </a:lnTo>
                  <a:lnTo>
                    <a:pt x="29" y="19"/>
                  </a:lnTo>
                  <a:lnTo>
                    <a:pt x="14" y="30"/>
                  </a:lnTo>
                  <a:lnTo>
                    <a:pt x="5" y="41"/>
                  </a:lnTo>
                  <a:lnTo>
                    <a:pt x="0" y="55"/>
                  </a:lnTo>
                  <a:lnTo>
                    <a:pt x="6" y="7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5" name="Freeform 87"/>
            <p:cNvSpPr>
              <a:spLocks/>
            </p:cNvSpPr>
            <p:nvPr/>
          </p:nvSpPr>
          <p:spPr bwMode="auto">
            <a:xfrm>
              <a:off x="2728" y="3190"/>
              <a:ext cx="144" cy="160"/>
            </a:xfrm>
            <a:custGeom>
              <a:avLst/>
              <a:gdLst>
                <a:gd name="T0" fmla="*/ 12 w 288"/>
                <a:gd name="T1" fmla="*/ 76 h 322"/>
                <a:gd name="T2" fmla="*/ 29 w 288"/>
                <a:gd name="T3" fmla="*/ 123 h 322"/>
                <a:gd name="T4" fmla="*/ 32 w 288"/>
                <a:gd name="T5" fmla="*/ 171 h 322"/>
                <a:gd name="T6" fmla="*/ 30 w 288"/>
                <a:gd name="T7" fmla="*/ 216 h 322"/>
                <a:gd name="T8" fmla="*/ 33 w 288"/>
                <a:gd name="T9" fmla="*/ 264 h 322"/>
                <a:gd name="T10" fmla="*/ 49 w 288"/>
                <a:gd name="T11" fmla="*/ 304 h 322"/>
                <a:gd name="T12" fmla="*/ 85 w 288"/>
                <a:gd name="T13" fmla="*/ 322 h 322"/>
                <a:gd name="T14" fmla="*/ 137 w 288"/>
                <a:gd name="T15" fmla="*/ 303 h 322"/>
                <a:gd name="T16" fmla="*/ 190 w 288"/>
                <a:gd name="T17" fmla="*/ 270 h 322"/>
                <a:gd name="T18" fmla="*/ 225 w 288"/>
                <a:gd name="T19" fmla="*/ 242 h 322"/>
                <a:gd name="T20" fmla="*/ 232 w 288"/>
                <a:gd name="T21" fmla="*/ 234 h 322"/>
                <a:gd name="T22" fmla="*/ 248 w 288"/>
                <a:gd name="T23" fmla="*/ 209 h 322"/>
                <a:gd name="T24" fmla="*/ 269 w 288"/>
                <a:gd name="T25" fmla="*/ 172 h 322"/>
                <a:gd name="T26" fmla="*/ 286 w 288"/>
                <a:gd name="T27" fmla="*/ 140 h 322"/>
                <a:gd name="T28" fmla="*/ 288 w 288"/>
                <a:gd name="T29" fmla="*/ 104 h 322"/>
                <a:gd name="T30" fmla="*/ 275 w 288"/>
                <a:gd name="T31" fmla="*/ 22 h 322"/>
                <a:gd name="T32" fmla="*/ 246 w 288"/>
                <a:gd name="T33" fmla="*/ 4 h 322"/>
                <a:gd name="T34" fmla="*/ 231 w 288"/>
                <a:gd name="T35" fmla="*/ 21 h 322"/>
                <a:gd name="T36" fmla="*/ 222 w 288"/>
                <a:gd name="T37" fmla="*/ 45 h 322"/>
                <a:gd name="T38" fmla="*/ 218 w 288"/>
                <a:gd name="T39" fmla="*/ 63 h 322"/>
                <a:gd name="T40" fmla="*/ 217 w 288"/>
                <a:gd name="T41" fmla="*/ 65 h 322"/>
                <a:gd name="T42" fmla="*/ 209 w 288"/>
                <a:gd name="T43" fmla="*/ 50 h 322"/>
                <a:gd name="T44" fmla="*/ 197 w 288"/>
                <a:gd name="T45" fmla="*/ 28 h 322"/>
                <a:gd name="T46" fmla="*/ 186 w 288"/>
                <a:gd name="T47" fmla="*/ 8 h 322"/>
                <a:gd name="T48" fmla="*/ 178 w 288"/>
                <a:gd name="T49" fmla="*/ 1 h 322"/>
                <a:gd name="T50" fmla="*/ 159 w 288"/>
                <a:gd name="T51" fmla="*/ 1 h 322"/>
                <a:gd name="T52" fmla="*/ 132 w 288"/>
                <a:gd name="T53" fmla="*/ 5 h 322"/>
                <a:gd name="T54" fmla="*/ 99 w 288"/>
                <a:gd name="T55" fmla="*/ 12 h 322"/>
                <a:gd name="T56" fmla="*/ 65 w 288"/>
                <a:gd name="T57" fmla="*/ 20 h 322"/>
                <a:gd name="T58" fmla="*/ 34 w 288"/>
                <a:gd name="T59" fmla="*/ 30 h 322"/>
                <a:gd name="T60" fmla="*/ 11 w 288"/>
                <a:gd name="T61" fmla="*/ 40 h 322"/>
                <a:gd name="T62" fmla="*/ 0 w 288"/>
                <a:gd name="T63" fmla="*/ 5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88" h="322">
                  <a:moveTo>
                    <a:pt x="0" y="57"/>
                  </a:moveTo>
                  <a:lnTo>
                    <a:pt x="12" y="76"/>
                  </a:lnTo>
                  <a:lnTo>
                    <a:pt x="22" y="98"/>
                  </a:lnTo>
                  <a:lnTo>
                    <a:pt x="29" y="123"/>
                  </a:lnTo>
                  <a:lnTo>
                    <a:pt x="33" y="152"/>
                  </a:lnTo>
                  <a:lnTo>
                    <a:pt x="32" y="171"/>
                  </a:lnTo>
                  <a:lnTo>
                    <a:pt x="30" y="193"/>
                  </a:lnTo>
                  <a:lnTo>
                    <a:pt x="30" y="216"/>
                  </a:lnTo>
                  <a:lnTo>
                    <a:pt x="30" y="241"/>
                  </a:lnTo>
                  <a:lnTo>
                    <a:pt x="33" y="264"/>
                  </a:lnTo>
                  <a:lnTo>
                    <a:pt x="38" y="286"/>
                  </a:lnTo>
                  <a:lnTo>
                    <a:pt x="49" y="304"/>
                  </a:lnTo>
                  <a:lnTo>
                    <a:pt x="64" y="317"/>
                  </a:lnTo>
                  <a:lnTo>
                    <a:pt x="85" y="322"/>
                  </a:lnTo>
                  <a:lnTo>
                    <a:pt x="110" y="316"/>
                  </a:lnTo>
                  <a:lnTo>
                    <a:pt x="137" y="303"/>
                  </a:lnTo>
                  <a:lnTo>
                    <a:pt x="165" y="287"/>
                  </a:lnTo>
                  <a:lnTo>
                    <a:pt x="190" y="270"/>
                  </a:lnTo>
                  <a:lnTo>
                    <a:pt x="210" y="254"/>
                  </a:lnTo>
                  <a:lnTo>
                    <a:pt x="225" y="242"/>
                  </a:lnTo>
                  <a:lnTo>
                    <a:pt x="230" y="237"/>
                  </a:lnTo>
                  <a:lnTo>
                    <a:pt x="232" y="234"/>
                  </a:lnTo>
                  <a:lnTo>
                    <a:pt x="239" y="224"/>
                  </a:lnTo>
                  <a:lnTo>
                    <a:pt x="248" y="209"/>
                  </a:lnTo>
                  <a:lnTo>
                    <a:pt x="258" y="190"/>
                  </a:lnTo>
                  <a:lnTo>
                    <a:pt x="269" y="172"/>
                  </a:lnTo>
                  <a:lnTo>
                    <a:pt x="279" y="154"/>
                  </a:lnTo>
                  <a:lnTo>
                    <a:pt x="286" y="140"/>
                  </a:lnTo>
                  <a:lnTo>
                    <a:pt x="288" y="130"/>
                  </a:lnTo>
                  <a:lnTo>
                    <a:pt x="288" y="104"/>
                  </a:lnTo>
                  <a:lnTo>
                    <a:pt x="285" y="62"/>
                  </a:lnTo>
                  <a:lnTo>
                    <a:pt x="275" y="22"/>
                  </a:lnTo>
                  <a:lnTo>
                    <a:pt x="256" y="2"/>
                  </a:lnTo>
                  <a:lnTo>
                    <a:pt x="246" y="4"/>
                  </a:lnTo>
                  <a:lnTo>
                    <a:pt x="237" y="10"/>
                  </a:lnTo>
                  <a:lnTo>
                    <a:pt x="231" y="21"/>
                  </a:lnTo>
                  <a:lnTo>
                    <a:pt x="225" y="32"/>
                  </a:lnTo>
                  <a:lnTo>
                    <a:pt x="222" y="45"/>
                  </a:lnTo>
                  <a:lnTo>
                    <a:pt x="219" y="57"/>
                  </a:lnTo>
                  <a:lnTo>
                    <a:pt x="218" y="63"/>
                  </a:lnTo>
                  <a:lnTo>
                    <a:pt x="218" y="67"/>
                  </a:lnTo>
                  <a:lnTo>
                    <a:pt x="217" y="65"/>
                  </a:lnTo>
                  <a:lnTo>
                    <a:pt x="214" y="59"/>
                  </a:lnTo>
                  <a:lnTo>
                    <a:pt x="209" y="50"/>
                  </a:lnTo>
                  <a:lnTo>
                    <a:pt x="203" y="39"/>
                  </a:lnTo>
                  <a:lnTo>
                    <a:pt x="197" y="28"/>
                  </a:lnTo>
                  <a:lnTo>
                    <a:pt x="192" y="17"/>
                  </a:lnTo>
                  <a:lnTo>
                    <a:pt x="186" y="8"/>
                  </a:lnTo>
                  <a:lnTo>
                    <a:pt x="181" y="2"/>
                  </a:lnTo>
                  <a:lnTo>
                    <a:pt x="178" y="1"/>
                  </a:lnTo>
                  <a:lnTo>
                    <a:pt x="170" y="0"/>
                  </a:lnTo>
                  <a:lnTo>
                    <a:pt x="159" y="1"/>
                  </a:lnTo>
                  <a:lnTo>
                    <a:pt x="147" y="2"/>
                  </a:lnTo>
                  <a:lnTo>
                    <a:pt x="132" y="5"/>
                  </a:lnTo>
                  <a:lnTo>
                    <a:pt x="116" y="8"/>
                  </a:lnTo>
                  <a:lnTo>
                    <a:pt x="99" y="12"/>
                  </a:lnTo>
                  <a:lnTo>
                    <a:pt x="82" y="15"/>
                  </a:lnTo>
                  <a:lnTo>
                    <a:pt x="65" y="20"/>
                  </a:lnTo>
                  <a:lnTo>
                    <a:pt x="49" y="25"/>
                  </a:lnTo>
                  <a:lnTo>
                    <a:pt x="34" y="30"/>
                  </a:lnTo>
                  <a:lnTo>
                    <a:pt x="21" y="36"/>
                  </a:lnTo>
                  <a:lnTo>
                    <a:pt x="11" y="40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6" name="Freeform 88"/>
            <p:cNvSpPr>
              <a:spLocks/>
            </p:cNvSpPr>
            <p:nvPr/>
          </p:nvSpPr>
          <p:spPr bwMode="auto">
            <a:xfrm>
              <a:off x="3089" y="3216"/>
              <a:ext cx="394" cy="380"/>
            </a:xfrm>
            <a:custGeom>
              <a:avLst/>
              <a:gdLst>
                <a:gd name="T0" fmla="*/ 115 w 787"/>
                <a:gd name="T1" fmla="*/ 103 h 759"/>
                <a:gd name="T2" fmla="*/ 80 w 787"/>
                <a:gd name="T3" fmla="*/ 146 h 759"/>
                <a:gd name="T4" fmla="*/ 50 w 787"/>
                <a:gd name="T5" fmla="*/ 204 h 759"/>
                <a:gd name="T6" fmla="*/ 31 w 787"/>
                <a:gd name="T7" fmla="*/ 260 h 759"/>
                <a:gd name="T8" fmla="*/ 16 w 787"/>
                <a:gd name="T9" fmla="*/ 381 h 759"/>
                <a:gd name="T10" fmla="*/ 2 w 787"/>
                <a:gd name="T11" fmla="*/ 549 h 759"/>
                <a:gd name="T12" fmla="*/ 1 w 787"/>
                <a:gd name="T13" fmla="*/ 583 h 759"/>
                <a:gd name="T14" fmla="*/ 11 w 787"/>
                <a:gd name="T15" fmla="*/ 619 h 759"/>
                <a:gd name="T16" fmla="*/ 36 w 787"/>
                <a:gd name="T17" fmla="*/ 672 h 759"/>
                <a:gd name="T18" fmla="*/ 85 w 787"/>
                <a:gd name="T19" fmla="*/ 720 h 759"/>
                <a:gd name="T20" fmla="*/ 145 w 787"/>
                <a:gd name="T21" fmla="*/ 746 h 759"/>
                <a:gd name="T22" fmla="*/ 197 w 787"/>
                <a:gd name="T23" fmla="*/ 756 h 759"/>
                <a:gd name="T24" fmla="*/ 243 w 787"/>
                <a:gd name="T25" fmla="*/ 759 h 759"/>
                <a:gd name="T26" fmla="*/ 285 w 787"/>
                <a:gd name="T27" fmla="*/ 757 h 759"/>
                <a:gd name="T28" fmla="*/ 320 w 787"/>
                <a:gd name="T29" fmla="*/ 751 h 759"/>
                <a:gd name="T30" fmla="*/ 349 w 787"/>
                <a:gd name="T31" fmla="*/ 744 h 759"/>
                <a:gd name="T32" fmla="*/ 368 w 787"/>
                <a:gd name="T33" fmla="*/ 737 h 759"/>
                <a:gd name="T34" fmla="*/ 378 w 787"/>
                <a:gd name="T35" fmla="*/ 734 h 759"/>
                <a:gd name="T36" fmla="*/ 383 w 787"/>
                <a:gd name="T37" fmla="*/ 732 h 759"/>
                <a:gd name="T38" fmla="*/ 411 w 787"/>
                <a:gd name="T39" fmla="*/ 722 h 759"/>
                <a:gd name="T40" fmla="*/ 457 w 787"/>
                <a:gd name="T41" fmla="*/ 706 h 759"/>
                <a:gd name="T42" fmla="*/ 517 w 787"/>
                <a:gd name="T43" fmla="*/ 686 h 759"/>
                <a:gd name="T44" fmla="*/ 580 w 787"/>
                <a:gd name="T45" fmla="*/ 663 h 759"/>
                <a:gd name="T46" fmla="*/ 641 w 787"/>
                <a:gd name="T47" fmla="*/ 638 h 759"/>
                <a:gd name="T48" fmla="*/ 692 w 787"/>
                <a:gd name="T49" fmla="*/ 615 h 759"/>
                <a:gd name="T50" fmla="*/ 724 w 787"/>
                <a:gd name="T51" fmla="*/ 597 h 759"/>
                <a:gd name="T52" fmla="*/ 749 w 787"/>
                <a:gd name="T53" fmla="*/ 542 h 759"/>
                <a:gd name="T54" fmla="*/ 777 w 787"/>
                <a:gd name="T55" fmla="*/ 405 h 759"/>
                <a:gd name="T56" fmla="*/ 787 w 787"/>
                <a:gd name="T57" fmla="*/ 247 h 759"/>
                <a:gd name="T58" fmla="*/ 774 w 787"/>
                <a:gd name="T59" fmla="*/ 118 h 759"/>
                <a:gd name="T60" fmla="*/ 732 w 787"/>
                <a:gd name="T61" fmla="*/ 52 h 759"/>
                <a:gd name="T62" fmla="*/ 687 w 787"/>
                <a:gd name="T63" fmla="*/ 19 h 759"/>
                <a:gd name="T64" fmla="*/ 651 w 787"/>
                <a:gd name="T65" fmla="*/ 4 h 759"/>
                <a:gd name="T66" fmla="*/ 631 w 787"/>
                <a:gd name="T67" fmla="*/ 0 h 759"/>
                <a:gd name="T68" fmla="*/ 626 w 787"/>
                <a:gd name="T69" fmla="*/ 0 h 759"/>
                <a:gd name="T70" fmla="*/ 611 w 787"/>
                <a:gd name="T71" fmla="*/ 0 h 759"/>
                <a:gd name="T72" fmla="*/ 582 w 787"/>
                <a:gd name="T73" fmla="*/ 1 h 759"/>
                <a:gd name="T74" fmla="*/ 544 w 787"/>
                <a:gd name="T75" fmla="*/ 2 h 759"/>
                <a:gd name="T76" fmla="*/ 497 w 787"/>
                <a:gd name="T77" fmla="*/ 6 h 759"/>
                <a:gd name="T78" fmla="*/ 445 w 787"/>
                <a:gd name="T79" fmla="*/ 10 h 759"/>
                <a:gd name="T80" fmla="*/ 391 w 787"/>
                <a:gd name="T81" fmla="*/ 17 h 759"/>
                <a:gd name="T82" fmla="*/ 337 w 787"/>
                <a:gd name="T83" fmla="*/ 28 h 759"/>
                <a:gd name="T84" fmla="*/ 277 w 787"/>
                <a:gd name="T85" fmla="*/ 44 h 759"/>
                <a:gd name="T86" fmla="*/ 222 w 787"/>
                <a:gd name="T87" fmla="*/ 60 h 759"/>
                <a:gd name="T88" fmla="*/ 179 w 787"/>
                <a:gd name="T89" fmla="*/ 73 h 759"/>
                <a:gd name="T90" fmla="*/ 147 w 787"/>
                <a:gd name="T91" fmla="*/ 85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87" h="759">
                  <a:moveTo>
                    <a:pt x="132" y="91"/>
                  </a:moveTo>
                  <a:lnTo>
                    <a:pt x="115" y="103"/>
                  </a:lnTo>
                  <a:lnTo>
                    <a:pt x="97" y="121"/>
                  </a:lnTo>
                  <a:lnTo>
                    <a:pt x="80" y="146"/>
                  </a:lnTo>
                  <a:lnTo>
                    <a:pt x="64" y="174"/>
                  </a:lnTo>
                  <a:lnTo>
                    <a:pt x="50" y="204"/>
                  </a:lnTo>
                  <a:lnTo>
                    <a:pt x="39" y="234"/>
                  </a:lnTo>
                  <a:lnTo>
                    <a:pt x="31" y="260"/>
                  </a:lnTo>
                  <a:lnTo>
                    <a:pt x="26" y="282"/>
                  </a:lnTo>
                  <a:lnTo>
                    <a:pt x="16" y="381"/>
                  </a:lnTo>
                  <a:lnTo>
                    <a:pt x="8" y="477"/>
                  </a:lnTo>
                  <a:lnTo>
                    <a:pt x="2" y="549"/>
                  </a:lnTo>
                  <a:lnTo>
                    <a:pt x="0" y="577"/>
                  </a:lnTo>
                  <a:lnTo>
                    <a:pt x="1" y="583"/>
                  </a:lnTo>
                  <a:lnTo>
                    <a:pt x="4" y="597"/>
                  </a:lnTo>
                  <a:lnTo>
                    <a:pt x="11" y="619"/>
                  </a:lnTo>
                  <a:lnTo>
                    <a:pt x="21" y="644"/>
                  </a:lnTo>
                  <a:lnTo>
                    <a:pt x="36" y="672"/>
                  </a:lnTo>
                  <a:lnTo>
                    <a:pt x="57" y="698"/>
                  </a:lnTo>
                  <a:lnTo>
                    <a:pt x="85" y="720"/>
                  </a:lnTo>
                  <a:lnTo>
                    <a:pt x="118" y="737"/>
                  </a:lnTo>
                  <a:lnTo>
                    <a:pt x="145" y="746"/>
                  </a:lnTo>
                  <a:lnTo>
                    <a:pt x="171" y="752"/>
                  </a:lnTo>
                  <a:lnTo>
                    <a:pt x="197" y="756"/>
                  </a:lnTo>
                  <a:lnTo>
                    <a:pt x="221" y="758"/>
                  </a:lnTo>
                  <a:lnTo>
                    <a:pt x="243" y="759"/>
                  </a:lnTo>
                  <a:lnTo>
                    <a:pt x="264" y="759"/>
                  </a:lnTo>
                  <a:lnTo>
                    <a:pt x="285" y="757"/>
                  </a:lnTo>
                  <a:lnTo>
                    <a:pt x="304" y="755"/>
                  </a:lnTo>
                  <a:lnTo>
                    <a:pt x="320" y="751"/>
                  </a:lnTo>
                  <a:lnTo>
                    <a:pt x="335" y="748"/>
                  </a:lnTo>
                  <a:lnTo>
                    <a:pt x="349" y="744"/>
                  </a:lnTo>
                  <a:lnTo>
                    <a:pt x="359" y="741"/>
                  </a:lnTo>
                  <a:lnTo>
                    <a:pt x="368" y="737"/>
                  </a:lnTo>
                  <a:lnTo>
                    <a:pt x="374" y="735"/>
                  </a:lnTo>
                  <a:lnTo>
                    <a:pt x="378" y="734"/>
                  </a:lnTo>
                  <a:lnTo>
                    <a:pt x="380" y="733"/>
                  </a:lnTo>
                  <a:lnTo>
                    <a:pt x="383" y="732"/>
                  </a:lnTo>
                  <a:lnTo>
                    <a:pt x="393" y="728"/>
                  </a:lnTo>
                  <a:lnTo>
                    <a:pt x="411" y="722"/>
                  </a:lnTo>
                  <a:lnTo>
                    <a:pt x="431" y="716"/>
                  </a:lnTo>
                  <a:lnTo>
                    <a:pt x="457" y="706"/>
                  </a:lnTo>
                  <a:lnTo>
                    <a:pt x="486" y="697"/>
                  </a:lnTo>
                  <a:lnTo>
                    <a:pt x="517" y="686"/>
                  </a:lnTo>
                  <a:lnTo>
                    <a:pt x="548" y="674"/>
                  </a:lnTo>
                  <a:lnTo>
                    <a:pt x="580" y="663"/>
                  </a:lnTo>
                  <a:lnTo>
                    <a:pt x="611" y="650"/>
                  </a:lnTo>
                  <a:lnTo>
                    <a:pt x="641" y="638"/>
                  </a:lnTo>
                  <a:lnTo>
                    <a:pt x="668" y="627"/>
                  </a:lnTo>
                  <a:lnTo>
                    <a:pt x="692" y="615"/>
                  </a:lnTo>
                  <a:lnTo>
                    <a:pt x="710" y="605"/>
                  </a:lnTo>
                  <a:lnTo>
                    <a:pt x="724" y="597"/>
                  </a:lnTo>
                  <a:lnTo>
                    <a:pt x="731" y="589"/>
                  </a:lnTo>
                  <a:lnTo>
                    <a:pt x="749" y="542"/>
                  </a:lnTo>
                  <a:lnTo>
                    <a:pt x="764" y="478"/>
                  </a:lnTo>
                  <a:lnTo>
                    <a:pt x="777" y="405"/>
                  </a:lnTo>
                  <a:lnTo>
                    <a:pt x="785" y="325"/>
                  </a:lnTo>
                  <a:lnTo>
                    <a:pt x="787" y="247"/>
                  </a:lnTo>
                  <a:lnTo>
                    <a:pt x="784" y="175"/>
                  </a:lnTo>
                  <a:lnTo>
                    <a:pt x="774" y="118"/>
                  </a:lnTo>
                  <a:lnTo>
                    <a:pt x="756" y="78"/>
                  </a:lnTo>
                  <a:lnTo>
                    <a:pt x="732" y="52"/>
                  </a:lnTo>
                  <a:lnTo>
                    <a:pt x="709" y="32"/>
                  </a:lnTo>
                  <a:lnTo>
                    <a:pt x="687" y="19"/>
                  </a:lnTo>
                  <a:lnTo>
                    <a:pt x="669" y="9"/>
                  </a:lnTo>
                  <a:lnTo>
                    <a:pt x="651" y="4"/>
                  </a:lnTo>
                  <a:lnTo>
                    <a:pt x="639" y="1"/>
                  </a:lnTo>
                  <a:lnTo>
                    <a:pt x="631" y="0"/>
                  </a:lnTo>
                  <a:lnTo>
                    <a:pt x="628" y="0"/>
                  </a:lnTo>
                  <a:lnTo>
                    <a:pt x="626" y="0"/>
                  </a:lnTo>
                  <a:lnTo>
                    <a:pt x="620" y="0"/>
                  </a:lnTo>
                  <a:lnTo>
                    <a:pt x="611" y="0"/>
                  </a:lnTo>
                  <a:lnTo>
                    <a:pt x="598" y="0"/>
                  </a:lnTo>
                  <a:lnTo>
                    <a:pt x="582" y="1"/>
                  </a:lnTo>
                  <a:lnTo>
                    <a:pt x="564" y="1"/>
                  </a:lnTo>
                  <a:lnTo>
                    <a:pt x="544" y="2"/>
                  </a:lnTo>
                  <a:lnTo>
                    <a:pt x="521" y="4"/>
                  </a:lnTo>
                  <a:lnTo>
                    <a:pt x="497" y="6"/>
                  </a:lnTo>
                  <a:lnTo>
                    <a:pt x="472" y="7"/>
                  </a:lnTo>
                  <a:lnTo>
                    <a:pt x="445" y="10"/>
                  </a:lnTo>
                  <a:lnTo>
                    <a:pt x="419" y="14"/>
                  </a:lnTo>
                  <a:lnTo>
                    <a:pt x="391" y="17"/>
                  </a:lnTo>
                  <a:lnTo>
                    <a:pt x="364" y="23"/>
                  </a:lnTo>
                  <a:lnTo>
                    <a:pt x="337" y="28"/>
                  </a:lnTo>
                  <a:lnTo>
                    <a:pt x="311" y="35"/>
                  </a:lnTo>
                  <a:lnTo>
                    <a:pt x="277" y="44"/>
                  </a:lnTo>
                  <a:lnTo>
                    <a:pt x="247" y="52"/>
                  </a:lnTo>
                  <a:lnTo>
                    <a:pt x="222" y="60"/>
                  </a:lnTo>
                  <a:lnTo>
                    <a:pt x="199" y="67"/>
                  </a:lnTo>
                  <a:lnTo>
                    <a:pt x="179" y="73"/>
                  </a:lnTo>
                  <a:lnTo>
                    <a:pt x="162" y="80"/>
                  </a:lnTo>
                  <a:lnTo>
                    <a:pt x="147" y="85"/>
                  </a:lnTo>
                  <a:lnTo>
                    <a:pt x="132" y="91"/>
                  </a:lnTo>
                  <a:close/>
                </a:path>
              </a:pathLst>
            </a:custGeom>
            <a:solidFill>
              <a:srgbClr val="59A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7" name="Freeform 89"/>
            <p:cNvSpPr>
              <a:spLocks/>
            </p:cNvSpPr>
            <p:nvPr/>
          </p:nvSpPr>
          <p:spPr bwMode="auto">
            <a:xfrm>
              <a:off x="3255" y="3312"/>
              <a:ext cx="168" cy="366"/>
            </a:xfrm>
            <a:custGeom>
              <a:avLst/>
              <a:gdLst>
                <a:gd name="T0" fmla="*/ 99 w 336"/>
                <a:gd name="T1" fmla="*/ 49 h 733"/>
                <a:gd name="T2" fmla="*/ 0 w 336"/>
                <a:gd name="T3" fmla="*/ 733 h 733"/>
                <a:gd name="T4" fmla="*/ 229 w 336"/>
                <a:gd name="T5" fmla="*/ 733 h 733"/>
                <a:gd name="T6" fmla="*/ 336 w 336"/>
                <a:gd name="T7" fmla="*/ 30 h 733"/>
                <a:gd name="T8" fmla="*/ 336 w 336"/>
                <a:gd name="T9" fmla="*/ 29 h 733"/>
                <a:gd name="T10" fmla="*/ 336 w 336"/>
                <a:gd name="T11" fmla="*/ 26 h 733"/>
                <a:gd name="T12" fmla="*/ 335 w 336"/>
                <a:gd name="T13" fmla="*/ 22 h 733"/>
                <a:gd name="T14" fmla="*/ 331 w 336"/>
                <a:gd name="T15" fmla="*/ 16 h 733"/>
                <a:gd name="T16" fmla="*/ 321 w 336"/>
                <a:gd name="T17" fmla="*/ 12 h 733"/>
                <a:gd name="T18" fmla="*/ 309 w 336"/>
                <a:gd name="T19" fmla="*/ 6 h 733"/>
                <a:gd name="T20" fmla="*/ 288 w 336"/>
                <a:gd name="T21" fmla="*/ 3 h 733"/>
                <a:gd name="T22" fmla="*/ 260 w 336"/>
                <a:gd name="T23" fmla="*/ 0 h 733"/>
                <a:gd name="T24" fmla="*/ 228 w 336"/>
                <a:gd name="T25" fmla="*/ 2 h 733"/>
                <a:gd name="T26" fmla="*/ 198 w 336"/>
                <a:gd name="T27" fmla="*/ 6 h 733"/>
                <a:gd name="T28" fmla="*/ 172 w 336"/>
                <a:gd name="T29" fmla="*/ 14 h 733"/>
                <a:gd name="T30" fmla="*/ 148 w 336"/>
                <a:gd name="T31" fmla="*/ 22 h 733"/>
                <a:gd name="T32" fmla="*/ 128 w 336"/>
                <a:gd name="T33" fmla="*/ 33 h 733"/>
                <a:gd name="T34" fmla="*/ 112 w 336"/>
                <a:gd name="T35" fmla="*/ 41 h 733"/>
                <a:gd name="T36" fmla="*/ 103 w 336"/>
                <a:gd name="T37" fmla="*/ 46 h 733"/>
                <a:gd name="T38" fmla="*/ 99 w 336"/>
                <a:gd name="T39" fmla="*/ 49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6" h="733">
                  <a:moveTo>
                    <a:pt x="99" y="49"/>
                  </a:moveTo>
                  <a:lnTo>
                    <a:pt x="0" y="733"/>
                  </a:lnTo>
                  <a:lnTo>
                    <a:pt x="229" y="733"/>
                  </a:lnTo>
                  <a:lnTo>
                    <a:pt x="336" y="30"/>
                  </a:lnTo>
                  <a:lnTo>
                    <a:pt x="336" y="29"/>
                  </a:lnTo>
                  <a:lnTo>
                    <a:pt x="336" y="26"/>
                  </a:lnTo>
                  <a:lnTo>
                    <a:pt x="335" y="22"/>
                  </a:lnTo>
                  <a:lnTo>
                    <a:pt x="331" y="16"/>
                  </a:lnTo>
                  <a:lnTo>
                    <a:pt x="321" y="12"/>
                  </a:lnTo>
                  <a:lnTo>
                    <a:pt x="309" y="6"/>
                  </a:lnTo>
                  <a:lnTo>
                    <a:pt x="288" y="3"/>
                  </a:lnTo>
                  <a:lnTo>
                    <a:pt x="260" y="0"/>
                  </a:lnTo>
                  <a:lnTo>
                    <a:pt x="228" y="2"/>
                  </a:lnTo>
                  <a:lnTo>
                    <a:pt x="198" y="6"/>
                  </a:lnTo>
                  <a:lnTo>
                    <a:pt x="172" y="14"/>
                  </a:lnTo>
                  <a:lnTo>
                    <a:pt x="148" y="22"/>
                  </a:lnTo>
                  <a:lnTo>
                    <a:pt x="128" y="33"/>
                  </a:lnTo>
                  <a:lnTo>
                    <a:pt x="112" y="41"/>
                  </a:lnTo>
                  <a:lnTo>
                    <a:pt x="103" y="46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8" name="Freeform 90"/>
            <p:cNvSpPr>
              <a:spLocks/>
            </p:cNvSpPr>
            <p:nvPr/>
          </p:nvSpPr>
          <p:spPr bwMode="auto">
            <a:xfrm>
              <a:off x="2437" y="2926"/>
              <a:ext cx="989" cy="499"/>
            </a:xfrm>
            <a:custGeom>
              <a:avLst/>
              <a:gdLst>
                <a:gd name="T0" fmla="*/ 1001 w 1977"/>
                <a:gd name="T1" fmla="*/ 927 h 999"/>
                <a:gd name="T2" fmla="*/ 888 w 1977"/>
                <a:gd name="T3" fmla="*/ 913 h 999"/>
                <a:gd name="T4" fmla="*/ 837 w 1977"/>
                <a:gd name="T5" fmla="*/ 823 h 999"/>
                <a:gd name="T6" fmla="*/ 935 w 1977"/>
                <a:gd name="T7" fmla="*/ 775 h 999"/>
                <a:gd name="T8" fmla="*/ 792 w 1977"/>
                <a:gd name="T9" fmla="*/ 757 h 999"/>
                <a:gd name="T10" fmla="*/ 846 w 1977"/>
                <a:gd name="T11" fmla="*/ 919 h 999"/>
                <a:gd name="T12" fmla="*/ 989 w 1977"/>
                <a:gd name="T13" fmla="*/ 997 h 999"/>
                <a:gd name="T14" fmla="*/ 1064 w 1977"/>
                <a:gd name="T15" fmla="*/ 908 h 999"/>
                <a:gd name="T16" fmla="*/ 1128 w 1977"/>
                <a:gd name="T17" fmla="*/ 485 h 999"/>
                <a:gd name="T18" fmla="*/ 1226 w 1977"/>
                <a:gd name="T19" fmla="*/ 316 h 999"/>
                <a:gd name="T20" fmla="*/ 1398 w 1977"/>
                <a:gd name="T21" fmla="*/ 215 h 999"/>
                <a:gd name="T22" fmla="*/ 1534 w 1977"/>
                <a:gd name="T23" fmla="*/ 294 h 999"/>
                <a:gd name="T24" fmla="*/ 1667 w 1977"/>
                <a:gd name="T25" fmla="*/ 300 h 999"/>
                <a:gd name="T26" fmla="*/ 1770 w 1977"/>
                <a:gd name="T27" fmla="*/ 239 h 999"/>
                <a:gd name="T28" fmla="*/ 1944 w 1977"/>
                <a:gd name="T29" fmla="*/ 457 h 999"/>
                <a:gd name="T30" fmla="*/ 1976 w 1977"/>
                <a:gd name="T31" fmla="*/ 430 h 999"/>
                <a:gd name="T32" fmla="*/ 1909 w 1977"/>
                <a:gd name="T33" fmla="*/ 265 h 999"/>
                <a:gd name="T34" fmla="*/ 1795 w 1977"/>
                <a:gd name="T35" fmla="*/ 171 h 999"/>
                <a:gd name="T36" fmla="*/ 1753 w 1977"/>
                <a:gd name="T37" fmla="*/ 185 h 999"/>
                <a:gd name="T38" fmla="*/ 1664 w 1977"/>
                <a:gd name="T39" fmla="*/ 250 h 999"/>
                <a:gd name="T40" fmla="*/ 1569 w 1977"/>
                <a:gd name="T41" fmla="*/ 255 h 999"/>
                <a:gd name="T42" fmla="*/ 1481 w 1977"/>
                <a:gd name="T43" fmla="*/ 217 h 999"/>
                <a:gd name="T44" fmla="*/ 1497 w 1977"/>
                <a:gd name="T45" fmla="*/ 116 h 999"/>
                <a:gd name="T46" fmla="*/ 1457 w 1977"/>
                <a:gd name="T47" fmla="*/ 50 h 999"/>
                <a:gd name="T48" fmla="*/ 1348 w 1977"/>
                <a:gd name="T49" fmla="*/ 185 h 999"/>
                <a:gd name="T50" fmla="*/ 1193 w 1977"/>
                <a:gd name="T51" fmla="*/ 269 h 999"/>
                <a:gd name="T52" fmla="*/ 1100 w 1977"/>
                <a:gd name="T53" fmla="*/ 411 h 999"/>
                <a:gd name="T54" fmla="*/ 1039 w 1977"/>
                <a:gd name="T55" fmla="*/ 490 h 999"/>
                <a:gd name="T56" fmla="*/ 882 w 1977"/>
                <a:gd name="T57" fmla="*/ 471 h 999"/>
                <a:gd name="T58" fmla="*/ 415 w 1977"/>
                <a:gd name="T59" fmla="*/ 549 h 999"/>
                <a:gd name="T60" fmla="*/ 218 w 1977"/>
                <a:gd name="T61" fmla="*/ 558 h 999"/>
                <a:gd name="T62" fmla="*/ 92 w 1977"/>
                <a:gd name="T63" fmla="*/ 514 h 999"/>
                <a:gd name="T64" fmla="*/ 10 w 1977"/>
                <a:gd name="T65" fmla="*/ 509 h 999"/>
                <a:gd name="T66" fmla="*/ 149 w 1977"/>
                <a:gd name="T67" fmla="*/ 562 h 999"/>
                <a:gd name="T68" fmla="*/ 213 w 1977"/>
                <a:gd name="T69" fmla="*/ 588 h 999"/>
                <a:gd name="T70" fmla="*/ 497 w 1977"/>
                <a:gd name="T71" fmla="*/ 744 h 999"/>
                <a:gd name="T72" fmla="*/ 385 w 1977"/>
                <a:gd name="T73" fmla="*/ 583 h 999"/>
                <a:gd name="T74" fmla="*/ 866 w 1977"/>
                <a:gd name="T75" fmla="*/ 494 h 999"/>
                <a:gd name="T76" fmla="*/ 1024 w 1977"/>
                <a:gd name="T77" fmla="*/ 504 h 999"/>
                <a:gd name="T78" fmla="*/ 1055 w 1977"/>
                <a:gd name="T79" fmla="*/ 650 h 999"/>
                <a:gd name="T80" fmla="*/ 987 w 1977"/>
                <a:gd name="T81" fmla="*/ 583 h 999"/>
                <a:gd name="T82" fmla="*/ 1051 w 1977"/>
                <a:gd name="T83" fmla="*/ 601 h 999"/>
                <a:gd name="T84" fmla="*/ 956 w 1977"/>
                <a:gd name="T85" fmla="*/ 517 h 999"/>
                <a:gd name="T86" fmla="*/ 1027 w 1977"/>
                <a:gd name="T87" fmla="*/ 537 h 999"/>
                <a:gd name="T88" fmla="*/ 1064 w 1977"/>
                <a:gd name="T89" fmla="*/ 550 h 999"/>
                <a:gd name="T90" fmla="*/ 979 w 1977"/>
                <a:gd name="T91" fmla="*/ 503 h 999"/>
                <a:gd name="T92" fmla="*/ 956 w 1977"/>
                <a:gd name="T93" fmla="*/ 515 h 999"/>
                <a:gd name="T94" fmla="*/ 968 w 1977"/>
                <a:gd name="T95" fmla="*/ 543 h 999"/>
                <a:gd name="T96" fmla="*/ 972 w 1977"/>
                <a:gd name="T97" fmla="*/ 560 h 999"/>
                <a:gd name="T98" fmla="*/ 969 w 1977"/>
                <a:gd name="T99" fmla="*/ 602 h 999"/>
                <a:gd name="T100" fmla="*/ 929 w 1977"/>
                <a:gd name="T101" fmla="*/ 663 h 999"/>
                <a:gd name="T102" fmla="*/ 854 w 1977"/>
                <a:gd name="T103" fmla="*/ 573 h 999"/>
                <a:gd name="T104" fmla="*/ 798 w 1977"/>
                <a:gd name="T105" fmla="*/ 612 h 999"/>
                <a:gd name="T106" fmla="*/ 778 w 1977"/>
                <a:gd name="T107" fmla="*/ 620 h 999"/>
                <a:gd name="T108" fmla="*/ 823 w 1977"/>
                <a:gd name="T109" fmla="*/ 634 h 999"/>
                <a:gd name="T110" fmla="*/ 820 w 1977"/>
                <a:gd name="T111" fmla="*/ 689 h 999"/>
                <a:gd name="T112" fmla="*/ 845 w 1977"/>
                <a:gd name="T113" fmla="*/ 722 h 999"/>
                <a:gd name="T114" fmla="*/ 1001 w 1977"/>
                <a:gd name="T115" fmla="*/ 673 h 999"/>
                <a:gd name="T116" fmla="*/ 951 w 1977"/>
                <a:gd name="T117" fmla="*/ 769 h 999"/>
                <a:gd name="T118" fmla="*/ 1035 w 1977"/>
                <a:gd name="T119" fmla="*/ 791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77" h="999">
                  <a:moveTo>
                    <a:pt x="949" y="853"/>
                  </a:moveTo>
                  <a:lnTo>
                    <a:pt x="1027" y="827"/>
                  </a:lnTo>
                  <a:lnTo>
                    <a:pt x="1026" y="843"/>
                  </a:lnTo>
                  <a:lnTo>
                    <a:pt x="1024" y="860"/>
                  </a:lnTo>
                  <a:lnTo>
                    <a:pt x="1021" y="877"/>
                  </a:lnTo>
                  <a:lnTo>
                    <a:pt x="1017" y="894"/>
                  </a:lnTo>
                  <a:lnTo>
                    <a:pt x="1010" y="912"/>
                  </a:lnTo>
                  <a:lnTo>
                    <a:pt x="1001" y="927"/>
                  </a:lnTo>
                  <a:lnTo>
                    <a:pt x="989" y="941"/>
                  </a:lnTo>
                  <a:lnTo>
                    <a:pt x="974" y="952"/>
                  </a:lnTo>
                  <a:lnTo>
                    <a:pt x="959" y="954"/>
                  </a:lnTo>
                  <a:lnTo>
                    <a:pt x="944" y="952"/>
                  </a:lnTo>
                  <a:lnTo>
                    <a:pt x="929" y="946"/>
                  </a:lnTo>
                  <a:lnTo>
                    <a:pt x="914" y="937"/>
                  </a:lnTo>
                  <a:lnTo>
                    <a:pt x="900" y="926"/>
                  </a:lnTo>
                  <a:lnTo>
                    <a:pt x="888" y="913"/>
                  </a:lnTo>
                  <a:lnTo>
                    <a:pt x="876" y="897"/>
                  </a:lnTo>
                  <a:lnTo>
                    <a:pt x="867" y="881"/>
                  </a:lnTo>
                  <a:lnTo>
                    <a:pt x="949" y="853"/>
                  </a:lnTo>
                  <a:lnTo>
                    <a:pt x="942" y="822"/>
                  </a:lnTo>
                  <a:lnTo>
                    <a:pt x="857" y="852"/>
                  </a:lnTo>
                  <a:lnTo>
                    <a:pt x="848" y="845"/>
                  </a:lnTo>
                  <a:lnTo>
                    <a:pt x="842" y="835"/>
                  </a:lnTo>
                  <a:lnTo>
                    <a:pt x="837" y="823"/>
                  </a:lnTo>
                  <a:lnTo>
                    <a:pt x="830" y="812"/>
                  </a:lnTo>
                  <a:lnTo>
                    <a:pt x="843" y="806"/>
                  </a:lnTo>
                  <a:lnTo>
                    <a:pt x="858" y="801"/>
                  </a:lnTo>
                  <a:lnTo>
                    <a:pt x="873" y="795"/>
                  </a:lnTo>
                  <a:lnTo>
                    <a:pt x="889" y="790"/>
                  </a:lnTo>
                  <a:lnTo>
                    <a:pt x="905" y="784"/>
                  </a:lnTo>
                  <a:lnTo>
                    <a:pt x="921" y="779"/>
                  </a:lnTo>
                  <a:lnTo>
                    <a:pt x="935" y="775"/>
                  </a:lnTo>
                  <a:lnTo>
                    <a:pt x="949" y="770"/>
                  </a:lnTo>
                  <a:lnTo>
                    <a:pt x="941" y="740"/>
                  </a:lnTo>
                  <a:lnTo>
                    <a:pt x="836" y="775"/>
                  </a:lnTo>
                  <a:lnTo>
                    <a:pt x="835" y="772"/>
                  </a:lnTo>
                  <a:lnTo>
                    <a:pt x="835" y="769"/>
                  </a:lnTo>
                  <a:lnTo>
                    <a:pt x="835" y="765"/>
                  </a:lnTo>
                  <a:lnTo>
                    <a:pt x="835" y="761"/>
                  </a:lnTo>
                  <a:lnTo>
                    <a:pt x="792" y="757"/>
                  </a:lnTo>
                  <a:lnTo>
                    <a:pt x="792" y="779"/>
                  </a:lnTo>
                  <a:lnTo>
                    <a:pt x="794" y="800"/>
                  </a:lnTo>
                  <a:lnTo>
                    <a:pt x="799" y="822"/>
                  </a:lnTo>
                  <a:lnTo>
                    <a:pt x="806" y="841"/>
                  </a:lnTo>
                  <a:lnTo>
                    <a:pt x="814" y="862"/>
                  </a:lnTo>
                  <a:lnTo>
                    <a:pt x="823" y="882"/>
                  </a:lnTo>
                  <a:lnTo>
                    <a:pt x="835" y="900"/>
                  </a:lnTo>
                  <a:lnTo>
                    <a:pt x="846" y="919"/>
                  </a:lnTo>
                  <a:lnTo>
                    <a:pt x="860" y="936"/>
                  </a:lnTo>
                  <a:lnTo>
                    <a:pt x="875" y="953"/>
                  </a:lnTo>
                  <a:lnTo>
                    <a:pt x="891" y="968"/>
                  </a:lnTo>
                  <a:lnTo>
                    <a:pt x="908" y="980"/>
                  </a:lnTo>
                  <a:lnTo>
                    <a:pt x="927" y="990"/>
                  </a:lnTo>
                  <a:lnTo>
                    <a:pt x="946" y="996"/>
                  </a:lnTo>
                  <a:lnTo>
                    <a:pt x="967" y="999"/>
                  </a:lnTo>
                  <a:lnTo>
                    <a:pt x="989" y="997"/>
                  </a:lnTo>
                  <a:lnTo>
                    <a:pt x="1005" y="992"/>
                  </a:lnTo>
                  <a:lnTo>
                    <a:pt x="1019" y="986"/>
                  </a:lnTo>
                  <a:lnTo>
                    <a:pt x="1030" y="976"/>
                  </a:lnTo>
                  <a:lnTo>
                    <a:pt x="1041" y="965"/>
                  </a:lnTo>
                  <a:lnTo>
                    <a:pt x="1048" y="952"/>
                  </a:lnTo>
                  <a:lnTo>
                    <a:pt x="1055" y="938"/>
                  </a:lnTo>
                  <a:lnTo>
                    <a:pt x="1060" y="923"/>
                  </a:lnTo>
                  <a:lnTo>
                    <a:pt x="1064" y="908"/>
                  </a:lnTo>
                  <a:lnTo>
                    <a:pt x="1098" y="629"/>
                  </a:lnTo>
                  <a:lnTo>
                    <a:pt x="1101" y="609"/>
                  </a:lnTo>
                  <a:lnTo>
                    <a:pt x="1104" y="587"/>
                  </a:lnTo>
                  <a:lnTo>
                    <a:pt x="1108" y="566"/>
                  </a:lnTo>
                  <a:lnTo>
                    <a:pt x="1112" y="545"/>
                  </a:lnTo>
                  <a:lnTo>
                    <a:pt x="1117" y="525"/>
                  </a:lnTo>
                  <a:lnTo>
                    <a:pt x="1121" y="505"/>
                  </a:lnTo>
                  <a:lnTo>
                    <a:pt x="1128" y="485"/>
                  </a:lnTo>
                  <a:lnTo>
                    <a:pt x="1135" y="466"/>
                  </a:lnTo>
                  <a:lnTo>
                    <a:pt x="1143" y="443"/>
                  </a:lnTo>
                  <a:lnTo>
                    <a:pt x="1154" y="420"/>
                  </a:lnTo>
                  <a:lnTo>
                    <a:pt x="1165" y="398"/>
                  </a:lnTo>
                  <a:lnTo>
                    <a:pt x="1179" y="376"/>
                  </a:lnTo>
                  <a:lnTo>
                    <a:pt x="1194" y="355"/>
                  </a:lnTo>
                  <a:lnTo>
                    <a:pt x="1209" y="335"/>
                  </a:lnTo>
                  <a:lnTo>
                    <a:pt x="1226" y="316"/>
                  </a:lnTo>
                  <a:lnTo>
                    <a:pt x="1245" y="298"/>
                  </a:lnTo>
                  <a:lnTo>
                    <a:pt x="1264" y="282"/>
                  </a:lnTo>
                  <a:lnTo>
                    <a:pt x="1284" y="265"/>
                  </a:lnTo>
                  <a:lnTo>
                    <a:pt x="1306" y="252"/>
                  </a:lnTo>
                  <a:lnTo>
                    <a:pt x="1328" y="240"/>
                  </a:lnTo>
                  <a:lnTo>
                    <a:pt x="1351" y="230"/>
                  </a:lnTo>
                  <a:lnTo>
                    <a:pt x="1374" y="220"/>
                  </a:lnTo>
                  <a:lnTo>
                    <a:pt x="1398" y="215"/>
                  </a:lnTo>
                  <a:lnTo>
                    <a:pt x="1423" y="210"/>
                  </a:lnTo>
                  <a:lnTo>
                    <a:pt x="1437" y="226"/>
                  </a:lnTo>
                  <a:lnTo>
                    <a:pt x="1450" y="240"/>
                  </a:lnTo>
                  <a:lnTo>
                    <a:pt x="1462" y="254"/>
                  </a:lnTo>
                  <a:lnTo>
                    <a:pt x="1476" y="265"/>
                  </a:lnTo>
                  <a:lnTo>
                    <a:pt x="1492" y="276"/>
                  </a:lnTo>
                  <a:lnTo>
                    <a:pt x="1511" y="285"/>
                  </a:lnTo>
                  <a:lnTo>
                    <a:pt x="1534" y="294"/>
                  </a:lnTo>
                  <a:lnTo>
                    <a:pt x="1561" y="302"/>
                  </a:lnTo>
                  <a:lnTo>
                    <a:pt x="1578" y="306"/>
                  </a:lnTo>
                  <a:lnTo>
                    <a:pt x="1593" y="307"/>
                  </a:lnTo>
                  <a:lnTo>
                    <a:pt x="1609" y="308"/>
                  </a:lnTo>
                  <a:lnTo>
                    <a:pt x="1624" y="308"/>
                  </a:lnTo>
                  <a:lnTo>
                    <a:pt x="1639" y="306"/>
                  </a:lnTo>
                  <a:lnTo>
                    <a:pt x="1652" y="303"/>
                  </a:lnTo>
                  <a:lnTo>
                    <a:pt x="1667" y="300"/>
                  </a:lnTo>
                  <a:lnTo>
                    <a:pt x="1681" y="294"/>
                  </a:lnTo>
                  <a:lnTo>
                    <a:pt x="1695" y="290"/>
                  </a:lnTo>
                  <a:lnTo>
                    <a:pt x="1708" y="283"/>
                  </a:lnTo>
                  <a:lnTo>
                    <a:pt x="1722" y="276"/>
                  </a:lnTo>
                  <a:lnTo>
                    <a:pt x="1734" y="268"/>
                  </a:lnTo>
                  <a:lnTo>
                    <a:pt x="1746" y="259"/>
                  </a:lnTo>
                  <a:lnTo>
                    <a:pt x="1758" y="249"/>
                  </a:lnTo>
                  <a:lnTo>
                    <a:pt x="1770" y="239"/>
                  </a:lnTo>
                  <a:lnTo>
                    <a:pt x="1781" y="229"/>
                  </a:lnTo>
                  <a:lnTo>
                    <a:pt x="1818" y="249"/>
                  </a:lnTo>
                  <a:lnTo>
                    <a:pt x="1850" y="275"/>
                  </a:lnTo>
                  <a:lnTo>
                    <a:pt x="1878" y="305"/>
                  </a:lnTo>
                  <a:lnTo>
                    <a:pt x="1902" y="339"/>
                  </a:lnTo>
                  <a:lnTo>
                    <a:pt x="1921" y="376"/>
                  </a:lnTo>
                  <a:lnTo>
                    <a:pt x="1936" y="416"/>
                  </a:lnTo>
                  <a:lnTo>
                    <a:pt x="1944" y="457"/>
                  </a:lnTo>
                  <a:lnTo>
                    <a:pt x="1947" y="499"/>
                  </a:lnTo>
                  <a:lnTo>
                    <a:pt x="1950" y="528"/>
                  </a:lnTo>
                  <a:lnTo>
                    <a:pt x="1953" y="560"/>
                  </a:lnTo>
                  <a:lnTo>
                    <a:pt x="1956" y="585"/>
                  </a:lnTo>
                  <a:lnTo>
                    <a:pt x="1960" y="591"/>
                  </a:lnTo>
                  <a:lnTo>
                    <a:pt x="1973" y="540"/>
                  </a:lnTo>
                  <a:lnTo>
                    <a:pt x="1977" y="485"/>
                  </a:lnTo>
                  <a:lnTo>
                    <a:pt x="1976" y="430"/>
                  </a:lnTo>
                  <a:lnTo>
                    <a:pt x="1967" y="378"/>
                  </a:lnTo>
                  <a:lnTo>
                    <a:pt x="1962" y="361"/>
                  </a:lnTo>
                  <a:lnTo>
                    <a:pt x="1956" y="344"/>
                  </a:lnTo>
                  <a:lnTo>
                    <a:pt x="1950" y="326"/>
                  </a:lnTo>
                  <a:lnTo>
                    <a:pt x="1940" y="310"/>
                  </a:lnTo>
                  <a:lnTo>
                    <a:pt x="1931" y="295"/>
                  </a:lnTo>
                  <a:lnTo>
                    <a:pt x="1921" y="280"/>
                  </a:lnTo>
                  <a:lnTo>
                    <a:pt x="1909" y="265"/>
                  </a:lnTo>
                  <a:lnTo>
                    <a:pt x="1897" y="252"/>
                  </a:lnTo>
                  <a:lnTo>
                    <a:pt x="1884" y="239"/>
                  </a:lnTo>
                  <a:lnTo>
                    <a:pt x="1870" y="226"/>
                  </a:lnTo>
                  <a:lnTo>
                    <a:pt x="1856" y="214"/>
                  </a:lnTo>
                  <a:lnTo>
                    <a:pt x="1841" y="202"/>
                  </a:lnTo>
                  <a:lnTo>
                    <a:pt x="1826" y="191"/>
                  </a:lnTo>
                  <a:lnTo>
                    <a:pt x="1810" y="180"/>
                  </a:lnTo>
                  <a:lnTo>
                    <a:pt x="1795" y="171"/>
                  </a:lnTo>
                  <a:lnTo>
                    <a:pt x="1779" y="162"/>
                  </a:lnTo>
                  <a:lnTo>
                    <a:pt x="1776" y="163"/>
                  </a:lnTo>
                  <a:lnTo>
                    <a:pt x="1773" y="164"/>
                  </a:lnTo>
                  <a:lnTo>
                    <a:pt x="1771" y="165"/>
                  </a:lnTo>
                  <a:lnTo>
                    <a:pt x="1769" y="167"/>
                  </a:lnTo>
                  <a:lnTo>
                    <a:pt x="1765" y="171"/>
                  </a:lnTo>
                  <a:lnTo>
                    <a:pt x="1761" y="177"/>
                  </a:lnTo>
                  <a:lnTo>
                    <a:pt x="1753" y="185"/>
                  </a:lnTo>
                  <a:lnTo>
                    <a:pt x="1743" y="195"/>
                  </a:lnTo>
                  <a:lnTo>
                    <a:pt x="1730" y="208"/>
                  </a:lnTo>
                  <a:lnTo>
                    <a:pt x="1717" y="218"/>
                  </a:lnTo>
                  <a:lnTo>
                    <a:pt x="1705" y="227"/>
                  </a:lnTo>
                  <a:lnTo>
                    <a:pt x="1694" y="235"/>
                  </a:lnTo>
                  <a:lnTo>
                    <a:pt x="1683" y="241"/>
                  </a:lnTo>
                  <a:lnTo>
                    <a:pt x="1673" y="247"/>
                  </a:lnTo>
                  <a:lnTo>
                    <a:pt x="1664" y="250"/>
                  </a:lnTo>
                  <a:lnTo>
                    <a:pt x="1654" y="254"/>
                  </a:lnTo>
                  <a:lnTo>
                    <a:pt x="1643" y="255"/>
                  </a:lnTo>
                  <a:lnTo>
                    <a:pt x="1633" y="256"/>
                  </a:lnTo>
                  <a:lnTo>
                    <a:pt x="1622" y="257"/>
                  </a:lnTo>
                  <a:lnTo>
                    <a:pt x="1611" y="257"/>
                  </a:lnTo>
                  <a:lnTo>
                    <a:pt x="1598" y="256"/>
                  </a:lnTo>
                  <a:lnTo>
                    <a:pt x="1584" y="256"/>
                  </a:lnTo>
                  <a:lnTo>
                    <a:pt x="1569" y="255"/>
                  </a:lnTo>
                  <a:lnTo>
                    <a:pt x="1553" y="254"/>
                  </a:lnTo>
                  <a:lnTo>
                    <a:pt x="1543" y="249"/>
                  </a:lnTo>
                  <a:lnTo>
                    <a:pt x="1531" y="246"/>
                  </a:lnTo>
                  <a:lnTo>
                    <a:pt x="1521" y="241"/>
                  </a:lnTo>
                  <a:lnTo>
                    <a:pt x="1510" y="237"/>
                  </a:lnTo>
                  <a:lnTo>
                    <a:pt x="1499" y="232"/>
                  </a:lnTo>
                  <a:lnTo>
                    <a:pt x="1489" y="225"/>
                  </a:lnTo>
                  <a:lnTo>
                    <a:pt x="1481" y="217"/>
                  </a:lnTo>
                  <a:lnTo>
                    <a:pt x="1473" y="208"/>
                  </a:lnTo>
                  <a:lnTo>
                    <a:pt x="1476" y="204"/>
                  </a:lnTo>
                  <a:lnTo>
                    <a:pt x="1480" y="200"/>
                  </a:lnTo>
                  <a:lnTo>
                    <a:pt x="1482" y="195"/>
                  </a:lnTo>
                  <a:lnTo>
                    <a:pt x="1485" y="191"/>
                  </a:lnTo>
                  <a:lnTo>
                    <a:pt x="1493" y="166"/>
                  </a:lnTo>
                  <a:lnTo>
                    <a:pt x="1497" y="141"/>
                  </a:lnTo>
                  <a:lnTo>
                    <a:pt x="1497" y="116"/>
                  </a:lnTo>
                  <a:lnTo>
                    <a:pt x="1495" y="91"/>
                  </a:lnTo>
                  <a:lnTo>
                    <a:pt x="1489" y="66"/>
                  </a:lnTo>
                  <a:lnTo>
                    <a:pt x="1480" y="43"/>
                  </a:lnTo>
                  <a:lnTo>
                    <a:pt x="1468" y="21"/>
                  </a:lnTo>
                  <a:lnTo>
                    <a:pt x="1454" y="0"/>
                  </a:lnTo>
                  <a:lnTo>
                    <a:pt x="1453" y="6"/>
                  </a:lnTo>
                  <a:lnTo>
                    <a:pt x="1454" y="25"/>
                  </a:lnTo>
                  <a:lnTo>
                    <a:pt x="1457" y="50"/>
                  </a:lnTo>
                  <a:lnTo>
                    <a:pt x="1458" y="80"/>
                  </a:lnTo>
                  <a:lnTo>
                    <a:pt x="1455" y="112"/>
                  </a:lnTo>
                  <a:lnTo>
                    <a:pt x="1450" y="141"/>
                  </a:lnTo>
                  <a:lnTo>
                    <a:pt x="1437" y="164"/>
                  </a:lnTo>
                  <a:lnTo>
                    <a:pt x="1416" y="178"/>
                  </a:lnTo>
                  <a:lnTo>
                    <a:pt x="1393" y="178"/>
                  </a:lnTo>
                  <a:lnTo>
                    <a:pt x="1370" y="180"/>
                  </a:lnTo>
                  <a:lnTo>
                    <a:pt x="1348" y="185"/>
                  </a:lnTo>
                  <a:lnTo>
                    <a:pt x="1326" y="191"/>
                  </a:lnTo>
                  <a:lnTo>
                    <a:pt x="1306" y="197"/>
                  </a:lnTo>
                  <a:lnTo>
                    <a:pt x="1285" y="207"/>
                  </a:lnTo>
                  <a:lnTo>
                    <a:pt x="1265" y="216"/>
                  </a:lnTo>
                  <a:lnTo>
                    <a:pt x="1246" y="227"/>
                  </a:lnTo>
                  <a:lnTo>
                    <a:pt x="1227" y="240"/>
                  </a:lnTo>
                  <a:lnTo>
                    <a:pt x="1209" y="254"/>
                  </a:lnTo>
                  <a:lnTo>
                    <a:pt x="1193" y="269"/>
                  </a:lnTo>
                  <a:lnTo>
                    <a:pt x="1177" y="285"/>
                  </a:lnTo>
                  <a:lnTo>
                    <a:pt x="1162" y="301"/>
                  </a:lnTo>
                  <a:lnTo>
                    <a:pt x="1148" y="320"/>
                  </a:lnTo>
                  <a:lnTo>
                    <a:pt x="1134" y="338"/>
                  </a:lnTo>
                  <a:lnTo>
                    <a:pt x="1123" y="356"/>
                  </a:lnTo>
                  <a:lnTo>
                    <a:pt x="1113" y="374"/>
                  </a:lnTo>
                  <a:lnTo>
                    <a:pt x="1105" y="392"/>
                  </a:lnTo>
                  <a:lnTo>
                    <a:pt x="1100" y="411"/>
                  </a:lnTo>
                  <a:lnTo>
                    <a:pt x="1095" y="429"/>
                  </a:lnTo>
                  <a:lnTo>
                    <a:pt x="1090" y="447"/>
                  </a:lnTo>
                  <a:lnTo>
                    <a:pt x="1086" y="467"/>
                  </a:lnTo>
                  <a:lnTo>
                    <a:pt x="1081" y="485"/>
                  </a:lnTo>
                  <a:lnTo>
                    <a:pt x="1077" y="504"/>
                  </a:lnTo>
                  <a:lnTo>
                    <a:pt x="1067" y="499"/>
                  </a:lnTo>
                  <a:lnTo>
                    <a:pt x="1055" y="495"/>
                  </a:lnTo>
                  <a:lnTo>
                    <a:pt x="1039" y="490"/>
                  </a:lnTo>
                  <a:lnTo>
                    <a:pt x="1022" y="484"/>
                  </a:lnTo>
                  <a:lnTo>
                    <a:pt x="1006" y="477"/>
                  </a:lnTo>
                  <a:lnTo>
                    <a:pt x="991" y="471"/>
                  </a:lnTo>
                  <a:lnTo>
                    <a:pt x="981" y="464"/>
                  </a:lnTo>
                  <a:lnTo>
                    <a:pt x="976" y="456"/>
                  </a:lnTo>
                  <a:lnTo>
                    <a:pt x="956" y="459"/>
                  </a:lnTo>
                  <a:lnTo>
                    <a:pt x="923" y="465"/>
                  </a:lnTo>
                  <a:lnTo>
                    <a:pt x="882" y="471"/>
                  </a:lnTo>
                  <a:lnTo>
                    <a:pt x="832" y="480"/>
                  </a:lnTo>
                  <a:lnTo>
                    <a:pt x="777" y="489"/>
                  </a:lnTo>
                  <a:lnTo>
                    <a:pt x="717" y="498"/>
                  </a:lnTo>
                  <a:lnTo>
                    <a:pt x="655" y="509"/>
                  </a:lnTo>
                  <a:lnTo>
                    <a:pt x="592" y="519"/>
                  </a:lnTo>
                  <a:lnTo>
                    <a:pt x="529" y="529"/>
                  </a:lnTo>
                  <a:lnTo>
                    <a:pt x="471" y="540"/>
                  </a:lnTo>
                  <a:lnTo>
                    <a:pt x="415" y="549"/>
                  </a:lnTo>
                  <a:lnTo>
                    <a:pt x="366" y="557"/>
                  </a:lnTo>
                  <a:lnTo>
                    <a:pt x="324" y="564"/>
                  </a:lnTo>
                  <a:lnTo>
                    <a:pt x="293" y="568"/>
                  </a:lnTo>
                  <a:lnTo>
                    <a:pt x="273" y="572"/>
                  </a:lnTo>
                  <a:lnTo>
                    <a:pt x="266" y="573"/>
                  </a:lnTo>
                  <a:lnTo>
                    <a:pt x="250" y="568"/>
                  </a:lnTo>
                  <a:lnTo>
                    <a:pt x="233" y="563"/>
                  </a:lnTo>
                  <a:lnTo>
                    <a:pt x="218" y="558"/>
                  </a:lnTo>
                  <a:lnTo>
                    <a:pt x="202" y="552"/>
                  </a:lnTo>
                  <a:lnTo>
                    <a:pt x="186" y="547"/>
                  </a:lnTo>
                  <a:lnTo>
                    <a:pt x="170" y="541"/>
                  </a:lnTo>
                  <a:lnTo>
                    <a:pt x="155" y="536"/>
                  </a:lnTo>
                  <a:lnTo>
                    <a:pt x="139" y="530"/>
                  </a:lnTo>
                  <a:lnTo>
                    <a:pt x="123" y="525"/>
                  </a:lnTo>
                  <a:lnTo>
                    <a:pt x="107" y="520"/>
                  </a:lnTo>
                  <a:lnTo>
                    <a:pt x="92" y="514"/>
                  </a:lnTo>
                  <a:lnTo>
                    <a:pt x="76" y="510"/>
                  </a:lnTo>
                  <a:lnTo>
                    <a:pt x="60" y="505"/>
                  </a:lnTo>
                  <a:lnTo>
                    <a:pt x="43" y="500"/>
                  </a:lnTo>
                  <a:lnTo>
                    <a:pt x="27" y="496"/>
                  </a:lnTo>
                  <a:lnTo>
                    <a:pt x="11" y="491"/>
                  </a:lnTo>
                  <a:lnTo>
                    <a:pt x="0" y="503"/>
                  </a:lnTo>
                  <a:lnTo>
                    <a:pt x="3" y="505"/>
                  </a:lnTo>
                  <a:lnTo>
                    <a:pt x="10" y="509"/>
                  </a:lnTo>
                  <a:lnTo>
                    <a:pt x="22" y="513"/>
                  </a:lnTo>
                  <a:lnTo>
                    <a:pt x="35" y="519"/>
                  </a:lnTo>
                  <a:lnTo>
                    <a:pt x="53" y="525"/>
                  </a:lnTo>
                  <a:lnTo>
                    <a:pt x="71" y="532"/>
                  </a:lnTo>
                  <a:lnTo>
                    <a:pt x="91" y="540"/>
                  </a:lnTo>
                  <a:lnTo>
                    <a:pt x="110" y="547"/>
                  </a:lnTo>
                  <a:lnTo>
                    <a:pt x="130" y="555"/>
                  </a:lnTo>
                  <a:lnTo>
                    <a:pt x="149" y="562"/>
                  </a:lnTo>
                  <a:lnTo>
                    <a:pt x="168" y="568"/>
                  </a:lnTo>
                  <a:lnTo>
                    <a:pt x="184" y="574"/>
                  </a:lnTo>
                  <a:lnTo>
                    <a:pt x="198" y="580"/>
                  </a:lnTo>
                  <a:lnTo>
                    <a:pt x="208" y="583"/>
                  </a:lnTo>
                  <a:lnTo>
                    <a:pt x="215" y="586"/>
                  </a:lnTo>
                  <a:lnTo>
                    <a:pt x="217" y="587"/>
                  </a:lnTo>
                  <a:lnTo>
                    <a:pt x="216" y="587"/>
                  </a:lnTo>
                  <a:lnTo>
                    <a:pt x="213" y="588"/>
                  </a:lnTo>
                  <a:lnTo>
                    <a:pt x="208" y="590"/>
                  </a:lnTo>
                  <a:lnTo>
                    <a:pt x="202" y="593"/>
                  </a:lnTo>
                  <a:lnTo>
                    <a:pt x="195" y="595"/>
                  </a:lnTo>
                  <a:lnTo>
                    <a:pt x="190" y="598"/>
                  </a:lnTo>
                  <a:lnTo>
                    <a:pt x="184" y="601"/>
                  </a:lnTo>
                  <a:lnTo>
                    <a:pt x="179" y="604"/>
                  </a:lnTo>
                  <a:lnTo>
                    <a:pt x="491" y="741"/>
                  </a:lnTo>
                  <a:lnTo>
                    <a:pt x="497" y="744"/>
                  </a:lnTo>
                  <a:lnTo>
                    <a:pt x="503" y="745"/>
                  </a:lnTo>
                  <a:lnTo>
                    <a:pt x="509" y="745"/>
                  </a:lnTo>
                  <a:lnTo>
                    <a:pt x="514" y="740"/>
                  </a:lnTo>
                  <a:lnTo>
                    <a:pt x="246" y="612"/>
                  </a:lnTo>
                  <a:lnTo>
                    <a:pt x="265" y="608"/>
                  </a:lnTo>
                  <a:lnTo>
                    <a:pt x="296" y="602"/>
                  </a:lnTo>
                  <a:lnTo>
                    <a:pt x="336" y="593"/>
                  </a:lnTo>
                  <a:lnTo>
                    <a:pt x="385" y="583"/>
                  </a:lnTo>
                  <a:lnTo>
                    <a:pt x="442" y="573"/>
                  </a:lnTo>
                  <a:lnTo>
                    <a:pt x="503" y="562"/>
                  </a:lnTo>
                  <a:lnTo>
                    <a:pt x="567" y="549"/>
                  </a:lnTo>
                  <a:lnTo>
                    <a:pt x="632" y="537"/>
                  </a:lnTo>
                  <a:lnTo>
                    <a:pt x="696" y="526"/>
                  </a:lnTo>
                  <a:lnTo>
                    <a:pt x="758" y="514"/>
                  </a:lnTo>
                  <a:lnTo>
                    <a:pt x="815" y="504"/>
                  </a:lnTo>
                  <a:lnTo>
                    <a:pt x="866" y="494"/>
                  </a:lnTo>
                  <a:lnTo>
                    <a:pt x="910" y="487"/>
                  </a:lnTo>
                  <a:lnTo>
                    <a:pt x="942" y="480"/>
                  </a:lnTo>
                  <a:lnTo>
                    <a:pt x="964" y="476"/>
                  </a:lnTo>
                  <a:lnTo>
                    <a:pt x="971" y="475"/>
                  </a:lnTo>
                  <a:lnTo>
                    <a:pt x="983" y="482"/>
                  </a:lnTo>
                  <a:lnTo>
                    <a:pt x="996" y="489"/>
                  </a:lnTo>
                  <a:lnTo>
                    <a:pt x="1010" y="496"/>
                  </a:lnTo>
                  <a:lnTo>
                    <a:pt x="1024" y="504"/>
                  </a:lnTo>
                  <a:lnTo>
                    <a:pt x="1036" y="512"/>
                  </a:lnTo>
                  <a:lnTo>
                    <a:pt x="1049" y="520"/>
                  </a:lnTo>
                  <a:lnTo>
                    <a:pt x="1062" y="528"/>
                  </a:lnTo>
                  <a:lnTo>
                    <a:pt x="1073" y="537"/>
                  </a:lnTo>
                  <a:lnTo>
                    <a:pt x="1072" y="567"/>
                  </a:lnTo>
                  <a:lnTo>
                    <a:pt x="1067" y="595"/>
                  </a:lnTo>
                  <a:lnTo>
                    <a:pt x="1062" y="624"/>
                  </a:lnTo>
                  <a:lnTo>
                    <a:pt x="1055" y="650"/>
                  </a:lnTo>
                  <a:lnTo>
                    <a:pt x="1047" y="641"/>
                  </a:lnTo>
                  <a:lnTo>
                    <a:pt x="1039" y="632"/>
                  </a:lnTo>
                  <a:lnTo>
                    <a:pt x="1030" y="623"/>
                  </a:lnTo>
                  <a:lnTo>
                    <a:pt x="1022" y="615"/>
                  </a:lnTo>
                  <a:lnTo>
                    <a:pt x="1014" y="606"/>
                  </a:lnTo>
                  <a:lnTo>
                    <a:pt x="1006" y="598"/>
                  </a:lnTo>
                  <a:lnTo>
                    <a:pt x="997" y="590"/>
                  </a:lnTo>
                  <a:lnTo>
                    <a:pt x="987" y="583"/>
                  </a:lnTo>
                  <a:lnTo>
                    <a:pt x="995" y="583"/>
                  </a:lnTo>
                  <a:lnTo>
                    <a:pt x="1003" y="586"/>
                  </a:lnTo>
                  <a:lnTo>
                    <a:pt x="1011" y="591"/>
                  </a:lnTo>
                  <a:lnTo>
                    <a:pt x="1018" y="597"/>
                  </a:lnTo>
                  <a:lnTo>
                    <a:pt x="1026" y="603"/>
                  </a:lnTo>
                  <a:lnTo>
                    <a:pt x="1034" y="605"/>
                  </a:lnTo>
                  <a:lnTo>
                    <a:pt x="1042" y="605"/>
                  </a:lnTo>
                  <a:lnTo>
                    <a:pt x="1051" y="601"/>
                  </a:lnTo>
                  <a:lnTo>
                    <a:pt x="1043" y="587"/>
                  </a:lnTo>
                  <a:lnTo>
                    <a:pt x="1033" y="574"/>
                  </a:lnTo>
                  <a:lnTo>
                    <a:pt x="1022" y="563"/>
                  </a:lnTo>
                  <a:lnTo>
                    <a:pt x="1010" y="551"/>
                  </a:lnTo>
                  <a:lnTo>
                    <a:pt x="997" y="541"/>
                  </a:lnTo>
                  <a:lnTo>
                    <a:pt x="983" y="532"/>
                  </a:lnTo>
                  <a:lnTo>
                    <a:pt x="969" y="524"/>
                  </a:lnTo>
                  <a:lnTo>
                    <a:pt x="956" y="517"/>
                  </a:lnTo>
                  <a:lnTo>
                    <a:pt x="965" y="518"/>
                  </a:lnTo>
                  <a:lnTo>
                    <a:pt x="974" y="519"/>
                  </a:lnTo>
                  <a:lnTo>
                    <a:pt x="983" y="521"/>
                  </a:lnTo>
                  <a:lnTo>
                    <a:pt x="992" y="524"/>
                  </a:lnTo>
                  <a:lnTo>
                    <a:pt x="1002" y="526"/>
                  </a:lnTo>
                  <a:lnTo>
                    <a:pt x="1011" y="529"/>
                  </a:lnTo>
                  <a:lnTo>
                    <a:pt x="1019" y="533"/>
                  </a:lnTo>
                  <a:lnTo>
                    <a:pt x="1027" y="537"/>
                  </a:lnTo>
                  <a:lnTo>
                    <a:pt x="1032" y="538"/>
                  </a:lnTo>
                  <a:lnTo>
                    <a:pt x="1036" y="542"/>
                  </a:lnTo>
                  <a:lnTo>
                    <a:pt x="1041" y="547"/>
                  </a:lnTo>
                  <a:lnTo>
                    <a:pt x="1044" y="550"/>
                  </a:lnTo>
                  <a:lnTo>
                    <a:pt x="1049" y="555"/>
                  </a:lnTo>
                  <a:lnTo>
                    <a:pt x="1053" y="556"/>
                  </a:lnTo>
                  <a:lnTo>
                    <a:pt x="1058" y="555"/>
                  </a:lnTo>
                  <a:lnTo>
                    <a:pt x="1064" y="550"/>
                  </a:lnTo>
                  <a:lnTo>
                    <a:pt x="1056" y="540"/>
                  </a:lnTo>
                  <a:lnTo>
                    <a:pt x="1047" y="532"/>
                  </a:lnTo>
                  <a:lnTo>
                    <a:pt x="1036" y="525"/>
                  </a:lnTo>
                  <a:lnTo>
                    <a:pt x="1026" y="519"/>
                  </a:lnTo>
                  <a:lnTo>
                    <a:pt x="1014" y="514"/>
                  </a:lnTo>
                  <a:lnTo>
                    <a:pt x="1003" y="511"/>
                  </a:lnTo>
                  <a:lnTo>
                    <a:pt x="990" y="506"/>
                  </a:lnTo>
                  <a:lnTo>
                    <a:pt x="979" y="503"/>
                  </a:lnTo>
                  <a:lnTo>
                    <a:pt x="972" y="500"/>
                  </a:lnTo>
                  <a:lnTo>
                    <a:pt x="964" y="499"/>
                  </a:lnTo>
                  <a:lnTo>
                    <a:pt x="957" y="499"/>
                  </a:lnTo>
                  <a:lnTo>
                    <a:pt x="951" y="504"/>
                  </a:lnTo>
                  <a:lnTo>
                    <a:pt x="951" y="507"/>
                  </a:lnTo>
                  <a:lnTo>
                    <a:pt x="952" y="511"/>
                  </a:lnTo>
                  <a:lnTo>
                    <a:pt x="953" y="513"/>
                  </a:lnTo>
                  <a:lnTo>
                    <a:pt x="956" y="515"/>
                  </a:lnTo>
                  <a:lnTo>
                    <a:pt x="948" y="518"/>
                  </a:lnTo>
                  <a:lnTo>
                    <a:pt x="938" y="519"/>
                  </a:lnTo>
                  <a:lnTo>
                    <a:pt x="931" y="521"/>
                  </a:lnTo>
                  <a:lnTo>
                    <a:pt x="930" y="530"/>
                  </a:lnTo>
                  <a:lnTo>
                    <a:pt x="939" y="534"/>
                  </a:lnTo>
                  <a:lnTo>
                    <a:pt x="949" y="537"/>
                  </a:lnTo>
                  <a:lnTo>
                    <a:pt x="958" y="541"/>
                  </a:lnTo>
                  <a:lnTo>
                    <a:pt x="968" y="543"/>
                  </a:lnTo>
                  <a:lnTo>
                    <a:pt x="976" y="547"/>
                  </a:lnTo>
                  <a:lnTo>
                    <a:pt x="986" y="551"/>
                  </a:lnTo>
                  <a:lnTo>
                    <a:pt x="994" y="557"/>
                  </a:lnTo>
                  <a:lnTo>
                    <a:pt x="1002" y="563"/>
                  </a:lnTo>
                  <a:lnTo>
                    <a:pt x="995" y="564"/>
                  </a:lnTo>
                  <a:lnTo>
                    <a:pt x="987" y="564"/>
                  </a:lnTo>
                  <a:lnTo>
                    <a:pt x="980" y="563"/>
                  </a:lnTo>
                  <a:lnTo>
                    <a:pt x="972" y="560"/>
                  </a:lnTo>
                  <a:lnTo>
                    <a:pt x="964" y="558"/>
                  </a:lnTo>
                  <a:lnTo>
                    <a:pt x="956" y="557"/>
                  </a:lnTo>
                  <a:lnTo>
                    <a:pt x="949" y="559"/>
                  </a:lnTo>
                  <a:lnTo>
                    <a:pt x="941" y="563"/>
                  </a:lnTo>
                  <a:lnTo>
                    <a:pt x="944" y="575"/>
                  </a:lnTo>
                  <a:lnTo>
                    <a:pt x="951" y="586"/>
                  </a:lnTo>
                  <a:lnTo>
                    <a:pt x="959" y="594"/>
                  </a:lnTo>
                  <a:lnTo>
                    <a:pt x="969" y="602"/>
                  </a:lnTo>
                  <a:lnTo>
                    <a:pt x="979" y="610"/>
                  </a:lnTo>
                  <a:lnTo>
                    <a:pt x="989" y="619"/>
                  </a:lnTo>
                  <a:lnTo>
                    <a:pt x="997" y="631"/>
                  </a:lnTo>
                  <a:lnTo>
                    <a:pt x="1004" y="643"/>
                  </a:lnTo>
                  <a:lnTo>
                    <a:pt x="986" y="647"/>
                  </a:lnTo>
                  <a:lnTo>
                    <a:pt x="966" y="651"/>
                  </a:lnTo>
                  <a:lnTo>
                    <a:pt x="948" y="657"/>
                  </a:lnTo>
                  <a:lnTo>
                    <a:pt x="929" y="663"/>
                  </a:lnTo>
                  <a:lnTo>
                    <a:pt x="911" y="669"/>
                  </a:lnTo>
                  <a:lnTo>
                    <a:pt x="892" y="673"/>
                  </a:lnTo>
                  <a:lnTo>
                    <a:pt x="873" y="677"/>
                  </a:lnTo>
                  <a:lnTo>
                    <a:pt x="854" y="678"/>
                  </a:lnTo>
                  <a:lnTo>
                    <a:pt x="858" y="653"/>
                  </a:lnTo>
                  <a:lnTo>
                    <a:pt x="860" y="625"/>
                  </a:lnTo>
                  <a:lnTo>
                    <a:pt x="858" y="598"/>
                  </a:lnTo>
                  <a:lnTo>
                    <a:pt x="854" y="573"/>
                  </a:lnTo>
                  <a:lnTo>
                    <a:pt x="848" y="565"/>
                  </a:lnTo>
                  <a:lnTo>
                    <a:pt x="844" y="556"/>
                  </a:lnTo>
                  <a:lnTo>
                    <a:pt x="838" y="548"/>
                  </a:lnTo>
                  <a:lnTo>
                    <a:pt x="829" y="545"/>
                  </a:lnTo>
                  <a:lnTo>
                    <a:pt x="820" y="562"/>
                  </a:lnTo>
                  <a:lnTo>
                    <a:pt x="814" y="579"/>
                  </a:lnTo>
                  <a:lnTo>
                    <a:pt x="808" y="596"/>
                  </a:lnTo>
                  <a:lnTo>
                    <a:pt x="798" y="612"/>
                  </a:lnTo>
                  <a:lnTo>
                    <a:pt x="758" y="545"/>
                  </a:lnTo>
                  <a:lnTo>
                    <a:pt x="746" y="545"/>
                  </a:lnTo>
                  <a:lnTo>
                    <a:pt x="746" y="556"/>
                  </a:lnTo>
                  <a:lnTo>
                    <a:pt x="754" y="568"/>
                  </a:lnTo>
                  <a:lnTo>
                    <a:pt x="761" y="581"/>
                  </a:lnTo>
                  <a:lnTo>
                    <a:pt x="767" y="594"/>
                  </a:lnTo>
                  <a:lnTo>
                    <a:pt x="772" y="608"/>
                  </a:lnTo>
                  <a:lnTo>
                    <a:pt x="778" y="620"/>
                  </a:lnTo>
                  <a:lnTo>
                    <a:pt x="783" y="634"/>
                  </a:lnTo>
                  <a:lnTo>
                    <a:pt x="786" y="649"/>
                  </a:lnTo>
                  <a:lnTo>
                    <a:pt x="790" y="663"/>
                  </a:lnTo>
                  <a:lnTo>
                    <a:pt x="799" y="661"/>
                  </a:lnTo>
                  <a:lnTo>
                    <a:pt x="807" y="655"/>
                  </a:lnTo>
                  <a:lnTo>
                    <a:pt x="813" y="649"/>
                  </a:lnTo>
                  <a:lnTo>
                    <a:pt x="819" y="642"/>
                  </a:lnTo>
                  <a:lnTo>
                    <a:pt x="823" y="634"/>
                  </a:lnTo>
                  <a:lnTo>
                    <a:pt x="827" y="625"/>
                  </a:lnTo>
                  <a:lnTo>
                    <a:pt x="830" y="617"/>
                  </a:lnTo>
                  <a:lnTo>
                    <a:pt x="834" y="609"/>
                  </a:lnTo>
                  <a:lnTo>
                    <a:pt x="838" y="617"/>
                  </a:lnTo>
                  <a:lnTo>
                    <a:pt x="836" y="635"/>
                  </a:lnTo>
                  <a:lnTo>
                    <a:pt x="831" y="654"/>
                  </a:lnTo>
                  <a:lnTo>
                    <a:pt x="827" y="671"/>
                  </a:lnTo>
                  <a:lnTo>
                    <a:pt x="820" y="689"/>
                  </a:lnTo>
                  <a:lnTo>
                    <a:pt x="813" y="707"/>
                  </a:lnTo>
                  <a:lnTo>
                    <a:pt x="806" y="724"/>
                  </a:lnTo>
                  <a:lnTo>
                    <a:pt x="799" y="741"/>
                  </a:lnTo>
                  <a:lnTo>
                    <a:pt x="792" y="757"/>
                  </a:lnTo>
                  <a:lnTo>
                    <a:pt x="835" y="761"/>
                  </a:lnTo>
                  <a:lnTo>
                    <a:pt x="838" y="750"/>
                  </a:lnTo>
                  <a:lnTo>
                    <a:pt x="842" y="735"/>
                  </a:lnTo>
                  <a:lnTo>
                    <a:pt x="845" y="722"/>
                  </a:lnTo>
                  <a:lnTo>
                    <a:pt x="848" y="711"/>
                  </a:lnTo>
                  <a:lnTo>
                    <a:pt x="870" y="708"/>
                  </a:lnTo>
                  <a:lnTo>
                    <a:pt x="892" y="702"/>
                  </a:lnTo>
                  <a:lnTo>
                    <a:pt x="914" y="696"/>
                  </a:lnTo>
                  <a:lnTo>
                    <a:pt x="936" y="691"/>
                  </a:lnTo>
                  <a:lnTo>
                    <a:pt x="958" y="685"/>
                  </a:lnTo>
                  <a:lnTo>
                    <a:pt x="979" y="679"/>
                  </a:lnTo>
                  <a:lnTo>
                    <a:pt x="1001" y="673"/>
                  </a:lnTo>
                  <a:lnTo>
                    <a:pt x="1022" y="669"/>
                  </a:lnTo>
                  <a:lnTo>
                    <a:pt x="1029" y="678"/>
                  </a:lnTo>
                  <a:lnTo>
                    <a:pt x="1036" y="687"/>
                  </a:lnTo>
                  <a:lnTo>
                    <a:pt x="1041" y="696"/>
                  </a:lnTo>
                  <a:lnTo>
                    <a:pt x="1045" y="707"/>
                  </a:lnTo>
                  <a:lnTo>
                    <a:pt x="941" y="740"/>
                  </a:lnTo>
                  <a:lnTo>
                    <a:pt x="949" y="770"/>
                  </a:lnTo>
                  <a:lnTo>
                    <a:pt x="951" y="769"/>
                  </a:lnTo>
                  <a:lnTo>
                    <a:pt x="959" y="767"/>
                  </a:lnTo>
                  <a:lnTo>
                    <a:pt x="969" y="763"/>
                  </a:lnTo>
                  <a:lnTo>
                    <a:pt x="983" y="759"/>
                  </a:lnTo>
                  <a:lnTo>
                    <a:pt x="998" y="753"/>
                  </a:lnTo>
                  <a:lnTo>
                    <a:pt x="1013" y="747"/>
                  </a:lnTo>
                  <a:lnTo>
                    <a:pt x="1027" y="741"/>
                  </a:lnTo>
                  <a:lnTo>
                    <a:pt x="1040" y="737"/>
                  </a:lnTo>
                  <a:lnTo>
                    <a:pt x="1035" y="791"/>
                  </a:lnTo>
                  <a:lnTo>
                    <a:pt x="942" y="822"/>
                  </a:lnTo>
                  <a:lnTo>
                    <a:pt x="949" y="8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499" name="Freeform 91"/>
            <p:cNvSpPr>
              <a:spLocks/>
            </p:cNvSpPr>
            <p:nvPr/>
          </p:nvSpPr>
          <p:spPr bwMode="auto">
            <a:xfrm>
              <a:off x="3078" y="2549"/>
              <a:ext cx="256" cy="77"/>
            </a:xfrm>
            <a:custGeom>
              <a:avLst/>
              <a:gdLst>
                <a:gd name="T0" fmla="*/ 511 w 511"/>
                <a:gd name="T1" fmla="*/ 153 h 154"/>
                <a:gd name="T2" fmla="*/ 503 w 511"/>
                <a:gd name="T3" fmla="*/ 154 h 154"/>
                <a:gd name="T4" fmla="*/ 496 w 511"/>
                <a:gd name="T5" fmla="*/ 151 h 154"/>
                <a:gd name="T6" fmla="*/ 489 w 511"/>
                <a:gd name="T7" fmla="*/ 145 h 154"/>
                <a:gd name="T8" fmla="*/ 483 w 511"/>
                <a:gd name="T9" fmla="*/ 141 h 154"/>
                <a:gd name="T10" fmla="*/ 459 w 511"/>
                <a:gd name="T11" fmla="*/ 120 h 154"/>
                <a:gd name="T12" fmla="*/ 434 w 511"/>
                <a:gd name="T13" fmla="*/ 101 h 154"/>
                <a:gd name="T14" fmla="*/ 407 w 511"/>
                <a:gd name="T15" fmla="*/ 86 h 154"/>
                <a:gd name="T16" fmla="*/ 379 w 511"/>
                <a:gd name="T17" fmla="*/ 74 h 154"/>
                <a:gd name="T18" fmla="*/ 350 w 511"/>
                <a:gd name="T19" fmla="*/ 64 h 154"/>
                <a:gd name="T20" fmla="*/ 319 w 511"/>
                <a:gd name="T21" fmla="*/ 56 h 154"/>
                <a:gd name="T22" fmla="*/ 288 w 511"/>
                <a:gd name="T23" fmla="*/ 51 h 154"/>
                <a:gd name="T24" fmla="*/ 255 w 511"/>
                <a:gd name="T25" fmla="*/ 48 h 154"/>
                <a:gd name="T26" fmla="*/ 224 w 511"/>
                <a:gd name="T27" fmla="*/ 47 h 154"/>
                <a:gd name="T28" fmla="*/ 192 w 511"/>
                <a:gd name="T29" fmla="*/ 47 h 154"/>
                <a:gd name="T30" fmla="*/ 160 w 511"/>
                <a:gd name="T31" fmla="*/ 51 h 154"/>
                <a:gd name="T32" fmla="*/ 129 w 511"/>
                <a:gd name="T33" fmla="*/ 55 h 154"/>
                <a:gd name="T34" fmla="*/ 98 w 511"/>
                <a:gd name="T35" fmla="*/ 61 h 154"/>
                <a:gd name="T36" fmla="*/ 68 w 511"/>
                <a:gd name="T37" fmla="*/ 68 h 154"/>
                <a:gd name="T38" fmla="*/ 38 w 511"/>
                <a:gd name="T39" fmla="*/ 77 h 154"/>
                <a:gd name="T40" fmla="*/ 10 w 511"/>
                <a:gd name="T41" fmla="*/ 88 h 154"/>
                <a:gd name="T42" fmla="*/ 5 w 511"/>
                <a:gd name="T43" fmla="*/ 83 h 154"/>
                <a:gd name="T44" fmla="*/ 2 w 511"/>
                <a:gd name="T45" fmla="*/ 78 h 154"/>
                <a:gd name="T46" fmla="*/ 0 w 511"/>
                <a:gd name="T47" fmla="*/ 71 h 154"/>
                <a:gd name="T48" fmla="*/ 0 w 511"/>
                <a:gd name="T49" fmla="*/ 63 h 154"/>
                <a:gd name="T50" fmla="*/ 15 w 511"/>
                <a:gd name="T51" fmla="*/ 52 h 154"/>
                <a:gd name="T52" fmla="*/ 31 w 511"/>
                <a:gd name="T53" fmla="*/ 41 h 154"/>
                <a:gd name="T54" fmla="*/ 47 w 511"/>
                <a:gd name="T55" fmla="*/ 32 h 154"/>
                <a:gd name="T56" fmla="*/ 64 w 511"/>
                <a:gd name="T57" fmla="*/ 24 h 154"/>
                <a:gd name="T58" fmla="*/ 81 w 511"/>
                <a:gd name="T59" fmla="*/ 17 h 154"/>
                <a:gd name="T60" fmla="*/ 100 w 511"/>
                <a:gd name="T61" fmla="*/ 11 h 154"/>
                <a:gd name="T62" fmla="*/ 118 w 511"/>
                <a:gd name="T63" fmla="*/ 8 h 154"/>
                <a:gd name="T64" fmla="*/ 137 w 511"/>
                <a:gd name="T65" fmla="*/ 5 h 154"/>
                <a:gd name="T66" fmla="*/ 156 w 511"/>
                <a:gd name="T67" fmla="*/ 2 h 154"/>
                <a:gd name="T68" fmla="*/ 175 w 511"/>
                <a:gd name="T69" fmla="*/ 1 h 154"/>
                <a:gd name="T70" fmla="*/ 194 w 511"/>
                <a:gd name="T71" fmla="*/ 0 h 154"/>
                <a:gd name="T72" fmla="*/ 214 w 511"/>
                <a:gd name="T73" fmla="*/ 1 h 154"/>
                <a:gd name="T74" fmla="*/ 233 w 511"/>
                <a:gd name="T75" fmla="*/ 2 h 154"/>
                <a:gd name="T76" fmla="*/ 253 w 511"/>
                <a:gd name="T77" fmla="*/ 5 h 154"/>
                <a:gd name="T78" fmla="*/ 273 w 511"/>
                <a:gd name="T79" fmla="*/ 7 h 154"/>
                <a:gd name="T80" fmla="*/ 291 w 511"/>
                <a:gd name="T81" fmla="*/ 10 h 154"/>
                <a:gd name="T82" fmla="*/ 307 w 511"/>
                <a:gd name="T83" fmla="*/ 14 h 154"/>
                <a:gd name="T84" fmla="*/ 323 w 511"/>
                <a:gd name="T85" fmla="*/ 17 h 154"/>
                <a:gd name="T86" fmla="*/ 339 w 511"/>
                <a:gd name="T87" fmla="*/ 22 h 154"/>
                <a:gd name="T88" fmla="*/ 356 w 511"/>
                <a:gd name="T89" fmla="*/ 28 h 154"/>
                <a:gd name="T90" fmla="*/ 372 w 511"/>
                <a:gd name="T91" fmla="*/ 33 h 154"/>
                <a:gd name="T92" fmla="*/ 387 w 511"/>
                <a:gd name="T93" fmla="*/ 40 h 154"/>
                <a:gd name="T94" fmla="*/ 403 w 511"/>
                <a:gd name="T95" fmla="*/ 48 h 154"/>
                <a:gd name="T96" fmla="*/ 417 w 511"/>
                <a:gd name="T97" fmla="*/ 58 h 154"/>
                <a:gd name="T98" fmla="*/ 432 w 511"/>
                <a:gd name="T99" fmla="*/ 67 h 154"/>
                <a:gd name="T100" fmla="*/ 445 w 511"/>
                <a:gd name="T101" fmla="*/ 76 h 154"/>
                <a:gd name="T102" fmla="*/ 458 w 511"/>
                <a:gd name="T103" fmla="*/ 88 h 154"/>
                <a:gd name="T104" fmla="*/ 471 w 511"/>
                <a:gd name="T105" fmla="*/ 99 h 154"/>
                <a:gd name="T106" fmla="*/ 482 w 511"/>
                <a:gd name="T107" fmla="*/ 112 h 154"/>
                <a:gd name="T108" fmla="*/ 493 w 511"/>
                <a:gd name="T109" fmla="*/ 124 h 154"/>
                <a:gd name="T110" fmla="*/ 502 w 511"/>
                <a:gd name="T111" fmla="*/ 138 h 154"/>
                <a:gd name="T112" fmla="*/ 511 w 511"/>
                <a:gd name="T113" fmla="*/ 153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1" h="154">
                  <a:moveTo>
                    <a:pt x="511" y="153"/>
                  </a:moveTo>
                  <a:lnTo>
                    <a:pt x="503" y="154"/>
                  </a:lnTo>
                  <a:lnTo>
                    <a:pt x="496" y="151"/>
                  </a:lnTo>
                  <a:lnTo>
                    <a:pt x="489" y="145"/>
                  </a:lnTo>
                  <a:lnTo>
                    <a:pt x="483" y="141"/>
                  </a:lnTo>
                  <a:lnTo>
                    <a:pt x="459" y="120"/>
                  </a:lnTo>
                  <a:lnTo>
                    <a:pt x="434" y="101"/>
                  </a:lnTo>
                  <a:lnTo>
                    <a:pt x="407" y="86"/>
                  </a:lnTo>
                  <a:lnTo>
                    <a:pt x="379" y="74"/>
                  </a:lnTo>
                  <a:lnTo>
                    <a:pt x="350" y="64"/>
                  </a:lnTo>
                  <a:lnTo>
                    <a:pt x="319" y="56"/>
                  </a:lnTo>
                  <a:lnTo>
                    <a:pt x="288" y="51"/>
                  </a:lnTo>
                  <a:lnTo>
                    <a:pt x="255" y="48"/>
                  </a:lnTo>
                  <a:lnTo>
                    <a:pt x="224" y="47"/>
                  </a:lnTo>
                  <a:lnTo>
                    <a:pt x="192" y="47"/>
                  </a:lnTo>
                  <a:lnTo>
                    <a:pt x="160" y="51"/>
                  </a:lnTo>
                  <a:lnTo>
                    <a:pt x="129" y="55"/>
                  </a:lnTo>
                  <a:lnTo>
                    <a:pt x="98" y="61"/>
                  </a:lnTo>
                  <a:lnTo>
                    <a:pt x="68" y="68"/>
                  </a:lnTo>
                  <a:lnTo>
                    <a:pt x="38" y="77"/>
                  </a:lnTo>
                  <a:lnTo>
                    <a:pt x="10" y="88"/>
                  </a:lnTo>
                  <a:lnTo>
                    <a:pt x="5" y="83"/>
                  </a:lnTo>
                  <a:lnTo>
                    <a:pt x="2" y="78"/>
                  </a:lnTo>
                  <a:lnTo>
                    <a:pt x="0" y="71"/>
                  </a:lnTo>
                  <a:lnTo>
                    <a:pt x="0" y="63"/>
                  </a:lnTo>
                  <a:lnTo>
                    <a:pt x="15" y="52"/>
                  </a:lnTo>
                  <a:lnTo>
                    <a:pt x="31" y="41"/>
                  </a:lnTo>
                  <a:lnTo>
                    <a:pt x="47" y="32"/>
                  </a:lnTo>
                  <a:lnTo>
                    <a:pt x="64" y="24"/>
                  </a:lnTo>
                  <a:lnTo>
                    <a:pt x="81" y="17"/>
                  </a:lnTo>
                  <a:lnTo>
                    <a:pt x="100" y="11"/>
                  </a:lnTo>
                  <a:lnTo>
                    <a:pt x="118" y="8"/>
                  </a:lnTo>
                  <a:lnTo>
                    <a:pt x="137" y="5"/>
                  </a:lnTo>
                  <a:lnTo>
                    <a:pt x="156" y="2"/>
                  </a:lnTo>
                  <a:lnTo>
                    <a:pt x="175" y="1"/>
                  </a:lnTo>
                  <a:lnTo>
                    <a:pt x="194" y="0"/>
                  </a:lnTo>
                  <a:lnTo>
                    <a:pt x="214" y="1"/>
                  </a:lnTo>
                  <a:lnTo>
                    <a:pt x="233" y="2"/>
                  </a:lnTo>
                  <a:lnTo>
                    <a:pt x="253" y="5"/>
                  </a:lnTo>
                  <a:lnTo>
                    <a:pt x="273" y="7"/>
                  </a:lnTo>
                  <a:lnTo>
                    <a:pt x="291" y="10"/>
                  </a:lnTo>
                  <a:lnTo>
                    <a:pt x="307" y="14"/>
                  </a:lnTo>
                  <a:lnTo>
                    <a:pt x="323" y="17"/>
                  </a:lnTo>
                  <a:lnTo>
                    <a:pt x="339" y="22"/>
                  </a:lnTo>
                  <a:lnTo>
                    <a:pt x="356" y="28"/>
                  </a:lnTo>
                  <a:lnTo>
                    <a:pt x="372" y="33"/>
                  </a:lnTo>
                  <a:lnTo>
                    <a:pt x="387" y="40"/>
                  </a:lnTo>
                  <a:lnTo>
                    <a:pt x="403" y="48"/>
                  </a:lnTo>
                  <a:lnTo>
                    <a:pt x="417" y="58"/>
                  </a:lnTo>
                  <a:lnTo>
                    <a:pt x="432" y="67"/>
                  </a:lnTo>
                  <a:lnTo>
                    <a:pt x="445" y="76"/>
                  </a:lnTo>
                  <a:lnTo>
                    <a:pt x="458" y="88"/>
                  </a:lnTo>
                  <a:lnTo>
                    <a:pt x="471" y="99"/>
                  </a:lnTo>
                  <a:lnTo>
                    <a:pt x="482" y="112"/>
                  </a:lnTo>
                  <a:lnTo>
                    <a:pt x="493" y="124"/>
                  </a:lnTo>
                  <a:lnTo>
                    <a:pt x="502" y="138"/>
                  </a:lnTo>
                  <a:lnTo>
                    <a:pt x="511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0" name="Freeform 92"/>
            <p:cNvSpPr>
              <a:spLocks/>
            </p:cNvSpPr>
            <p:nvPr/>
          </p:nvSpPr>
          <p:spPr bwMode="auto">
            <a:xfrm>
              <a:off x="2461" y="2591"/>
              <a:ext cx="497" cy="499"/>
            </a:xfrm>
            <a:custGeom>
              <a:avLst/>
              <a:gdLst>
                <a:gd name="T0" fmla="*/ 935 w 994"/>
                <a:gd name="T1" fmla="*/ 816 h 999"/>
                <a:gd name="T2" fmla="*/ 964 w 994"/>
                <a:gd name="T3" fmla="*/ 48 h 999"/>
                <a:gd name="T4" fmla="*/ 182 w 994"/>
                <a:gd name="T5" fmla="*/ 38 h 999"/>
                <a:gd name="T6" fmla="*/ 203 w 994"/>
                <a:gd name="T7" fmla="*/ 875 h 999"/>
                <a:gd name="T8" fmla="*/ 198 w 994"/>
                <a:gd name="T9" fmla="*/ 879 h 999"/>
                <a:gd name="T10" fmla="*/ 189 w 994"/>
                <a:gd name="T11" fmla="*/ 883 h 999"/>
                <a:gd name="T12" fmla="*/ 180 w 994"/>
                <a:gd name="T13" fmla="*/ 884 h 999"/>
                <a:gd name="T14" fmla="*/ 175 w 994"/>
                <a:gd name="T15" fmla="*/ 881 h 999"/>
                <a:gd name="T16" fmla="*/ 138 w 994"/>
                <a:gd name="T17" fmla="*/ 61 h 999"/>
                <a:gd name="T18" fmla="*/ 23 w 994"/>
                <a:gd name="T19" fmla="*/ 166 h 999"/>
                <a:gd name="T20" fmla="*/ 27 w 994"/>
                <a:gd name="T21" fmla="*/ 289 h 999"/>
                <a:gd name="T22" fmla="*/ 36 w 994"/>
                <a:gd name="T23" fmla="*/ 561 h 999"/>
                <a:gd name="T24" fmla="*/ 46 w 994"/>
                <a:gd name="T25" fmla="*/ 835 h 999"/>
                <a:gd name="T26" fmla="*/ 52 w 994"/>
                <a:gd name="T27" fmla="*/ 963 h 999"/>
                <a:gd name="T28" fmla="*/ 68 w 994"/>
                <a:gd name="T29" fmla="*/ 956 h 999"/>
                <a:gd name="T30" fmla="*/ 86 w 994"/>
                <a:gd name="T31" fmla="*/ 948 h 999"/>
                <a:gd name="T32" fmla="*/ 107 w 994"/>
                <a:gd name="T33" fmla="*/ 940 h 999"/>
                <a:gd name="T34" fmla="*/ 127 w 994"/>
                <a:gd name="T35" fmla="*/ 932 h 999"/>
                <a:gd name="T36" fmla="*/ 144 w 994"/>
                <a:gd name="T37" fmla="*/ 925 h 999"/>
                <a:gd name="T38" fmla="*/ 159 w 994"/>
                <a:gd name="T39" fmla="*/ 919 h 999"/>
                <a:gd name="T40" fmla="*/ 168 w 994"/>
                <a:gd name="T41" fmla="*/ 916 h 999"/>
                <a:gd name="T42" fmla="*/ 173 w 994"/>
                <a:gd name="T43" fmla="*/ 916 h 999"/>
                <a:gd name="T44" fmla="*/ 157 w 994"/>
                <a:gd name="T45" fmla="*/ 928 h 999"/>
                <a:gd name="T46" fmla="*/ 141 w 994"/>
                <a:gd name="T47" fmla="*/ 939 h 999"/>
                <a:gd name="T48" fmla="*/ 122 w 994"/>
                <a:gd name="T49" fmla="*/ 948 h 999"/>
                <a:gd name="T50" fmla="*/ 103 w 994"/>
                <a:gd name="T51" fmla="*/ 959 h 999"/>
                <a:gd name="T52" fmla="*/ 84 w 994"/>
                <a:gd name="T53" fmla="*/ 969 h 999"/>
                <a:gd name="T54" fmla="*/ 66 w 994"/>
                <a:gd name="T55" fmla="*/ 978 h 999"/>
                <a:gd name="T56" fmla="*/ 47 w 994"/>
                <a:gd name="T57" fmla="*/ 989 h 999"/>
                <a:gd name="T58" fmla="*/ 31 w 994"/>
                <a:gd name="T59" fmla="*/ 999 h 999"/>
                <a:gd name="T60" fmla="*/ 25 w 994"/>
                <a:gd name="T61" fmla="*/ 963 h 999"/>
                <a:gd name="T62" fmla="*/ 18 w 994"/>
                <a:gd name="T63" fmla="*/ 871 h 999"/>
                <a:gd name="T64" fmla="*/ 13 w 994"/>
                <a:gd name="T65" fmla="*/ 741 h 999"/>
                <a:gd name="T66" fmla="*/ 8 w 994"/>
                <a:gd name="T67" fmla="*/ 590 h 999"/>
                <a:gd name="T68" fmla="*/ 3 w 994"/>
                <a:gd name="T69" fmla="*/ 438 h 999"/>
                <a:gd name="T70" fmla="*/ 0 w 994"/>
                <a:gd name="T71" fmla="*/ 300 h 999"/>
                <a:gd name="T72" fmla="*/ 0 w 994"/>
                <a:gd name="T73" fmla="*/ 196 h 999"/>
                <a:gd name="T74" fmla="*/ 1 w 994"/>
                <a:gd name="T75" fmla="*/ 144 h 999"/>
                <a:gd name="T76" fmla="*/ 147 w 994"/>
                <a:gd name="T77" fmla="*/ 0 h 999"/>
                <a:gd name="T78" fmla="*/ 994 w 994"/>
                <a:gd name="T79" fmla="*/ 22 h 999"/>
                <a:gd name="T80" fmla="*/ 993 w 994"/>
                <a:gd name="T81" fmla="*/ 57 h 999"/>
                <a:gd name="T82" fmla="*/ 988 w 994"/>
                <a:gd name="T83" fmla="*/ 149 h 999"/>
                <a:gd name="T84" fmla="*/ 984 w 994"/>
                <a:gd name="T85" fmla="*/ 279 h 999"/>
                <a:gd name="T86" fmla="*/ 977 w 994"/>
                <a:gd name="T87" fmla="*/ 427 h 999"/>
                <a:gd name="T88" fmla="*/ 970 w 994"/>
                <a:gd name="T89" fmla="*/ 576 h 999"/>
                <a:gd name="T90" fmla="*/ 964 w 994"/>
                <a:gd name="T91" fmla="*/ 706 h 999"/>
                <a:gd name="T92" fmla="*/ 959 w 994"/>
                <a:gd name="T93" fmla="*/ 797 h 999"/>
                <a:gd name="T94" fmla="*/ 957 w 994"/>
                <a:gd name="T95" fmla="*/ 831 h 999"/>
                <a:gd name="T96" fmla="*/ 935 w 994"/>
                <a:gd name="T97" fmla="*/ 816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94" h="999">
                  <a:moveTo>
                    <a:pt x="935" y="816"/>
                  </a:moveTo>
                  <a:lnTo>
                    <a:pt x="964" y="48"/>
                  </a:lnTo>
                  <a:lnTo>
                    <a:pt x="182" y="38"/>
                  </a:lnTo>
                  <a:lnTo>
                    <a:pt x="203" y="875"/>
                  </a:lnTo>
                  <a:lnTo>
                    <a:pt x="198" y="879"/>
                  </a:lnTo>
                  <a:lnTo>
                    <a:pt x="189" y="883"/>
                  </a:lnTo>
                  <a:lnTo>
                    <a:pt x="180" y="884"/>
                  </a:lnTo>
                  <a:lnTo>
                    <a:pt x="175" y="881"/>
                  </a:lnTo>
                  <a:lnTo>
                    <a:pt x="138" y="61"/>
                  </a:lnTo>
                  <a:lnTo>
                    <a:pt x="23" y="166"/>
                  </a:lnTo>
                  <a:lnTo>
                    <a:pt x="27" y="289"/>
                  </a:lnTo>
                  <a:lnTo>
                    <a:pt x="36" y="561"/>
                  </a:lnTo>
                  <a:lnTo>
                    <a:pt x="46" y="835"/>
                  </a:lnTo>
                  <a:lnTo>
                    <a:pt x="52" y="963"/>
                  </a:lnTo>
                  <a:lnTo>
                    <a:pt x="68" y="956"/>
                  </a:lnTo>
                  <a:lnTo>
                    <a:pt x="86" y="948"/>
                  </a:lnTo>
                  <a:lnTo>
                    <a:pt x="107" y="940"/>
                  </a:lnTo>
                  <a:lnTo>
                    <a:pt x="127" y="932"/>
                  </a:lnTo>
                  <a:lnTo>
                    <a:pt x="144" y="925"/>
                  </a:lnTo>
                  <a:lnTo>
                    <a:pt x="159" y="919"/>
                  </a:lnTo>
                  <a:lnTo>
                    <a:pt x="168" y="916"/>
                  </a:lnTo>
                  <a:lnTo>
                    <a:pt x="173" y="916"/>
                  </a:lnTo>
                  <a:lnTo>
                    <a:pt x="157" y="928"/>
                  </a:lnTo>
                  <a:lnTo>
                    <a:pt x="141" y="939"/>
                  </a:lnTo>
                  <a:lnTo>
                    <a:pt x="122" y="948"/>
                  </a:lnTo>
                  <a:lnTo>
                    <a:pt x="103" y="959"/>
                  </a:lnTo>
                  <a:lnTo>
                    <a:pt x="84" y="969"/>
                  </a:lnTo>
                  <a:lnTo>
                    <a:pt x="66" y="978"/>
                  </a:lnTo>
                  <a:lnTo>
                    <a:pt x="47" y="989"/>
                  </a:lnTo>
                  <a:lnTo>
                    <a:pt x="31" y="999"/>
                  </a:lnTo>
                  <a:lnTo>
                    <a:pt x="25" y="963"/>
                  </a:lnTo>
                  <a:lnTo>
                    <a:pt x="18" y="871"/>
                  </a:lnTo>
                  <a:lnTo>
                    <a:pt x="13" y="741"/>
                  </a:lnTo>
                  <a:lnTo>
                    <a:pt x="8" y="590"/>
                  </a:lnTo>
                  <a:lnTo>
                    <a:pt x="3" y="438"/>
                  </a:lnTo>
                  <a:lnTo>
                    <a:pt x="0" y="300"/>
                  </a:lnTo>
                  <a:lnTo>
                    <a:pt x="0" y="196"/>
                  </a:lnTo>
                  <a:lnTo>
                    <a:pt x="1" y="144"/>
                  </a:lnTo>
                  <a:lnTo>
                    <a:pt x="147" y="0"/>
                  </a:lnTo>
                  <a:lnTo>
                    <a:pt x="994" y="22"/>
                  </a:lnTo>
                  <a:lnTo>
                    <a:pt x="993" y="57"/>
                  </a:lnTo>
                  <a:lnTo>
                    <a:pt x="988" y="149"/>
                  </a:lnTo>
                  <a:lnTo>
                    <a:pt x="984" y="279"/>
                  </a:lnTo>
                  <a:lnTo>
                    <a:pt x="977" y="427"/>
                  </a:lnTo>
                  <a:lnTo>
                    <a:pt x="970" y="576"/>
                  </a:lnTo>
                  <a:lnTo>
                    <a:pt x="964" y="706"/>
                  </a:lnTo>
                  <a:lnTo>
                    <a:pt x="959" y="797"/>
                  </a:lnTo>
                  <a:lnTo>
                    <a:pt x="957" y="831"/>
                  </a:lnTo>
                  <a:lnTo>
                    <a:pt x="935" y="8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1" name="Freeform 93"/>
            <p:cNvSpPr>
              <a:spLocks/>
            </p:cNvSpPr>
            <p:nvPr/>
          </p:nvSpPr>
          <p:spPr bwMode="auto">
            <a:xfrm>
              <a:off x="2995" y="2595"/>
              <a:ext cx="338" cy="415"/>
            </a:xfrm>
            <a:custGeom>
              <a:avLst/>
              <a:gdLst>
                <a:gd name="T0" fmla="*/ 593 w 676"/>
                <a:gd name="T1" fmla="*/ 811 h 831"/>
                <a:gd name="T2" fmla="*/ 565 w 676"/>
                <a:gd name="T3" fmla="*/ 762 h 831"/>
                <a:gd name="T4" fmla="*/ 527 w 676"/>
                <a:gd name="T5" fmla="*/ 641 h 831"/>
                <a:gd name="T6" fmla="*/ 479 w 676"/>
                <a:gd name="T7" fmla="*/ 560 h 831"/>
                <a:gd name="T8" fmla="*/ 421 w 676"/>
                <a:gd name="T9" fmla="*/ 501 h 831"/>
                <a:gd name="T10" fmla="*/ 360 w 676"/>
                <a:gd name="T11" fmla="*/ 477 h 831"/>
                <a:gd name="T12" fmla="*/ 355 w 676"/>
                <a:gd name="T13" fmla="*/ 462 h 831"/>
                <a:gd name="T14" fmla="*/ 383 w 676"/>
                <a:gd name="T15" fmla="*/ 464 h 831"/>
                <a:gd name="T16" fmla="*/ 424 w 676"/>
                <a:gd name="T17" fmla="*/ 399 h 831"/>
                <a:gd name="T18" fmla="*/ 410 w 676"/>
                <a:gd name="T19" fmla="*/ 342 h 831"/>
                <a:gd name="T20" fmla="*/ 353 w 676"/>
                <a:gd name="T21" fmla="*/ 312 h 831"/>
                <a:gd name="T22" fmla="*/ 268 w 676"/>
                <a:gd name="T23" fmla="*/ 296 h 831"/>
                <a:gd name="T24" fmla="*/ 185 w 676"/>
                <a:gd name="T25" fmla="*/ 272 h 831"/>
                <a:gd name="T26" fmla="*/ 115 w 676"/>
                <a:gd name="T27" fmla="*/ 277 h 831"/>
                <a:gd name="T28" fmla="*/ 102 w 676"/>
                <a:gd name="T29" fmla="*/ 487 h 831"/>
                <a:gd name="T30" fmla="*/ 159 w 676"/>
                <a:gd name="T31" fmla="*/ 635 h 831"/>
                <a:gd name="T32" fmla="*/ 250 w 676"/>
                <a:gd name="T33" fmla="*/ 711 h 831"/>
                <a:gd name="T34" fmla="*/ 281 w 676"/>
                <a:gd name="T35" fmla="*/ 702 h 831"/>
                <a:gd name="T36" fmla="*/ 280 w 676"/>
                <a:gd name="T37" fmla="*/ 716 h 831"/>
                <a:gd name="T38" fmla="*/ 243 w 676"/>
                <a:gd name="T39" fmla="*/ 723 h 831"/>
                <a:gd name="T40" fmla="*/ 153 w 676"/>
                <a:gd name="T41" fmla="*/ 671 h 831"/>
                <a:gd name="T42" fmla="*/ 86 w 676"/>
                <a:gd name="T43" fmla="*/ 577 h 831"/>
                <a:gd name="T44" fmla="*/ 55 w 676"/>
                <a:gd name="T45" fmla="*/ 461 h 831"/>
                <a:gd name="T46" fmla="*/ 38 w 676"/>
                <a:gd name="T47" fmla="*/ 330 h 831"/>
                <a:gd name="T48" fmla="*/ 3 w 676"/>
                <a:gd name="T49" fmla="*/ 319 h 831"/>
                <a:gd name="T50" fmla="*/ 72 w 676"/>
                <a:gd name="T51" fmla="*/ 217 h 831"/>
                <a:gd name="T52" fmla="*/ 60 w 676"/>
                <a:gd name="T53" fmla="*/ 141 h 831"/>
                <a:gd name="T54" fmla="*/ 70 w 676"/>
                <a:gd name="T55" fmla="*/ 65 h 831"/>
                <a:gd name="T56" fmla="*/ 115 w 676"/>
                <a:gd name="T57" fmla="*/ 14 h 831"/>
                <a:gd name="T58" fmla="*/ 142 w 676"/>
                <a:gd name="T59" fmla="*/ 22 h 831"/>
                <a:gd name="T60" fmla="*/ 109 w 676"/>
                <a:gd name="T61" fmla="*/ 55 h 831"/>
                <a:gd name="T62" fmla="*/ 138 w 676"/>
                <a:gd name="T63" fmla="*/ 184 h 831"/>
                <a:gd name="T64" fmla="*/ 232 w 676"/>
                <a:gd name="T65" fmla="*/ 242 h 831"/>
                <a:gd name="T66" fmla="*/ 342 w 676"/>
                <a:gd name="T67" fmla="*/ 271 h 831"/>
                <a:gd name="T68" fmla="*/ 444 w 676"/>
                <a:gd name="T69" fmla="*/ 315 h 831"/>
                <a:gd name="T70" fmla="*/ 512 w 676"/>
                <a:gd name="T71" fmla="*/ 347 h 831"/>
                <a:gd name="T72" fmla="*/ 540 w 676"/>
                <a:gd name="T73" fmla="*/ 410 h 831"/>
                <a:gd name="T74" fmla="*/ 502 w 676"/>
                <a:gd name="T75" fmla="*/ 422 h 831"/>
                <a:gd name="T76" fmla="*/ 478 w 676"/>
                <a:gd name="T77" fmla="*/ 401 h 831"/>
                <a:gd name="T78" fmla="*/ 511 w 676"/>
                <a:gd name="T79" fmla="*/ 409 h 831"/>
                <a:gd name="T80" fmla="*/ 501 w 676"/>
                <a:gd name="T81" fmla="*/ 375 h 831"/>
                <a:gd name="T82" fmla="*/ 456 w 676"/>
                <a:gd name="T83" fmla="*/ 346 h 831"/>
                <a:gd name="T84" fmla="*/ 461 w 676"/>
                <a:gd name="T85" fmla="*/ 440 h 831"/>
                <a:gd name="T86" fmla="*/ 510 w 676"/>
                <a:gd name="T87" fmla="*/ 544 h 831"/>
                <a:gd name="T88" fmla="*/ 592 w 676"/>
                <a:gd name="T89" fmla="*/ 608 h 831"/>
                <a:gd name="T90" fmla="*/ 646 w 676"/>
                <a:gd name="T91" fmla="*/ 602 h 831"/>
                <a:gd name="T92" fmla="*/ 633 w 676"/>
                <a:gd name="T93" fmla="*/ 583 h 831"/>
                <a:gd name="T94" fmla="*/ 671 w 676"/>
                <a:gd name="T95" fmla="*/ 584 h 831"/>
                <a:gd name="T96" fmla="*/ 668 w 676"/>
                <a:gd name="T97" fmla="*/ 628 h 831"/>
                <a:gd name="T98" fmla="*/ 602 w 676"/>
                <a:gd name="T99" fmla="*/ 641 h 831"/>
                <a:gd name="T100" fmla="*/ 547 w 676"/>
                <a:gd name="T101" fmla="*/ 614 h 831"/>
                <a:gd name="T102" fmla="*/ 593 w 676"/>
                <a:gd name="T103" fmla="*/ 721 h 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76" h="831">
                  <a:moveTo>
                    <a:pt x="615" y="831"/>
                  </a:moveTo>
                  <a:lnTo>
                    <a:pt x="608" y="827"/>
                  </a:lnTo>
                  <a:lnTo>
                    <a:pt x="602" y="824"/>
                  </a:lnTo>
                  <a:lnTo>
                    <a:pt x="598" y="818"/>
                  </a:lnTo>
                  <a:lnTo>
                    <a:pt x="593" y="811"/>
                  </a:lnTo>
                  <a:lnTo>
                    <a:pt x="588" y="804"/>
                  </a:lnTo>
                  <a:lnTo>
                    <a:pt x="585" y="797"/>
                  </a:lnTo>
                  <a:lnTo>
                    <a:pt x="580" y="790"/>
                  </a:lnTo>
                  <a:lnTo>
                    <a:pt x="577" y="784"/>
                  </a:lnTo>
                  <a:lnTo>
                    <a:pt x="565" y="762"/>
                  </a:lnTo>
                  <a:lnTo>
                    <a:pt x="555" y="739"/>
                  </a:lnTo>
                  <a:lnTo>
                    <a:pt x="546" y="716"/>
                  </a:lnTo>
                  <a:lnTo>
                    <a:pt x="539" y="691"/>
                  </a:lnTo>
                  <a:lnTo>
                    <a:pt x="533" y="666"/>
                  </a:lnTo>
                  <a:lnTo>
                    <a:pt x="527" y="641"/>
                  </a:lnTo>
                  <a:lnTo>
                    <a:pt x="523" y="615"/>
                  </a:lnTo>
                  <a:lnTo>
                    <a:pt x="518" y="590"/>
                  </a:lnTo>
                  <a:lnTo>
                    <a:pt x="505" y="580"/>
                  </a:lnTo>
                  <a:lnTo>
                    <a:pt x="492" y="570"/>
                  </a:lnTo>
                  <a:lnTo>
                    <a:pt x="479" y="560"/>
                  </a:lnTo>
                  <a:lnTo>
                    <a:pt x="466" y="549"/>
                  </a:lnTo>
                  <a:lnTo>
                    <a:pt x="454" y="538"/>
                  </a:lnTo>
                  <a:lnTo>
                    <a:pt x="441" y="527"/>
                  </a:lnTo>
                  <a:lnTo>
                    <a:pt x="431" y="514"/>
                  </a:lnTo>
                  <a:lnTo>
                    <a:pt x="421" y="501"/>
                  </a:lnTo>
                  <a:lnTo>
                    <a:pt x="410" y="501"/>
                  </a:lnTo>
                  <a:lnTo>
                    <a:pt x="396" y="498"/>
                  </a:lnTo>
                  <a:lnTo>
                    <a:pt x="383" y="492"/>
                  </a:lnTo>
                  <a:lnTo>
                    <a:pt x="371" y="485"/>
                  </a:lnTo>
                  <a:lnTo>
                    <a:pt x="360" y="477"/>
                  </a:lnTo>
                  <a:lnTo>
                    <a:pt x="351" y="470"/>
                  </a:lnTo>
                  <a:lnTo>
                    <a:pt x="345" y="464"/>
                  </a:lnTo>
                  <a:lnTo>
                    <a:pt x="343" y="462"/>
                  </a:lnTo>
                  <a:lnTo>
                    <a:pt x="349" y="461"/>
                  </a:lnTo>
                  <a:lnTo>
                    <a:pt x="355" y="462"/>
                  </a:lnTo>
                  <a:lnTo>
                    <a:pt x="359" y="463"/>
                  </a:lnTo>
                  <a:lnTo>
                    <a:pt x="365" y="463"/>
                  </a:lnTo>
                  <a:lnTo>
                    <a:pt x="371" y="464"/>
                  </a:lnTo>
                  <a:lnTo>
                    <a:pt x="378" y="466"/>
                  </a:lnTo>
                  <a:lnTo>
                    <a:pt x="383" y="464"/>
                  </a:lnTo>
                  <a:lnTo>
                    <a:pt x="390" y="462"/>
                  </a:lnTo>
                  <a:lnTo>
                    <a:pt x="406" y="448"/>
                  </a:lnTo>
                  <a:lnTo>
                    <a:pt x="416" y="433"/>
                  </a:lnTo>
                  <a:lnTo>
                    <a:pt x="419" y="416"/>
                  </a:lnTo>
                  <a:lnTo>
                    <a:pt x="424" y="399"/>
                  </a:lnTo>
                  <a:lnTo>
                    <a:pt x="421" y="387"/>
                  </a:lnTo>
                  <a:lnTo>
                    <a:pt x="420" y="376"/>
                  </a:lnTo>
                  <a:lnTo>
                    <a:pt x="417" y="364"/>
                  </a:lnTo>
                  <a:lnTo>
                    <a:pt x="414" y="353"/>
                  </a:lnTo>
                  <a:lnTo>
                    <a:pt x="410" y="342"/>
                  </a:lnTo>
                  <a:lnTo>
                    <a:pt x="404" y="334"/>
                  </a:lnTo>
                  <a:lnTo>
                    <a:pt x="397" y="326"/>
                  </a:lnTo>
                  <a:lnTo>
                    <a:pt x="388" y="320"/>
                  </a:lnTo>
                  <a:lnTo>
                    <a:pt x="371" y="316"/>
                  </a:lnTo>
                  <a:lnTo>
                    <a:pt x="353" y="312"/>
                  </a:lnTo>
                  <a:lnTo>
                    <a:pt x="336" y="309"/>
                  </a:lnTo>
                  <a:lnTo>
                    <a:pt x="319" y="307"/>
                  </a:lnTo>
                  <a:lnTo>
                    <a:pt x="302" y="303"/>
                  </a:lnTo>
                  <a:lnTo>
                    <a:pt x="284" y="300"/>
                  </a:lnTo>
                  <a:lnTo>
                    <a:pt x="268" y="296"/>
                  </a:lnTo>
                  <a:lnTo>
                    <a:pt x="251" y="293"/>
                  </a:lnTo>
                  <a:lnTo>
                    <a:pt x="234" y="288"/>
                  </a:lnTo>
                  <a:lnTo>
                    <a:pt x="218" y="284"/>
                  </a:lnTo>
                  <a:lnTo>
                    <a:pt x="201" y="279"/>
                  </a:lnTo>
                  <a:lnTo>
                    <a:pt x="185" y="272"/>
                  </a:lnTo>
                  <a:lnTo>
                    <a:pt x="169" y="265"/>
                  </a:lnTo>
                  <a:lnTo>
                    <a:pt x="154" y="257"/>
                  </a:lnTo>
                  <a:lnTo>
                    <a:pt x="139" y="248"/>
                  </a:lnTo>
                  <a:lnTo>
                    <a:pt x="125" y="237"/>
                  </a:lnTo>
                  <a:lnTo>
                    <a:pt x="115" y="277"/>
                  </a:lnTo>
                  <a:lnTo>
                    <a:pt x="107" y="317"/>
                  </a:lnTo>
                  <a:lnTo>
                    <a:pt x="100" y="360"/>
                  </a:lnTo>
                  <a:lnTo>
                    <a:pt x="98" y="401"/>
                  </a:lnTo>
                  <a:lnTo>
                    <a:pt x="98" y="445"/>
                  </a:lnTo>
                  <a:lnTo>
                    <a:pt x="102" y="487"/>
                  </a:lnTo>
                  <a:lnTo>
                    <a:pt x="110" y="530"/>
                  </a:lnTo>
                  <a:lnTo>
                    <a:pt x="122" y="573"/>
                  </a:lnTo>
                  <a:lnTo>
                    <a:pt x="133" y="592"/>
                  </a:lnTo>
                  <a:lnTo>
                    <a:pt x="145" y="614"/>
                  </a:lnTo>
                  <a:lnTo>
                    <a:pt x="159" y="635"/>
                  </a:lnTo>
                  <a:lnTo>
                    <a:pt x="173" y="655"/>
                  </a:lnTo>
                  <a:lnTo>
                    <a:pt x="189" y="673"/>
                  </a:lnTo>
                  <a:lnTo>
                    <a:pt x="207" y="689"/>
                  </a:lnTo>
                  <a:lnTo>
                    <a:pt x="227" y="702"/>
                  </a:lnTo>
                  <a:lnTo>
                    <a:pt x="250" y="711"/>
                  </a:lnTo>
                  <a:lnTo>
                    <a:pt x="256" y="711"/>
                  </a:lnTo>
                  <a:lnTo>
                    <a:pt x="262" y="709"/>
                  </a:lnTo>
                  <a:lnTo>
                    <a:pt x="269" y="706"/>
                  </a:lnTo>
                  <a:lnTo>
                    <a:pt x="275" y="704"/>
                  </a:lnTo>
                  <a:lnTo>
                    <a:pt x="281" y="702"/>
                  </a:lnTo>
                  <a:lnTo>
                    <a:pt x="287" y="701"/>
                  </a:lnTo>
                  <a:lnTo>
                    <a:pt x="290" y="703"/>
                  </a:lnTo>
                  <a:lnTo>
                    <a:pt x="294" y="708"/>
                  </a:lnTo>
                  <a:lnTo>
                    <a:pt x="287" y="712"/>
                  </a:lnTo>
                  <a:lnTo>
                    <a:pt x="280" y="716"/>
                  </a:lnTo>
                  <a:lnTo>
                    <a:pt x="273" y="719"/>
                  </a:lnTo>
                  <a:lnTo>
                    <a:pt x="266" y="721"/>
                  </a:lnTo>
                  <a:lnTo>
                    <a:pt x="259" y="723"/>
                  </a:lnTo>
                  <a:lnTo>
                    <a:pt x="251" y="724"/>
                  </a:lnTo>
                  <a:lnTo>
                    <a:pt x="243" y="723"/>
                  </a:lnTo>
                  <a:lnTo>
                    <a:pt x="235" y="720"/>
                  </a:lnTo>
                  <a:lnTo>
                    <a:pt x="212" y="710"/>
                  </a:lnTo>
                  <a:lnTo>
                    <a:pt x="191" y="698"/>
                  </a:lnTo>
                  <a:lnTo>
                    <a:pt x="171" y="686"/>
                  </a:lnTo>
                  <a:lnTo>
                    <a:pt x="153" y="671"/>
                  </a:lnTo>
                  <a:lnTo>
                    <a:pt x="137" y="655"/>
                  </a:lnTo>
                  <a:lnTo>
                    <a:pt x="122" y="637"/>
                  </a:lnTo>
                  <a:lnTo>
                    <a:pt x="108" y="618"/>
                  </a:lnTo>
                  <a:lnTo>
                    <a:pt x="97" y="598"/>
                  </a:lnTo>
                  <a:lnTo>
                    <a:pt x="86" y="577"/>
                  </a:lnTo>
                  <a:lnTo>
                    <a:pt x="77" y="555"/>
                  </a:lnTo>
                  <a:lnTo>
                    <a:pt x="69" y="532"/>
                  </a:lnTo>
                  <a:lnTo>
                    <a:pt x="63" y="509"/>
                  </a:lnTo>
                  <a:lnTo>
                    <a:pt x="59" y="485"/>
                  </a:lnTo>
                  <a:lnTo>
                    <a:pt x="55" y="461"/>
                  </a:lnTo>
                  <a:lnTo>
                    <a:pt x="53" y="437"/>
                  </a:lnTo>
                  <a:lnTo>
                    <a:pt x="53" y="411"/>
                  </a:lnTo>
                  <a:lnTo>
                    <a:pt x="53" y="330"/>
                  </a:lnTo>
                  <a:lnTo>
                    <a:pt x="45" y="330"/>
                  </a:lnTo>
                  <a:lnTo>
                    <a:pt x="38" y="330"/>
                  </a:lnTo>
                  <a:lnTo>
                    <a:pt x="30" y="330"/>
                  </a:lnTo>
                  <a:lnTo>
                    <a:pt x="22" y="328"/>
                  </a:lnTo>
                  <a:lnTo>
                    <a:pt x="15" y="326"/>
                  </a:lnTo>
                  <a:lnTo>
                    <a:pt x="9" y="323"/>
                  </a:lnTo>
                  <a:lnTo>
                    <a:pt x="3" y="319"/>
                  </a:lnTo>
                  <a:lnTo>
                    <a:pt x="0" y="314"/>
                  </a:lnTo>
                  <a:lnTo>
                    <a:pt x="56" y="294"/>
                  </a:lnTo>
                  <a:lnTo>
                    <a:pt x="61" y="269"/>
                  </a:lnTo>
                  <a:lnTo>
                    <a:pt x="65" y="242"/>
                  </a:lnTo>
                  <a:lnTo>
                    <a:pt x="72" y="217"/>
                  </a:lnTo>
                  <a:lnTo>
                    <a:pt x="87" y="196"/>
                  </a:lnTo>
                  <a:lnTo>
                    <a:pt x="78" y="184"/>
                  </a:lnTo>
                  <a:lnTo>
                    <a:pt x="71" y="171"/>
                  </a:lnTo>
                  <a:lnTo>
                    <a:pt x="64" y="156"/>
                  </a:lnTo>
                  <a:lnTo>
                    <a:pt x="60" y="141"/>
                  </a:lnTo>
                  <a:lnTo>
                    <a:pt x="56" y="126"/>
                  </a:lnTo>
                  <a:lnTo>
                    <a:pt x="56" y="110"/>
                  </a:lnTo>
                  <a:lnTo>
                    <a:pt x="57" y="93"/>
                  </a:lnTo>
                  <a:lnTo>
                    <a:pt x="63" y="77"/>
                  </a:lnTo>
                  <a:lnTo>
                    <a:pt x="70" y="65"/>
                  </a:lnTo>
                  <a:lnTo>
                    <a:pt x="77" y="53"/>
                  </a:lnTo>
                  <a:lnTo>
                    <a:pt x="85" y="42"/>
                  </a:lnTo>
                  <a:lnTo>
                    <a:pt x="94" y="31"/>
                  </a:lnTo>
                  <a:lnTo>
                    <a:pt x="103" y="22"/>
                  </a:lnTo>
                  <a:lnTo>
                    <a:pt x="115" y="14"/>
                  </a:lnTo>
                  <a:lnTo>
                    <a:pt x="125" y="7"/>
                  </a:lnTo>
                  <a:lnTo>
                    <a:pt x="138" y="0"/>
                  </a:lnTo>
                  <a:lnTo>
                    <a:pt x="144" y="8"/>
                  </a:lnTo>
                  <a:lnTo>
                    <a:pt x="145" y="15"/>
                  </a:lnTo>
                  <a:lnTo>
                    <a:pt x="142" y="22"/>
                  </a:lnTo>
                  <a:lnTo>
                    <a:pt x="135" y="28"/>
                  </a:lnTo>
                  <a:lnTo>
                    <a:pt x="127" y="34"/>
                  </a:lnTo>
                  <a:lnTo>
                    <a:pt x="120" y="40"/>
                  </a:lnTo>
                  <a:lnTo>
                    <a:pt x="113" y="47"/>
                  </a:lnTo>
                  <a:lnTo>
                    <a:pt x="109" y="55"/>
                  </a:lnTo>
                  <a:lnTo>
                    <a:pt x="102" y="83"/>
                  </a:lnTo>
                  <a:lnTo>
                    <a:pt x="103" y="113"/>
                  </a:lnTo>
                  <a:lnTo>
                    <a:pt x="110" y="141"/>
                  </a:lnTo>
                  <a:lnTo>
                    <a:pt x="122" y="166"/>
                  </a:lnTo>
                  <a:lnTo>
                    <a:pt x="138" y="184"/>
                  </a:lnTo>
                  <a:lnTo>
                    <a:pt x="154" y="201"/>
                  </a:lnTo>
                  <a:lnTo>
                    <a:pt x="173" y="214"/>
                  </a:lnTo>
                  <a:lnTo>
                    <a:pt x="192" y="226"/>
                  </a:lnTo>
                  <a:lnTo>
                    <a:pt x="212" y="235"/>
                  </a:lnTo>
                  <a:lnTo>
                    <a:pt x="232" y="242"/>
                  </a:lnTo>
                  <a:lnTo>
                    <a:pt x="254" y="249"/>
                  </a:lnTo>
                  <a:lnTo>
                    <a:pt x="276" y="255"/>
                  </a:lnTo>
                  <a:lnTo>
                    <a:pt x="298" y="259"/>
                  </a:lnTo>
                  <a:lnTo>
                    <a:pt x="320" y="265"/>
                  </a:lnTo>
                  <a:lnTo>
                    <a:pt x="342" y="271"/>
                  </a:lnTo>
                  <a:lnTo>
                    <a:pt x="364" y="277"/>
                  </a:lnTo>
                  <a:lnTo>
                    <a:pt x="385" y="284"/>
                  </a:lnTo>
                  <a:lnTo>
                    <a:pt x="405" y="293"/>
                  </a:lnTo>
                  <a:lnTo>
                    <a:pt x="425" y="302"/>
                  </a:lnTo>
                  <a:lnTo>
                    <a:pt x="444" y="315"/>
                  </a:lnTo>
                  <a:lnTo>
                    <a:pt x="459" y="317"/>
                  </a:lnTo>
                  <a:lnTo>
                    <a:pt x="474" y="322"/>
                  </a:lnTo>
                  <a:lnTo>
                    <a:pt x="488" y="328"/>
                  </a:lnTo>
                  <a:lnTo>
                    <a:pt x="501" y="337"/>
                  </a:lnTo>
                  <a:lnTo>
                    <a:pt x="512" y="347"/>
                  </a:lnTo>
                  <a:lnTo>
                    <a:pt x="523" y="358"/>
                  </a:lnTo>
                  <a:lnTo>
                    <a:pt x="531" y="370"/>
                  </a:lnTo>
                  <a:lnTo>
                    <a:pt x="539" y="384"/>
                  </a:lnTo>
                  <a:lnTo>
                    <a:pt x="541" y="396"/>
                  </a:lnTo>
                  <a:lnTo>
                    <a:pt x="540" y="410"/>
                  </a:lnTo>
                  <a:lnTo>
                    <a:pt x="534" y="421"/>
                  </a:lnTo>
                  <a:lnTo>
                    <a:pt x="524" y="430"/>
                  </a:lnTo>
                  <a:lnTo>
                    <a:pt x="517" y="430"/>
                  </a:lnTo>
                  <a:lnTo>
                    <a:pt x="510" y="426"/>
                  </a:lnTo>
                  <a:lnTo>
                    <a:pt x="502" y="422"/>
                  </a:lnTo>
                  <a:lnTo>
                    <a:pt x="495" y="417"/>
                  </a:lnTo>
                  <a:lnTo>
                    <a:pt x="488" y="411"/>
                  </a:lnTo>
                  <a:lnTo>
                    <a:pt x="482" y="406"/>
                  </a:lnTo>
                  <a:lnTo>
                    <a:pt x="479" y="402"/>
                  </a:lnTo>
                  <a:lnTo>
                    <a:pt x="478" y="401"/>
                  </a:lnTo>
                  <a:lnTo>
                    <a:pt x="485" y="405"/>
                  </a:lnTo>
                  <a:lnTo>
                    <a:pt x="492" y="409"/>
                  </a:lnTo>
                  <a:lnTo>
                    <a:pt x="497" y="413"/>
                  </a:lnTo>
                  <a:lnTo>
                    <a:pt x="505" y="414"/>
                  </a:lnTo>
                  <a:lnTo>
                    <a:pt x="511" y="409"/>
                  </a:lnTo>
                  <a:lnTo>
                    <a:pt x="515" y="402"/>
                  </a:lnTo>
                  <a:lnTo>
                    <a:pt x="516" y="396"/>
                  </a:lnTo>
                  <a:lnTo>
                    <a:pt x="516" y="388"/>
                  </a:lnTo>
                  <a:lnTo>
                    <a:pt x="508" y="383"/>
                  </a:lnTo>
                  <a:lnTo>
                    <a:pt x="501" y="375"/>
                  </a:lnTo>
                  <a:lnTo>
                    <a:pt x="493" y="368"/>
                  </a:lnTo>
                  <a:lnTo>
                    <a:pt x="484" y="361"/>
                  </a:lnTo>
                  <a:lnTo>
                    <a:pt x="476" y="354"/>
                  </a:lnTo>
                  <a:lnTo>
                    <a:pt x="466" y="349"/>
                  </a:lnTo>
                  <a:lnTo>
                    <a:pt x="456" y="346"/>
                  </a:lnTo>
                  <a:lnTo>
                    <a:pt x="447" y="346"/>
                  </a:lnTo>
                  <a:lnTo>
                    <a:pt x="454" y="368"/>
                  </a:lnTo>
                  <a:lnTo>
                    <a:pt x="457" y="392"/>
                  </a:lnTo>
                  <a:lnTo>
                    <a:pt x="458" y="416"/>
                  </a:lnTo>
                  <a:lnTo>
                    <a:pt x="461" y="440"/>
                  </a:lnTo>
                  <a:lnTo>
                    <a:pt x="463" y="464"/>
                  </a:lnTo>
                  <a:lnTo>
                    <a:pt x="469" y="487"/>
                  </a:lnTo>
                  <a:lnTo>
                    <a:pt x="480" y="509"/>
                  </a:lnTo>
                  <a:lnTo>
                    <a:pt x="496" y="529"/>
                  </a:lnTo>
                  <a:lnTo>
                    <a:pt x="510" y="544"/>
                  </a:lnTo>
                  <a:lnTo>
                    <a:pt x="524" y="560"/>
                  </a:lnTo>
                  <a:lnTo>
                    <a:pt x="539" y="575"/>
                  </a:lnTo>
                  <a:lnTo>
                    <a:pt x="556" y="589"/>
                  </a:lnTo>
                  <a:lnTo>
                    <a:pt x="573" y="600"/>
                  </a:lnTo>
                  <a:lnTo>
                    <a:pt x="592" y="608"/>
                  </a:lnTo>
                  <a:lnTo>
                    <a:pt x="611" y="612"/>
                  </a:lnTo>
                  <a:lnTo>
                    <a:pt x="633" y="611"/>
                  </a:lnTo>
                  <a:lnTo>
                    <a:pt x="637" y="607"/>
                  </a:lnTo>
                  <a:lnTo>
                    <a:pt x="641" y="604"/>
                  </a:lnTo>
                  <a:lnTo>
                    <a:pt x="646" y="602"/>
                  </a:lnTo>
                  <a:lnTo>
                    <a:pt x="649" y="598"/>
                  </a:lnTo>
                  <a:lnTo>
                    <a:pt x="645" y="593"/>
                  </a:lnTo>
                  <a:lnTo>
                    <a:pt x="639" y="591"/>
                  </a:lnTo>
                  <a:lnTo>
                    <a:pt x="634" y="589"/>
                  </a:lnTo>
                  <a:lnTo>
                    <a:pt x="633" y="583"/>
                  </a:lnTo>
                  <a:lnTo>
                    <a:pt x="640" y="578"/>
                  </a:lnTo>
                  <a:lnTo>
                    <a:pt x="647" y="576"/>
                  </a:lnTo>
                  <a:lnTo>
                    <a:pt x="656" y="575"/>
                  </a:lnTo>
                  <a:lnTo>
                    <a:pt x="664" y="577"/>
                  </a:lnTo>
                  <a:lnTo>
                    <a:pt x="671" y="584"/>
                  </a:lnTo>
                  <a:lnTo>
                    <a:pt x="675" y="592"/>
                  </a:lnTo>
                  <a:lnTo>
                    <a:pt x="676" y="600"/>
                  </a:lnTo>
                  <a:lnTo>
                    <a:pt x="675" y="608"/>
                  </a:lnTo>
                  <a:lnTo>
                    <a:pt x="674" y="619"/>
                  </a:lnTo>
                  <a:lnTo>
                    <a:pt x="668" y="628"/>
                  </a:lnTo>
                  <a:lnTo>
                    <a:pt x="657" y="636"/>
                  </a:lnTo>
                  <a:lnTo>
                    <a:pt x="645" y="643"/>
                  </a:lnTo>
                  <a:lnTo>
                    <a:pt x="630" y="644"/>
                  </a:lnTo>
                  <a:lnTo>
                    <a:pt x="616" y="643"/>
                  </a:lnTo>
                  <a:lnTo>
                    <a:pt x="602" y="641"/>
                  </a:lnTo>
                  <a:lnTo>
                    <a:pt x="590" y="637"/>
                  </a:lnTo>
                  <a:lnTo>
                    <a:pt x="577" y="631"/>
                  </a:lnTo>
                  <a:lnTo>
                    <a:pt x="565" y="627"/>
                  </a:lnTo>
                  <a:lnTo>
                    <a:pt x="556" y="620"/>
                  </a:lnTo>
                  <a:lnTo>
                    <a:pt x="547" y="614"/>
                  </a:lnTo>
                  <a:lnTo>
                    <a:pt x="554" y="636"/>
                  </a:lnTo>
                  <a:lnTo>
                    <a:pt x="562" y="658"/>
                  </a:lnTo>
                  <a:lnTo>
                    <a:pt x="571" y="679"/>
                  </a:lnTo>
                  <a:lnTo>
                    <a:pt x="581" y="701"/>
                  </a:lnTo>
                  <a:lnTo>
                    <a:pt x="593" y="721"/>
                  </a:lnTo>
                  <a:lnTo>
                    <a:pt x="605" y="743"/>
                  </a:lnTo>
                  <a:lnTo>
                    <a:pt x="617" y="764"/>
                  </a:lnTo>
                  <a:lnTo>
                    <a:pt x="631" y="784"/>
                  </a:lnTo>
                  <a:lnTo>
                    <a:pt x="615" y="8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2" name="Freeform 94"/>
            <p:cNvSpPr>
              <a:spLocks/>
            </p:cNvSpPr>
            <p:nvPr/>
          </p:nvSpPr>
          <p:spPr bwMode="auto">
            <a:xfrm>
              <a:off x="3350" y="2622"/>
              <a:ext cx="130" cy="250"/>
            </a:xfrm>
            <a:custGeom>
              <a:avLst/>
              <a:gdLst>
                <a:gd name="T0" fmla="*/ 248 w 260"/>
                <a:gd name="T1" fmla="*/ 153 h 501"/>
                <a:gd name="T2" fmla="*/ 260 w 260"/>
                <a:gd name="T3" fmla="*/ 246 h 501"/>
                <a:gd name="T4" fmla="*/ 249 w 260"/>
                <a:gd name="T5" fmla="*/ 339 h 501"/>
                <a:gd name="T6" fmla="*/ 213 w 260"/>
                <a:gd name="T7" fmla="*/ 424 h 501"/>
                <a:gd name="T8" fmla="*/ 175 w 260"/>
                <a:gd name="T9" fmla="*/ 470 h 501"/>
                <a:gd name="T10" fmla="*/ 144 w 260"/>
                <a:gd name="T11" fmla="*/ 486 h 501"/>
                <a:gd name="T12" fmla="*/ 111 w 260"/>
                <a:gd name="T13" fmla="*/ 498 h 501"/>
                <a:gd name="T14" fmla="*/ 87 w 260"/>
                <a:gd name="T15" fmla="*/ 501 h 501"/>
                <a:gd name="T16" fmla="*/ 87 w 260"/>
                <a:gd name="T17" fmla="*/ 493 h 501"/>
                <a:gd name="T18" fmla="*/ 108 w 260"/>
                <a:gd name="T19" fmla="*/ 475 h 501"/>
                <a:gd name="T20" fmla="*/ 140 w 260"/>
                <a:gd name="T21" fmla="*/ 453 h 501"/>
                <a:gd name="T22" fmla="*/ 167 w 260"/>
                <a:gd name="T23" fmla="*/ 430 h 501"/>
                <a:gd name="T24" fmla="*/ 188 w 260"/>
                <a:gd name="T25" fmla="*/ 388 h 501"/>
                <a:gd name="T26" fmla="*/ 205 w 260"/>
                <a:gd name="T27" fmla="*/ 319 h 501"/>
                <a:gd name="T28" fmla="*/ 212 w 260"/>
                <a:gd name="T29" fmla="*/ 247 h 501"/>
                <a:gd name="T30" fmla="*/ 206 w 260"/>
                <a:gd name="T31" fmla="*/ 174 h 501"/>
                <a:gd name="T32" fmla="*/ 196 w 260"/>
                <a:gd name="T33" fmla="*/ 130 h 501"/>
                <a:gd name="T34" fmla="*/ 190 w 260"/>
                <a:gd name="T35" fmla="*/ 111 h 501"/>
                <a:gd name="T36" fmla="*/ 181 w 260"/>
                <a:gd name="T37" fmla="*/ 93 h 501"/>
                <a:gd name="T38" fmla="*/ 169 w 260"/>
                <a:gd name="T39" fmla="*/ 78 h 501"/>
                <a:gd name="T40" fmla="*/ 140 w 260"/>
                <a:gd name="T41" fmla="*/ 53 h 501"/>
                <a:gd name="T42" fmla="*/ 87 w 260"/>
                <a:gd name="T43" fmla="*/ 32 h 501"/>
                <a:gd name="T44" fmla="*/ 37 w 260"/>
                <a:gd name="T45" fmla="*/ 24 h 501"/>
                <a:gd name="T46" fmla="*/ 5 w 260"/>
                <a:gd name="T47" fmla="*/ 24 h 501"/>
                <a:gd name="T48" fmla="*/ 16 w 260"/>
                <a:gd name="T49" fmla="*/ 13 h 501"/>
                <a:gd name="T50" fmla="*/ 53 w 260"/>
                <a:gd name="T51" fmla="*/ 1 h 501"/>
                <a:gd name="T52" fmla="*/ 92 w 260"/>
                <a:gd name="T53" fmla="*/ 2 h 501"/>
                <a:gd name="T54" fmla="*/ 130 w 260"/>
                <a:gd name="T55" fmla="*/ 12 h 501"/>
                <a:gd name="T56" fmla="*/ 160 w 260"/>
                <a:gd name="T57" fmla="*/ 28 h 501"/>
                <a:gd name="T58" fmla="*/ 184 w 260"/>
                <a:gd name="T59" fmla="*/ 47 h 501"/>
                <a:gd name="T60" fmla="*/ 206 w 260"/>
                <a:gd name="T61" fmla="*/ 72 h 501"/>
                <a:gd name="T62" fmla="*/ 225 w 260"/>
                <a:gd name="T63" fmla="*/ 97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0" h="501">
                  <a:moveTo>
                    <a:pt x="232" y="111"/>
                  </a:moveTo>
                  <a:lnTo>
                    <a:pt x="248" y="153"/>
                  </a:lnTo>
                  <a:lnTo>
                    <a:pt x="257" y="198"/>
                  </a:lnTo>
                  <a:lnTo>
                    <a:pt x="260" y="246"/>
                  </a:lnTo>
                  <a:lnTo>
                    <a:pt x="258" y="293"/>
                  </a:lnTo>
                  <a:lnTo>
                    <a:pt x="249" y="339"/>
                  </a:lnTo>
                  <a:lnTo>
                    <a:pt x="234" y="384"/>
                  </a:lnTo>
                  <a:lnTo>
                    <a:pt x="213" y="424"/>
                  </a:lnTo>
                  <a:lnTo>
                    <a:pt x="186" y="461"/>
                  </a:lnTo>
                  <a:lnTo>
                    <a:pt x="175" y="470"/>
                  </a:lnTo>
                  <a:lnTo>
                    <a:pt x="160" y="478"/>
                  </a:lnTo>
                  <a:lnTo>
                    <a:pt x="144" y="486"/>
                  </a:lnTo>
                  <a:lnTo>
                    <a:pt x="127" y="493"/>
                  </a:lnTo>
                  <a:lnTo>
                    <a:pt x="111" y="498"/>
                  </a:lnTo>
                  <a:lnTo>
                    <a:pt x="97" y="501"/>
                  </a:lnTo>
                  <a:lnTo>
                    <a:pt x="87" y="501"/>
                  </a:lnTo>
                  <a:lnTo>
                    <a:pt x="82" y="499"/>
                  </a:lnTo>
                  <a:lnTo>
                    <a:pt x="87" y="493"/>
                  </a:lnTo>
                  <a:lnTo>
                    <a:pt x="96" y="485"/>
                  </a:lnTo>
                  <a:lnTo>
                    <a:pt x="108" y="475"/>
                  </a:lnTo>
                  <a:lnTo>
                    <a:pt x="123" y="464"/>
                  </a:lnTo>
                  <a:lnTo>
                    <a:pt x="140" y="453"/>
                  </a:lnTo>
                  <a:lnTo>
                    <a:pt x="154" y="441"/>
                  </a:lnTo>
                  <a:lnTo>
                    <a:pt x="167" y="430"/>
                  </a:lnTo>
                  <a:lnTo>
                    <a:pt x="175" y="421"/>
                  </a:lnTo>
                  <a:lnTo>
                    <a:pt x="188" y="388"/>
                  </a:lnTo>
                  <a:lnTo>
                    <a:pt x="198" y="355"/>
                  </a:lnTo>
                  <a:lnTo>
                    <a:pt x="205" y="319"/>
                  </a:lnTo>
                  <a:lnTo>
                    <a:pt x="210" y="284"/>
                  </a:lnTo>
                  <a:lnTo>
                    <a:pt x="212" y="247"/>
                  </a:lnTo>
                  <a:lnTo>
                    <a:pt x="210" y="210"/>
                  </a:lnTo>
                  <a:lnTo>
                    <a:pt x="206" y="174"/>
                  </a:lnTo>
                  <a:lnTo>
                    <a:pt x="198" y="140"/>
                  </a:lnTo>
                  <a:lnTo>
                    <a:pt x="196" y="130"/>
                  </a:lnTo>
                  <a:lnTo>
                    <a:pt x="194" y="120"/>
                  </a:lnTo>
                  <a:lnTo>
                    <a:pt x="190" y="111"/>
                  </a:lnTo>
                  <a:lnTo>
                    <a:pt x="186" y="103"/>
                  </a:lnTo>
                  <a:lnTo>
                    <a:pt x="181" y="93"/>
                  </a:lnTo>
                  <a:lnTo>
                    <a:pt x="175" y="85"/>
                  </a:lnTo>
                  <a:lnTo>
                    <a:pt x="169" y="78"/>
                  </a:lnTo>
                  <a:lnTo>
                    <a:pt x="163" y="70"/>
                  </a:lnTo>
                  <a:lnTo>
                    <a:pt x="140" y="53"/>
                  </a:lnTo>
                  <a:lnTo>
                    <a:pt x="114" y="40"/>
                  </a:lnTo>
                  <a:lnTo>
                    <a:pt x="87" y="32"/>
                  </a:lnTo>
                  <a:lnTo>
                    <a:pt x="61" y="27"/>
                  </a:lnTo>
                  <a:lnTo>
                    <a:pt x="37" y="24"/>
                  </a:lnTo>
                  <a:lnTo>
                    <a:pt x="17" y="24"/>
                  </a:lnTo>
                  <a:lnTo>
                    <a:pt x="5" y="24"/>
                  </a:lnTo>
                  <a:lnTo>
                    <a:pt x="0" y="24"/>
                  </a:lnTo>
                  <a:lnTo>
                    <a:pt x="16" y="13"/>
                  </a:lnTo>
                  <a:lnTo>
                    <a:pt x="34" y="6"/>
                  </a:lnTo>
                  <a:lnTo>
                    <a:pt x="53" y="1"/>
                  </a:lnTo>
                  <a:lnTo>
                    <a:pt x="73" y="0"/>
                  </a:lnTo>
                  <a:lnTo>
                    <a:pt x="92" y="2"/>
                  </a:lnTo>
                  <a:lnTo>
                    <a:pt x="112" y="6"/>
                  </a:lnTo>
                  <a:lnTo>
                    <a:pt x="130" y="12"/>
                  </a:lnTo>
                  <a:lnTo>
                    <a:pt x="148" y="19"/>
                  </a:lnTo>
                  <a:lnTo>
                    <a:pt x="160" y="28"/>
                  </a:lnTo>
                  <a:lnTo>
                    <a:pt x="173" y="37"/>
                  </a:lnTo>
                  <a:lnTo>
                    <a:pt x="184" y="47"/>
                  </a:lnTo>
                  <a:lnTo>
                    <a:pt x="196" y="59"/>
                  </a:lnTo>
                  <a:lnTo>
                    <a:pt x="206" y="72"/>
                  </a:lnTo>
                  <a:lnTo>
                    <a:pt x="216" y="84"/>
                  </a:lnTo>
                  <a:lnTo>
                    <a:pt x="225" y="97"/>
                  </a:lnTo>
                  <a:lnTo>
                    <a:pt x="23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3" name="Freeform 95"/>
            <p:cNvSpPr>
              <a:spLocks/>
            </p:cNvSpPr>
            <p:nvPr/>
          </p:nvSpPr>
          <p:spPr bwMode="auto">
            <a:xfrm>
              <a:off x="2585" y="2651"/>
              <a:ext cx="321" cy="350"/>
            </a:xfrm>
            <a:custGeom>
              <a:avLst/>
              <a:gdLst>
                <a:gd name="T0" fmla="*/ 641 w 641"/>
                <a:gd name="T1" fmla="*/ 3 h 699"/>
                <a:gd name="T2" fmla="*/ 641 w 641"/>
                <a:gd name="T3" fmla="*/ 107 h 699"/>
                <a:gd name="T4" fmla="*/ 641 w 641"/>
                <a:gd name="T5" fmla="*/ 334 h 699"/>
                <a:gd name="T6" fmla="*/ 638 w 641"/>
                <a:gd name="T7" fmla="*/ 563 h 699"/>
                <a:gd name="T8" fmla="*/ 629 w 641"/>
                <a:gd name="T9" fmla="*/ 668 h 699"/>
                <a:gd name="T10" fmla="*/ 623 w 641"/>
                <a:gd name="T11" fmla="*/ 668 h 699"/>
                <a:gd name="T12" fmla="*/ 607 w 641"/>
                <a:gd name="T13" fmla="*/ 669 h 699"/>
                <a:gd name="T14" fmla="*/ 583 w 641"/>
                <a:gd name="T15" fmla="*/ 672 h 699"/>
                <a:gd name="T16" fmla="*/ 549 w 641"/>
                <a:gd name="T17" fmla="*/ 673 h 699"/>
                <a:gd name="T18" fmla="*/ 511 w 641"/>
                <a:gd name="T19" fmla="*/ 676 h 699"/>
                <a:gd name="T20" fmla="*/ 466 w 641"/>
                <a:gd name="T21" fmla="*/ 678 h 699"/>
                <a:gd name="T22" fmla="*/ 419 w 641"/>
                <a:gd name="T23" fmla="*/ 682 h 699"/>
                <a:gd name="T24" fmla="*/ 368 w 641"/>
                <a:gd name="T25" fmla="*/ 684 h 699"/>
                <a:gd name="T26" fmla="*/ 318 w 641"/>
                <a:gd name="T27" fmla="*/ 688 h 699"/>
                <a:gd name="T28" fmla="*/ 266 w 641"/>
                <a:gd name="T29" fmla="*/ 690 h 699"/>
                <a:gd name="T30" fmla="*/ 216 w 641"/>
                <a:gd name="T31" fmla="*/ 693 h 699"/>
                <a:gd name="T32" fmla="*/ 169 w 641"/>
                <a:gd name="T33" fmla="*/ 696 h 699"/>
                <a:gd name="T34" fmla="*/ 127 w 641"/>
                <a:gd name="T35" fmla="*/ 697 h 699"/>
                <a:gd name="T36" fmla="*/ 88 w 641"/>
                <a:gd name="T37" fmla="*/ 698 h 699"/>
                <a:gd name="T38" fmla="*/ 57 w 641"/>
                <a:gd name="T39" fmla="*/ 699 h 699"/>
                <a:gd name="T40" fmla="*/ 34 w 641"/>
                <a:gd name="T41" fmla="*/ 699 h 699"/>
                <a:gd name="T42" fmla="*/ 0 w 641"/>
                <a:gd name="T43" fmla="*/ 0 h 699"/>
                <a:gd name="T44" fmla="*/ 641 w 641"/>
                <a:gd name="T45" fmla="*/ 3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1" h="699">
                  <a:moveTo>
                    <a:pt x="641" y="3"/>
                  </a:moveTo>
                  <a:lnTo>
                    <a:pt x="641" y="107"/>
                  </a:lnTo>
                  <a:lnTo>
                    <a:pt x="641" y="334"/>
                  </a:lnTo>
                  <a:lnTo>
                    <a:pt x="638" y="563"/>
                  </a:lnTo>
                  <a:lnTo>
                    <a:pt x="629" y="668"/>
                  </a:lnTo>
                  <a:lnTo>
                    <a:pt x="623" y="668"/>
                  </a:lnTo>
                  <a:lnTo>
                    <a:pt x="607" y="669"/>
                  </a:lnTo>
                  <a:lnTo>
                    <a:pt x="583" y="672"/>
                  </a:lnTo>
                  <a:lnTo>
                    <a:pt x="549" y="673"/>
                  </a:lnTo>
                  <a:lnTo>
                    <a:pt x="511" y="676"/>
                  </a:lnTo>
                  <a:lnTo>
                    <a:pt x="466" y="678"/>
                  </a:lnTo>
                  <a:lnTo>
                    <a:pt x="419" y="682"/>
                  </a:lnTo>
                  <a:lnTo>
                    <a:pt x="368" y="684"/>
                  </a:lnTo>
                  <a:lnTo>
                    <a:pt x="318" y="688"/>
                  </a:lnTo>
                  <a:lnTo>
                    <a:pt x="266" y="690"/>
                  </a:lnTo>
                  <a:lnTo>
                    <a:pt x="216" y="693"/>
                  </a:lnTo>
                  <a:lnTo>
                    <a:pt x="169" y="696"/>
                  </a:lnTo>
                  <a:lnTo>
                    <a:pt x="127" y="697"/>
                  </a:lnTo>
                  <a:lnTo>
                    <a:pt x="88" y="698"/>
                  </a:lnTo>
                  <a:lnTo>
                    <a:pt x="57" y="699"/>
                  </a:lnTo>
                  <a:lnTo>
                    <a:pt x="34" y="699"/>
                  </a:lnTo>
                  <a:lnTo>
                    <a:pt x="0" y="0"/>
                  </a:lnTo>
                  <a:lnTo>
                    <a:pt x="641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4" name="Freeform 96"/>
            <p:cNvSpPr>
              <a:spLocks/>
            </p:cNvSpPr>
            <p:nvPr/>
          </p:nvSpPr>
          <p:spPr bwMode="auto">
            <a:xfrm>
              <a:off x="3295" y="2647"/>
              <a:ext cx="117" cy="218"/>
            </a:xfrm>
            <a:custGeom>
              <a:avLst/>
              <a:gdLst>
                <a:gd name="T0" fmla="*/ 137 w 233"/>
                <a:gd name="T1" fmla="*/ 180 h 434"/>
                <a:gd name="T2" fmla="*/ 122 w 233"/>
                <a:gd name="T3" fmla="*/ 226 h 434"/>
                <a:gd name="T4" fmla="*/ 92 w 233"/>
                <a:gd name="T5" fmla="*/ 266 h 434"/>
                <a:gd name="T6" fmla="*/ 74 w 233"/>
                <a:gd name="T7" fmla="*/ 274 h 434"/>
                <a:gd name="T8" fmla="*/ 52 w 233"/>
                <a:gd name="T9" fmla="*/ 275 h 434"/>
                <a:gd name="T10" fmla="*/ 36 w 233"/>
                <a:gd name="T11" fmla="*/ 279 h 434"/>
                <a:gd name="T12" fmla="*/ 52 w 233"/>
                <a:gd name="T13" fmla="*/ 291 h 434"/>
                <a:gd name="T14" fmla="*/ 72 w 233"/>
                <a:gd name="T15" fmla="*/ 298 h 434"/>
                <a:gd name="T16" fmla="*/ 97 w 233"/>
                <a:gd name="T17" fmla="*/ 296 h 434"/>
                <a:gd name="T18" fmla="*/ 128 w 233"/>
                <a:gd name="T19" fmla="*/ 295 h 434"/>
                <a:gd name="T20" fmla="*/ 146 w 233"/>
                <a:gd name="T21" fmla="*/ 300 h 434"/>
                <a:gd name="T22" fmla="*/ 139 w 233"/>
                <a:gd name="T23" fmla="*/ 343 h 434"/>
                <a:gd name="T24" fmla="*/ 112 w 233"/>
                <a:gd name="T25" fmla="*/ 379 h 434"/>
                <a:gd name="T26" fmla="*/ 99 w 233"/>
                <a:gd name="T27" fmla="*/ 400 h 434"/>
                <a:gd name="T28" fmla="*/ 129 w 233"/>
                <a:gd name="T29" fmla="*/ 400 h 434"/>
                <a:gd name="T30" fmla="*/ 158 w 233"/>
                <a:gd name="T31" fmla="*/ 389 h 434"/>
                <a:gd name="T32" fmla="*/ 180 w 233"/>
                <a:gd name="T33" fmla="*/ 372 h 434"/>
                <a:gd name="T34" fmla="*/ 199 w 233"/>
                <a:gd name="T35" fmla="*/ 348 h 434"/>
                <a:gd name="T36" fmla="*/ 224 w 233"/>
                <a:gd name="T37" fmla="*/ 329 h 434"/>
                <a:gd name="T38" fmla="*/ 233 w 233"/>
                <a:gd name="T39" fmla="*/ 358 h 434"/>
                <a:gd name="T40" fmla="*/ 207 w 233"/>
                <a:gd name="T41" fmla="*/ 397 h 434"/>
                <a:gd name="T42" fmla="*/ 161 w 233"/>
                <a:gd name="T43" fmla="*/ 423 h 434"/>
                <a:gd name="T44" fmla="*/ 109 w 233"/>
                <a:gd name="T45" fmla="*/ 434 h 434"/>
                <a:gd name="T46" fmla="*/ 85 w 233"/>
                <a:gd name="T47" fmla="*/ 424 h 434"/>
                <a:gd name="T48" fmla="*/ 60 w 233"/>
                <a:gd name="T49" fmla="*/ 411 h 434"/>
                <a:gd name="T50" fmla="*/ 48 w 233"/>
                <a:gd name="T51" fmla="*/ 393 h 434"/>
                <a:gd name="T52" fmla="*/ 61 w 233"/>
                <a:gd name="T53" fmla="*/ 387 h 434"/>
                <a:gd name="T54" fmla="*/ 77 w 233"/>
                <a:gd name="T55" fmla="*/ 384 h 434"/>
                <a:gd name="T56" fmla="*/ 104 w 233"/>
                <a:gd name="T57" fmla="*/ 358 h 434"/>
                <a:gd name="T58" fmla="*/ 104 w 233"/>
                <a:gd name="T59" fmla="*/ 335 h 434"/>
                <a:gd name="T60" fmla="*/ 68 w 233"/>
                <a:gd name="T61" fmla="*/ 329 h 434"/>
                <a:gd name="T62" fmla="*/ 34 w 233"/>
                <a:gd name="T63" fmla="*/ 310 h 434"/>
                <a:gd name="T64" fmla="*/ 2 w 233"/>
                <a:gd name="T65" fmla="*/ 260 h 434"/>
                <a:gd name="T66" fmla="*/ 13 w 233"/>
                <a:gd name="T67" fmla="*/ 218 h 434"/>
                <a:gd name="T68" fmla="*/ 21 w 233"/>
                <a:gd name="T69" fmla="*/ 238 h 434"/>
                <a:gd name="T70" fmla="*/ 33 w 233"/>
                <a:gd name="T71" fmla="*/ 256 h 434"/>
                <a:gd name="T72" fmla="*/ 53 w 233"/>
                <a:gd name="T73" fmla="*/ 257 h 434"/>
                <a:gd name="T74" fmla="*/ 68 w 233"/>
                <a:gd name="T75" fmla="*/ 256 h 434"/>
                <a:gd name="T76" fmla="*/ 82 w 233"/>
                <a:gd name="T77" fmla="*/ 248 h 434"/>
                <a:gd name="T78" fmla="*/ 87 w 233"/>
                <a:gd name="T79" fmla="*/ 149 h 434"/>
                <a:gd name="T80" fmla="*/ 66 w 233"/>
                <a:gd name="T81" fmla="*/ 51 h 434"/>
                <a:gd name="T82" fmla="*/ 117 w 233"/>
                <a:gd name="T83" fmla="*/ 16 h 434"/>
                <a:gd name="T84" fmla="*/ 133 w 233"/>
                <a:gd name="T85" fmla="*/ 147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33" h="434">
                  <a:moveTo>
                    <a:pt x="133" y="147"/>
                  </a:moveTo>
                  <a:lnTo>
                    <a:pt x="137" y="164"/>
                  </a:lnTo>
                  <a:lnTo>
                    <a:pt x="137" y="180"/>
                  </a:lnTo>
                  <a:lnTo>
                    <a:pt x="135" y="196"/>
                  </a:lnTo>
                  <a:lnTo>
                    <a:pt x="130" y="211"/>
                  </a:lnTo>
                  <a:lnTo>
                    <a:pt x="122" y="226"/>
                  </a:lnTo>
                  <a:lnTo>
                    <a:pt x="114" y="240"/>
                  </a:lnTo>
                  <a:lnTo>
                    <a:pt x="104" y="253"/>
                  </a:lnTo>
                  <a:lnTo>
                    <a:pt x="92" y="266"/>
                  </a:lnTo>
                  <a:lnTo>
                    <a:pt x="86" y="270"/>
                  </a:lnTo>
                  <a:lnTo>
                    <a:pt x="79" y="272"/>
                  </a:lnTo>
                  <a:lnTo>
                    <a:pt x="74" y="274"/>
                  </a:lnTo>
                  <a:lnTo>
                    <a:pt x="67" y="275"/>
                  </a:lnTo>
                  <a:lnTo>
                    <a:pt x="60" y="275"/>
                  </a:lnTo>
                  <a:lnTo>
                    <a:pt x="52" y="275"/>
                  </a:lnTo>
                  <a:lnTo>
                    <a:pt x="41" y="275"/>
                  </a:lnTo>
                  <a:lnTo>
                    <a:pt x="31" y="273"/>
                  </a:lnTo>
                  <a:lnTo>
                    <a:pt x="36" y="279"/>
                  </a:lnTo>
                  <a:lnTo>
                    <a:pt x="40" y="283"/>
                  </a:lnTo>
                  <a:lnTo>
                    <a:pt x="46" y="288"/>
                  </a:lnTo>
                  <a:lnTo>
                    <a:pt x="52" y="291"/>
                  </a:lnTo>
                  <a:lnTo>
                    <a:pt x="59" y="295"/>
                  </a:lnTo>
                  <a:lnTo>
                    <a:pt x="66" y="297"/>
                  </a:lnTo>
                  <a:lnTo>
                    <a:pt x="72" y="298"/>
                  </a:lnTo>
                  <a:lnTo>
                    <a:pt x="79" y="300"/>
                  </a:lnTo>
                  <a:lnTo>
                    <a:pt x="87" y="298"/>
                  </a:lnTo>
                  <a:lnTo>
                    <a:pt x="97" y="296"/>
                  </a:lnTo>
                  <a:lnTo>
                    <a:pt x="107" y="295"/>
                  </a:lnTo>
                  <a:lnTo>
                    <a:pt x="117" y="295"/>
                  </a:lnTo>
                  <a:lnTo>
                    <a:pt x="128" y="295"/>
                  </a:lnTo>
                  <a:lnTo>
                    <a:pt x="136" y="295"/>
                  </a:lnTo>
                  <a:lnTo>
                    <a:pt x="143" y="297"/>
                  </a:lnTo>
                  <a:lnTo>
                    <a:pt x="146" y="300"/>
                  </a:lnTo>
                  <a:lnTo>
                    <a:pt x="146" y="316"/>
                  </a:lnTo>
                  <a:lnTo>
                    <a:pt x="144" y="329"/>
                  </a:lnTo>
                  <a:lnTo>
                    <a:pt x="139" y="343"/>
                  </a:lnTo>
                  <a:lnTo>
                    <a:pt x="131" y="356"/>
                  </a:lnTo>
                  <a:lnTo>
                    <a:pt x="122" y="369"/>
                  </a:lnTo>
                  <a:lnTo>
                    <a:pt x="112" y="379"/>
                  </a:lnTo>
                  <a:lnTo>
                    <a:pt x="101" y="388"/>
                  </a:lnTo>
                  <a:lnTo>
                    <a:pt x="90" y="396"/>
                  </a:lnTo>
                  <a:lnTo>
                    <a:pt x="99" y="400"/>
                  </a:lnTo>
                  <a:lnTo>
                    <a:pt x="109" y="401"/>
                  </a:lnTo>
                  <a:lnTo>
                    <a:pt x="120" y="401"/>
                  </a:lnTo>
                  <a:lnTo>
                    <a:pt x="129" y="400"/>
                  </a:lnTo>
                  <a:lnTo>
                    <a:pt x="139" y="397"/>
                  </a:lnTo>
                  <a:lnTo>
                    <a:pt x="148" y="394"/>
                  </a:lnTo>
                  <a:lnTo>
                    <a:pt x="158" y="389"/>
                  </a:lnTo>
                  <a:lnTo>
                    <a:pt x="166" y="385"/>
                  </a:lnTo>
                  <a:lnTo>
                    <a:pt x="174" y="379"/>
                  </a:lnTo>
                  <a:lnTo>
                    <a:pt x="180" y="372"/>
                  </a:lnTo>
                  <a:lnTo>
                    <a:pt x="186" y="364"/>
                  </a:lnTo>
                  <a:lnTo>
                    <a:pt x="192" y="356"/>
                  </a:lnTo>
                  <a:lnTo>
                    <a:pt x="199" y="348"/>
                  </a:lnTo>
                  <a:lnTo>
                    <a:pt x="206" y="340"/>
                  </a:lnTo>
                  <a:lnTo>
                    <a:pt x="214" y="334"/>
                  </a:lnTo>
                  <a:lnTo>
                    <a:pt x="224" y="329"/>
                  </a:lnTo>
                  <a:lnTo>
                    <a:pt x="229" y="339"/>
                  </a:lnTo>
                  <a:lnTo>
                    <a:pt x="233" y="349"/>
                  </a:lnTo>
                  <a:lnTo>
                    <a:pt x="233" y="358"/>
                  </a:lnTo>
                  <a:lnTo>
                    <a:pt x="230" y="369"/>
                  </a:lnTo>
                  <a:lnTo>
                    <a:pt x="220" y="385"/>
                  </a:lnTo>
                  <a:lnTo>
                    <a:pt x="207" y="397"/>
                  </a:lnTo>
                  <a:lnTo>
                    <a:pt x="193" y="408"/>
                  </a:lnTo>
                  <a:lnTo>
                    <a:pt x="178" y="416"/>
                  </a:lnTo>
                  <a:lnTo>
                    <a:pt x="161" y="423"/>
                  </a:lnTo>
                  <a:lnTo>
                    <a:pt x="144" y="427"/>
                  </a:lnTo>
                  <a:lnTo>
                    <a:pt x="127" y="431"/>
                  </a:lnTo>
                  <a:lnTo>
                    <a:pt x="109" y="434"/>
                  </a:lnTo>
                  <a:lnTo>
                    <a:pt x="101" y="431"/>
                  </a:lnTo>
                  <a:lnTo>
                    <a:pt x="93" y="427"/>
                  </a:lnTo>
                  <a:lnTo>
                    <a:pt x="85" y="424"/>
                  </a:lnTo>
                  <a:lnTo>
                    <a:pt x="76" y="420"/>
                  </a:lnTo>
                  <a:lnTo>
                    <a:pt x="68" y="417"/>
                  </a:lnTo>
                  <a:lnTo>
                    <a:pt x="60" y="411"/>
                  </a:lnTo>
                  <a:lnTo>
                    <a:pt x="53" y="406"/>
                  </a:lnTo>
                  <a:lnTo>
                    <a:pt x="46" y="397"/>
                  </a:lnTo>
                  <a:lnTo>
                    <a:pt x="48" y="393"/>
                  </a:lnTo>
                  <a:lnTo>
                    <a:pt x="52" y="391"/>
                  </a:lnTo>
                  <a:lnTo>
                    <a:pt x="56" y="388"/>
                  </a:lnTo>
                  <a:lnTo>
                    <a:pt x="61" y="387"/>
                  </a:lnTo>
                  <a:lnTo>
                    <a:pt x="67" y="386"/>
                  </a:lnTo>
                  <a:lnTo>
                    <a:pt x="72" y="385"/>
                  </a:lnTo>
                  <a:lnTo>
                    <a:pt x="77" y="384"/>
                  </a:lnTo>
                  <a:lnTo>
                    <a:pt x="82" y="381"/>
                  </a:lnTo>
                  <a:lnTo>
                    <a:pt x="93" y="370"/>
                  </a:lnTo>
                  <a:lnTo>
                    <a:pt x="104" y="358"/>
                  </a:lnTo>
                  <a:lnTo>
                    <a:pt x="112" y="346"/>
                  </a:lnTo>
                  <a:lnTo>
                    <a:pt x="115" y="332"/>
                  </a:lnTo>
                  <a:lnTo>
                    <a:pt x="104" y="335"/>
                  </a:lnTo>
                  <a:lnTo>
                    <a:pt x="91" y="335"/>
                  </a:lnTo>
                  <a:lnTo>
                    <a:pt x="79" y="334"/>
                  </a:lnTo>
                  <a:lnTo>
                    <a:pt x="68" y="329"/>
                  </a:lnTo>
                  <a:lnTo>
                    <a:pt x="56" y="325"/>
                  </a:lnTo>
                  <a:lnTo>
                    <a:pt x="45" y="318"/>
                  </a:lnTo>
                  <a:lnTo>
                    <a:pt x="34" y="310"/>
                  </a:lnTo>
                  <a:lnTo>
                    <a:pt x="24" y="301"/>
                  </a:lnTo>
                  <a:lnTo>
                    <a:pt x="10" y="282"/>
                  </a:lnTo>
                  <a:lnTo>
                    <a:pt x="2" y="260"/>
                  </a:lnTo>
                  <a:lnTo>
                    <a:pt x="0" y="237"/>
                  </a:lnTo>
                  <a:lnTo>
                    <a:pt x="6" y="215"/>
                  </a:lnTo>
                  <a:lnTo>
                    <a:pt x="13" y="218"/>
                  </a:lnTo>
                  <a:lnTo>
                    <a:pt x="16" y="223"/>
                  </a:lnTo>
                  <a:lnTo>
                    <a:pt x="18" y="230"/>
                  </a:lnTo>
                  <a:lnTo>
                    <a:pt x="21" y="238"/>
                  </a:lnTo>
                  <a:lnTo>
                    <a:pt x="23" y="245"/>
                  </a:lnTo>
                  <a:lnTo>
                    <a:pt x="28" y="252"/>
                  </a:lnTo>
                  <a:lnTo>
                    <a:pt x="33" y="256"/>
                  </a:lnTo>
                  <a:lnTo>
                    <a:pt x="44" y="257"/>
                  </a:lnTo>
                  <a:lnTo>
                    <a:pt x="48" y="257"/>
                  </a:lnTo>
                  <a:lnTo>
                    <a:pt x="53" y="257"/>
                  </a:lnTo>
                  <a:lnTo>
                    <a:pt x="57" y="257"/>
                  </a:lnTo>
                  <a:lnTo>
                    <a:pt x="63" y="257"/>
                  </a:lnTo>
                  <a:lnTo>
                    <a:pt x="68" y="256"/>
                  </a:lnTo>
                  <a:lnTo>
                    <a:pt x="74" y="253"/>
                  </a:lnTo>
                  <a:lnTo>
                    <a:pt x="78" y="251"/>
                  </a:lnTo>
                  <a:lnTo>
                    <a:pt x="82" y="248"/>
                  </a:lnTo>
                  <a:lnTo>
                    <a:pt x="97" y="215"/>
                  </a:lnTo>
                  <a:lnTo>
                    <a:pt x="97" y="182"/>
                  </a:lnTo>
                  <a:lnTo>
                    <a:pt x="87" y="149"/>
                  </a:lnTo>
                  <a:lnTo>
                    <a:pt x="75" y="114"/>
                  </a:lnTo>
                  <a:lnTo>
                    <a:pt x="66" y="82"/>
                  </a:lnTo>
                  <a:lnTo>
                    <a:pt x="66" y="51"/>
                  </a:lnTo>
                  <a:lnTo>
                    <a:pt x="79" y="23"/>
                  </a:lnTo>
                  <a:lnTo>
                    <a:pt x="115" y="0"/>
                  </a:lnTo>
                  <a:lnTo>
                    <a:pt x="117" y="16"/>
                  </a:lnTo>
                  <a:lnTo>
                    <a:pt x="122" y="56"/>
                  </a:lnTo>
                  <a:lnTo>
                    <a:pt x="128" y="105"/>
                  </a:lnTo>
                  <a:lnTo>
                    <a:pt x="133" y="1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5" name="Freeform 97"/>
            <p:cNvSpPr>
              <a:spLocks/>
            </p:cNvSpPr>
            <p:nvPr/>
          </p:nvSpPr>
          <p:spPr bwMode="auto">
            <a:xfrm>
              <a:off x="2603" y="2661"/>
              <a:ext cx="289" cy="328"/>
            </a:xfrm>
            <a:custGeom>
              <a:avLst/>
              <a:gdLst>
                <a:gd name="T0" fmla="*/ 568 w 578"/>
                <a:gd name="T1" fmla="*/ 622 h 654"/>
                <a:gd name="T2" fmla="*/ 545 w 578"/>
                <a:gd name="T3" fmla="*/ 624 h 654"/>
                <a:gd name="T4" fmla="*/ 517 w 578"/>
                <a:gd name="T5" fmla="*/ 625 h 654"/>
                <a:gd name="T6" fmla="*/ 481 w 578"/>
                <a:gd name="T7" fmla="*/ 629 h 654"/>
                <a:gd name="T8" fmla="*/ 441 w 578"/>
                <a:gd name="T9" fmla="*/ 631 h 654"/>
                <a:gd name="T10" fmla="*/ 398 w 578"/>
                <a:gd name="T11" fmla="*/ 633 h 654"/>
                <a:gd name="T12" fmla="*/ 352 w 578"/>
                <a:gd name="T13" fmla="*/ 636 h 654"/>
                <a:gd name="T14" fmla="*/ 305 w 578"/>
                <a:gd name="T15" fmla="*/ 639 h 654"/>
                <a:gd name="T16" fmla="*/ 258 w 578"/>
                <a:gd name="T17" fmla="*/ 641 h 654"/>
                <a:gd name="T18" fmla="*/ 213 w 578"/>
                <a:gd name="T19" fmla="*/ 644 h 654"/>
                <a:gd name="T20" fmla="*/ 169 w 578"/>
                <a:gd name="T21" fmla="*/ 646 h 654"/>
                <a:gd name="T22" fmla="*/ 129 w 578"/>
                <a:gd name="T23" fmla="*/ 648 h 654"/>
                <a:gd name="T24" fmla="*/ 94 w 578"/>
                <a:gd name="T25" fmla="*/ 651 h 654"/>
                <a:gd name="T26" fmla="*/ 64 w 578"/>
                <a:gd name="T27" fmla="*/ 652 h 654"/>
                <a:gd name="T28" fmla="*/ 42 w 578"/>
                <a:gd name="T29" fmla="*/ 653 h 654"/>
                <a:gd name="T30" fmla="*/ 27 w 578"/>
                <a:gd name="T31" fmla="*/ 654 h 654"/>
                <a:gd name="T32" fmla="*/ 23 w 578"/>
                <a:gd name="T33" fmla="*/ 654 h 654"/>
                <a:gd name="T34" fmla="*/ 0 w 578"/>
                <a:gd name="T35" fmla="*/ 0 h 654"/>
                <a:gd name="T36" fmla="*/ 578 w 578"/>
                <a:gd name="T37" fmla="*/ 8 h 654"/>
                <a:gd name="T38" fmla="*/ 568 w 578"/>
                <a:gd name="T39" fmla="*/ 622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8" h="654">
                  <a:moveTo>
                    <a:pt x="568" y="622"/>
                  </a:moveTo>
                  <a:lnTo>
                    <a:pt x="545" y="624"/>
                  </a:lnTo>
                  <a:lnTo>
                    <a:pt x="517" y="625"/>
                  </a:lnTo>
                  <a:lnTo>
                    <a:pt x="481" y="629"/>
                  </a:lnTo>
                  <a:lnTo>
                    <a:pt x="441" y="631"/>
                  </a:lnTo>
                  <a:lnTo>
                    <a:pt x="398" y="633"/>
                  </a:lnTo>
                  <a:lnTo>
                    <a:pt x="352" y="636"/>
                  </a:lnTo>
                  <a:lnTo>
                    <a:pt x="305" y="639"/>
                  </a:lnTo>
                  <a:lnTo>
                    <a:pt x="258" y="641"/>
                  </a:lnTo>
                  <a:lnTo>
                    <a:pt x="213" y="644"/>
                  </a:lnTo>
                  <a:lnTo>
                    <a:pt x="169" y="646"/>
                  </a:lnTo>
                  <a:lnTo>
                    <a:pt x="129" y="648"/>
                  </a:lnTo>
                  <a:lnTo>
                    <a:pt x="94" y="651"/>
                  </a:lnTo>
                  <a:lnTo>
                    <a:pt x="64" y="652"/>
                  </a:lnTo>
                  <a:lnTo>
                    <a:pt x="42" y="653"/>
                  </a:lnTo>
                  <a:lnTo>
                    <a:pt x="27" y="654"/>
                  </a:lnTo>
                  <a:lnTo>
                    <a:pt x="23" y="654"/>
                  </a:lnTo>
                  <a:lnTo>
                    <a:pt x="0" y="0"/>
                  </a:lnTo>
                  <a:lnTo>
                    <a:pt x="578" y="8"/>
                  </a:lnTo>
                  <a:lnTo>
                    <a:pt x="568" y="622"/>
                  </a:lnTo>
                  <a:close/>
                </a:path>
              </a:pathLst>
            </a:custGeom>
            <a:solidFill>
              <a:srgbClr val="26A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6" name="Freeform 98"/>
            <p:cNvSpPr>
              <a:spLocks/>
            </p:cNvSpPr>
            <p:nvPr/>
          </p:nvSpPr>
          <p:spPr bwMode="auto">
            <a:xfrm>
              <a:off x="2561" y="3027"/>
              <a:ext cx="378" cy="112"/>
            </a:xfrm>
            <a:custGeom>
              <a:avLst/>
              <a:gdLst>
                <a:gd name="T0" fmla="*/ 754 w 756"/>
                <a:gd name="T1" fmla="*/ 7 h 226"/>
                <a:gd name="T2" fmla="*/ 741 w 756"/>
                <a:gd name="T3" fmla="*/ 14 h 226"/>
                <a:gd name="T4" fmla="*/ 716 w 756"/>
                <a:gd name="T5" fmla="*/ 27 h 226"/>
                <a:gd name="T6" fmla="*/ 682 w 756"/>
                <a:gd name="T7" fmla="*/ 43 h 226"/>
                <a:gd name="T8" fmla="*/ 643 w 756"/>
                <a:gd name="T9" fmla="*/ 59 h 226"/>
                <a:gd name="T10" fmla="*/ 602 w 756"/>
                <a:gd name="T11" fmla="*/ 74 h 226"/>
                <a:gd name="T12" fmla="*/ 559 w 756"/>
                <a:gd name="T13" fmla="*/ 86 h 226"/>
                <a:gd name="T14" fmla="*/ 519 w 756"/>
                <a:gd name="T15" fmla="*/ 92 h 226"/>
                <a:gd name="T16" fmla="*/ 486 w 756"/>
                <a:gd name="T17" fmla="*/ 128 h 226"/>
                <a:gd name="T18" fmla="*/ 475 w 756"/>
                <a:gd name="T19" fmla="*/ 210 h 226"/>
                <a:gd name="T20" fmla="*/ 458 w 756"/>
                <a:gd name="T21" fmla="*/ 206 h 226"/>
                <a:gd name="T22" fmla="*/ 453 w 756"/>
                <a:gd name="T23" fmla="*/ 151 h 226"/>
                <a:gd name="T24" fmla="*/ 460 w 756"/>
                <a:gd name="T25" fmla="*/ 116 h 226"/>
                <a:gd name="T26" fmla="*/ 467 w 756"/>
                <a:gd name="T27" fmla="*/ 101 h 226"/>
                <a:gd name="T28" fmla="*/ 476 w 756"/>
                <a:gd name="T29" fmla="*/ 90 h 226"/>
                <a:gd name="T30" fmla="*/ 488 w 756"/>
                <a:gd name="T31" fmla="*/ 81 h 226"/>
                <a:gd name="T32" fmla="*/ 505 w 756"/>
                <a:gd name="T33" fmla="*/ 77 h 226"/>
                <a:gd name="T34" fmla="*/ 541 w 756"/>
                <a:gd name="T35" fmla="*/ 69 h 226"/>
                <a:gd name="T36" fmla="*/ 590 w 756"/>
                <a:gd name="T37" fmla="*/ 54 h 226"/>
                <a:gd name="T38" fmla="*/ 636 w 756"/>
                <a:gd name="T39" fmla="*/ 38 h 226"/>
                <a:gd name="T40" fmla="*/ 636 w 756"/>
                <a:gd name="T41" fmla="*/ 32 h 226"/>
                <a:gd name="T42" fmla="*/ 574 w 756"/>
                <a:gd name="T43" fmla="*/ 35 h 226"/>
                <a:gd name="T44" fmla="*/ 483 w 756"/>
                <a:gd name="T45" fmla="*/ 40 h 226"/>
                <a:gd name="T46" fmla="*/ 376 w 756"/>
                <a:gd name="T47" fmla="*/ 47 h 226"/>
                <a:gd name="T48" fmla="*/ 264 w 756"/>
                <a:gd name="T49" fmla="*/ 57 h 226"/>
                <a:gd name="T50" fmla="*/ 159 w 756"/>
                <a:gd name="T51" fmla="*/ 65 h 226"/>
                <a:gd name="T52" fmla="*/ 72 w 756"/>
                <a:gd name="T53" fmla="*/ 71 h 226"/>
                <a:gd name="T54" fmla="*/ 14 w 756"/>
                <a:gd name="T55" fmla="*/ 75 h 226"/>
                <a:gd name="T56" fmla="*/ 2 w 756"/>
                <a:gd name="T57" fmla="*/ 69 h 226"/>
                <a:gd name="T58" fmla="*/ 6 w 756"/>
                <a:gd name="T59" fmla="*/ 59 h 226"/>
                <a:gd name="T60" fmla="*/ 13 w 756"/>
                <a:gd name="T61" fmla="*/ 51 h 226"/>
                <a:gd name="T62" fmla="*/ 36 w 756"/>
                <a:gd name="T63" fmla="*/ 50 h 226"/>
                <a:gd name="T64" fmla="*/ 71 w 756"/>
                <a:gd name="T65" fmla="*/ 46 h 226"/>
                <a:gd name="T66" fmla="*/ 114 w 756"/>
                <a:gd name="T67" fmla="*/ 42 h 226"/>
                <a:gd name="T68" fmla="*/ 167 w 756"/>
                <a:gd name="T69" fmla="*/ 37 h 226"/>
                <a:gd name="T70" fmla="*/ 225 w 756"/>
                <a:gd name="T71" fmla="*/ 31 h 226"/>
                <a:gd name="T72" fmla="*/ 288 w 756"/>
                <a:gd name="T73" fmla="*/ 27 h 226"/>
                <a:gd name="T74" fmla="*/ 354 w 756"/>
                <a:gd name="T75" fmla="*/ 21 h 226"/>
                <a:gd name="T76" fmla="*/ 420 w 756"/>
                <a:gd name="T77" fmla="*/ 15 h 226"/>
                <a:gd name="T78" fmla="*/ 485 w 756"/>
                <a:gd name="T79" fmla="*/ 10 h 226"/>
                <a:gd name="T80" fmla="*/ 548 w 756"/>
                <a:gd name="T81" fmla="*/ 7 h 226"/>
                <a:gd name="T82" fmla="*/ 605 w 756"/>
                <a:gd name="T83" fmla="*/ 4 h 226"/>
                <a:gd name="T84" fmla="*/ 656 w 756"/>
                <a:gd name="T85" fmla="*/ 1 h 226"/>
                <a:gd name="T86" fmla="*/ 698 w 756"/>
                <a:gd name="T87" fmla="*/ 0 h 226"/>
                <a:gd name="T88" fmla="*/ 731 w 756"/>
                <a:gd name="T89" fmla="*/ 1 h 226"/>
                <a:gd name="T90" fmla="*/ 751 w 756"/>
                <a:gd name="T91" fmla="*/ 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56" h="226">
                  <a:moveTo>
                    <a:pt x="756" y="6"/>
                  </a:moveTo>
                  <a:lnTo>
                    <a:pt x="754" y="7"/>
                  </a:lnTo>
                  <a:lnTo>
                    <a:pt x="749" y="9"/>
                  </a:lnTo>
                  <a:lnTo>
                    <a:pt x="741" y="14"/>
                  </a:lnTo>
                  <a:lnTo>
                    <a:pt x="729" y="20"/>
                  </a:lnTo>
                  <a:lnTo>
                    <a:pt x="716" y="27"/>
                  </a:lnTo>
                  <a:lnTo>
                    <a:pt x="700" y="35"/>
                  </a:lnTo>
                  <a:lnTo>
                    <a:pt x="682" y="43"/>
                  </a:lnTo>
                  <a:lnTo>
                    <a:pt x="664" y="51"/>
                  </a:lnTo>
                  <a:lnTo>
                    <a:pt x="643" y="59"/>
                  </a:lnTo>
                  <a:lnTo>
                    <a:pt x="622" y="67"/>
                  </a:lnTo>
                  <a:lnTo>
                    <a:pt x="602" y="74"/>
                  </a:lnTo>
                  <a:lnTo>
                    <a:pt x="580" y="81"/>
                  </a:lnTo>
                  <a:lnTo>
                    <a:pt x="559" y="86"/>
                  </a:lnTo>
                  <a:lnTo>
                    <a:pt x="538" y="90"/>
                  </a:lnTo>
                  <a:lnTo>
                    <a:pt x="519" y="92"/>
                  </a:lnTo>
                  <a:lnTo>
                    <a:pt x="500" y="92"/>
                  </a:lnTo>
                  <a:lnTo>
                    <a:pt x="486" y="128"/>
                  </a:lnTo>
                  <a:lnTo>
                    <a:pt x="478" y="173"/>
                  </a:lnTo>
                  <a:lnTo>
                    <a:pt x="475" y="210"/>
                  </a:lnTo>
                  <a:lnTo>
                    <a:pt x="475" y="226"/>
                  </a:lnTo>
                  <a:lnTo>
                    <a:pt x="458" y="206"/>
                  </a:lnTo>
                  <a:lnTo>
                    <a:pt x="452" y="180"/>
                  </a:lnTo>
                  <a:lnTo>
                    <a:pt x="453" y="151"/>
                  </a:lnTo>
                  <a:lnTo>
                    <a:pt x="458" y="123"/>
                  </a:lnTo>
                  <a:lnTo>
                    <a:pt x="460" y="116"/>
                  </a:lnTo>
                  <a:lnTo>
                    <a:pt x="463" y="108"/>
                  </a:lnTo>
                  <a:lnTo>
                    <a:pt x="467" y="101"/>
                  </a:lnTo>
                  <a:lnTo>
                    <a:pt x="470" y="96"/>
                  </a:lnTo>
                  <a:lnTo>
                    <a:pt x="476" y="90"/>
                  </a:lnTo>
                  <a:lnTo>
                    <a:pt x="482" y="84"/>
                  </a:lnTo>
                  <a:lnTo>
                    <a:pt x="488" y="81"/>
                  </a:lnTo>
                  <a:lnTo>
                    <a:pt x="496" y="77"/>
                  </a:lnTo>
                  <a:lnTo>
                    <a:pt x="505" y="77"/>
                  </a:lnTo>
                  <a:lnTo>
                    <a:pt x="520" y="75"/>
                  </a:lnTo>
                  <a:lnTo>
                    <a:pt x="541" y="69"/>
                  </a:lnTo>
                  <a:lnTo>
                    <a:pt x="565" y="62"/>
                  </a:lnTo>
                  <a:lnTo>
                    <a:pt x="590" y="54"/>
                  </a:lnTo>
                  <a:lnTo>
                    <a:pt x="614" y="46"/>
                  </a:lnTo>
                  <a:lnTo>
                    <a:pt x="636" y="38"/>
                  </a:lnTo>
                  <a:lnTo>
                    <a:pt x="653" y="33"/>
                  </a:lnTo>
                  <a:lnTo>
                    <a:pt x="636" y="32"/>
                  </a:lnTo>
                  <a:lnTo>
                    <a:pt x="609" y="33"/>
                  </a:lnTo>
                  <a:lnTo>
                    <a:pt x="574" y="35"/>
                  </a:lnTo>
                  <a:lnTo>
                    <a:pt x="531" y="37"/>
                  </a:lnTo>
                  <a:lnTo>
                    <a:pt x="483" y="40"/>
                  </a:lnTo>
                  <a:lnTo>
                    <a:pt x="431" y="44"/>
                  </a:lnTo>
                  <a:lnTo>
                    <a:pt x="376" y="47"/>
                  </a:lnTo>
                  <a:lnTo>
                    <a:pt x="321" y="52"/>
                  </a:lnTo>
                  <a:lnTo>
                    <a:pt x="264" y="57"/>
                  </a:lnTo>
                  <a:lnTo>
                    <a:pt x="210" y="60"/>
                  </a:lnTo>
                  <a:lnTo>
                    <a:pt x="159" y="65"/>
                  </a:lnTo>
                  <a:lnTo>
                    <a:pt x="113" y="68"/>
                  </a:lnTo>
                  <a:lnTo>
                    <a:pt x="72" y="71"/>
                  </a:lnTo>
                  <a:lnTo>
                    <a:pt x="40" y="73"/>
                  </a:lnTo>
                  <a:lnTo>
                    <a:pt x="14" y="75"/>
                  </a:lnTo>
                  <a:lnTo>
                    <a:pt x="0" y="75"/>
                  </a:lnTo>
                  <a:lnTo>
                    <a:pt x="2" y="69"/>
                  </a:lnTo>
                  <a:lnTo>
                    <a:pt x="4" y="63"/>
                  </a:lnTo>
                  <a:lnTo>
                    <a:pt x="6" y="59"/>
                  </a:lnTo>
                  <a:lnTo>
                    <a:pt x="7" y="52"/>
                  </a:lnTo>
                  <a:lnTo>
                    <a:pt x="13" y="51"/>
                  </a:lnTo>
                  <a:lnTo>
                    <a:pt x="23" y="51"/>
                  </a:lnTo>
                  <a:lnTo>
                    <a:pt x="36" y="50"/>
                  </a:lnTo>
                  <a:lnTo>
                    <a:pt x="52" y="47"/>
                  </a:lnTo>
                  <a:lnTo>
                    <a:pt x="71" y="46"/>
                  </a:lnTo>
                  <a:lnTo>
                    <a:pt x="91" y="44"/>
                  </a:lnTo>
                  <a:lnTo>
                    <a:pt x="114" y="42"/>
                  </a:lnTo>
                  <a:lnTo>
                    <a:pt x="140" y="39"/>
                  </a:lnTo>
                  <a:lnTo>
                    <a:pt x="167" y="37"/>
                  </a:lnTo>
                  <a:lnTo>
                    <a:pt x="195" y="35"/>
                  </a:lnTo>
                  <a:lnTo>
                    <a:pt x="225" y="31"/>
                  </a:lnTo>
                  <a:lnTo>
                    <a:pt x="256" y="29"/>
                  </a:lnTo>
                  <a:lnTo>
                    <a:pt x="288" y="27"/>
                  </a:lnTo>
                  <a:lnTo>
                    <a:pt x="321" y="23"/>
                  </a:lnTo>
                  <a:lnTo>
                    <a:pt x="354" y="21"/>
                  </a:lnTo>
                  <a:lnTo>
                    <a:pt x="387" y="18"/>
                  </a:lnTo>
                  <a:lnTo>
                    <a:pt x="420" y="15"/>
                  </a:lnTo>
                  <a:lnTo>
                    <a:pt x="453" y="13"/>
                  </a:lnTo>
                  <a:lnTo>
                    <a:pt x="485" y="10"/>
                  </a:lnTo>
                  <a:lnTo>
                    <a:pt x="516" y="8"/>
                  </a:lnTo>
                  <a:lnTo>
                    <a:pt x="548" y="7"/>
                  </a:lnTo>
                  <a:lnTo>
                    <a:pt x="576" y="5"/>
                  </a:lnTo>
                  <a:lnTo>
                    <a:pt x="605" y="4"/>
                  </a:lnTo>
                  <a:lnTo>
                    <a:pt x="632" y="2"/>
                  </a:lnTo>
                  <a:lnTo>
                    <a:pt x="656" y="1"/>
                  </a:lnTo>
                  <a:lnTo>
                    <a:pt x="678" y="1"/>
                  </a:lnTo>
                  <a:lnTo>
                    <a:pt x="698" y="0"/>
                  </a:lnTo>
                  <a:lnTo>
                    <a:pt x="716" y="1"/>
                  </a:lnTo>
                  <a:lnTo>
                    <a:pt x="731" y="1"/>
                  </a:lnTo>
                  <a:lnTo>
                    <a:pt x="742" y="2"/>
                  </a:lnTo>
                  <a:lnTo>
                    <a:pt x="751" y="4"/>
                  </a:lnTo>
                  <a:lnTo>
                    <a:pt x="756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7" name="Freeform 99"/>
            <p:cNvSpPr>
              <a:spLocks/>
            </p:cNvSpPr>
            <p:nvPr/>
          </p:nvSpPr>
          <p:spPr bwMode="auto">
            <a:xfrm>
              <a:off x="2437" y="3085"/>
              <a:ext cx="496" cy="113"/>
            </a:xfrm>
            <a:custGeom>
              <a:avLst/>
              <a:gdLst>
                <a:gd name="T0" fmla="*/ 289 w 991"/>
                <a:gd name="T1" fmla="*/ 222 h 225"/>
                <a:gd name="T2" fmla="*/ 235 w 991"/>
                <a:gd name="T3" fmla="*/ 209 h 225"/>
                <a:gd name="T4" fmla="*/ 156 w 991"/>
                <a:gd name="T5" fmla="*/ 190 h 225"/>
                <a:gd name="T6" fmla="*/ 76 w 991"/>
                <a:gd name="T7" fmla="*/ 169 h 225"/>
                <a:gd name="T8" fmla="*/ 17 w 991"/>
                <a:gd name="T9" fmla="*/ 151 h 225"/>
                <a:gd name="T10" fmla="*/ 2 w 991"/>
                <a:gd name="T11" fmla="*/ 139 h 225"/>
                <a:gd name="T12" fmla="*/ 13 w 991"/>
                <a:gd name="T13" fmla="*/ 127 h 225"/>
                <a:gd name="T14" fmla="*/ 335 w 991"/>
                <a:gd name="T15" fmla="*/ 70 h 225"/>
                <a:gd name="T16" fmla="*/ 327 w 991"/>
                <a:gd name="T17" fmla="*/ 24 h 225"/>
                <a:gd name="T18" fmla="*/ 306 w 991"/>
                <a:gd name="T19" fmla="*/ 26 h 225"/>
                <a:gd name="T20" fmla="*/ 258 w 991"/>
                <a:gd name="T21" fmla="*/ 31 h 225"/>
                <a:gd name="T22" fmla="*/ 195 w 991"/>
                <a:gd name="T23" fmla="*/ 36 h 225"/>
                <a:gd name="T24" fmla="*/ 139 w 991"/>
                <a:gd name="T25" fmla="*/ 42 h 225"/>
                <a:gd name="T26" fmla="*/ 103 w 991"/>
                <a:gd name="T27" fmla="*/ 46 h 225"/>
                <a:gd name="T28" fmla="*/ 98 w 991"/>
                <a:gd name="T29" fmla="*/ 40 h 225"/>
                <a:gd name="T30" fmla="*/ 113 w 991"/>
                <a:gd name="T31" fmla="*/ 31 h 225"/>
                <a:gd name="T32" fmla="*/ 159 w 991"/>
                <a:gd name="T33" fmla="*/ 24 h 225"/>
                <a:gd name="T34" fmla="*/ 205 w 991"/>
                <a:gd name="T35" fmla="*/ 17 h 225"/>
                <a:gd name="T36" fmla="*/ 251 w 991"/>
                <a:gd name="T37" fmla="*/ 12 h 225"/>
                <a:gd name="T38" fmla="*/ 297 w 991"/>
                <a:gd name="T39" fmla="*/ 6 h 225"/>
                <a:gd name="T40" fmla="*/ 343 w 991"/>
                <a:gd name="T41" fmla="*/ 0 h 225"/>
                <a:gd name="T42" fmla="*/ 365 w 991"/>
                <a:gd name="T43" fmla="*/ 46 h 225"/>
                <a:gd name="T44" fmla="*/ 368 w 991"/>
                <a:gd name="T45" fmla="*/ 96 h 225"/>
                <a:gd name="T46" fmla="*/ 327 w 991"/>
                <a:gd name="T47" fmla="*/ 131 h 225"/>
                <a:gd name="T48" fmla="*/ 292 w 991"/>
                <a:gd name="T49" fmla="*/ 115 h 225"/>
                <a:gd name="T50" fmla="*/ 245 w 991"/>
                <a:gd name="T51" fmla="*/ 119 h 225"/>
                <a:gd name="T52" fmla="*/ 198 w 991"/>
                <a:gd name="T53" fmla="*/ 126 h 225"/>
                <a:gd name="T54" fmla="*/ 152 w 991"/>
                <a:gd name="T55" fmla="*/ 134 h 225"/>
                <a:gd name="T56" fmla="*/ 106 w 991"/>
                <a:gd name="T57" fmla="*/ 141 h 225"/>
                <a:gd name="T58" fmla="*/ 89 w 991"/>
                <a:gd name="T59" fmla="*/ 149 h 225"/>
                <a:gd name="T60" fmla="*/ 133 w 991"/>
                <a:gd name="T61" fmla="*/ 159 h 225"/>
                <a:gd name="T62" fmla="*/ 176 w 991"/>
                <a:gd name="T63" fmla="*/ 170 h 225"/>
                <a:gd name="T64" fmla="*/ 220 w 991"/>
                <a:gd name="T65" fmla="*/ 180 h 225"/>
                <a:gd name="T66" fmla="*/ 263 w 991"/>
                <a:gd name="T67" fmla="*/ 190 h 225"/>
                <a:gd name="T68" fmla="*/ 307 w 991"/>
                <a:gd name="T69" fmla="*/ 199 h 225"/>
                <a:gd name="T70" fmla="*/ 352 w 991"/>
                <a:gd name="T71" fmla="*/ 192 h 225"/>
                <a:gd name="T72" fmla="*/ 464 w 991"/>
                <a:gd name="T73" fmla="*/ 175 h 225"/>
                <a:gd name="T74" fmla="*/ 610 w 991"/>
                <a:gd name="T75" fmla="*/ 152 h 225"/>
                <a:gd name="T76" fmla="*/ 755 w 991"/>
                <a:gd name="T77" fmla="*/ 129 h 225"/>
                <a:gd name="T78" fmla="*/ 868 w 991"/>
                <a:gd name="T79" fmla="*/ 110 h 225"/>
                <a:gd name="T80" fmla="*/ 743 w 991"/>
                <a:gd name="T81" fmla="*/ 84 h 225"/>
                <a:gd name="T82" fmla="*/ 752 w 991"/>
                <a:gd name="T83" fmla="*/ 68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91" h="225">
                  <a:moveTo>
                    <a:pt x="301" y="225"/>
                  </a:moveTo>
                  <a:lnTo>
                    <a:pt x="298" y="224"/>
                  </a:lnTo>
                  <a:lnTo>
                    <a:pt x="289" y="222"/>
                  </a:lnTo>
                  <a:lnTo>
                    <a:pt x="275" y="218"/>
                  </a:lnTo>
                  <a:lnTo>
                    <a:pt x="256" y="215"/>
                  </a:lnTo>
                  <a:lnTo>
                    <a:pt x="235" y="209"/>
                  </a:lnTo>
                  <a:lnTo>
                    <a:pt x="209" y="204"/>
                  </a:lnTo>
                  <a:lnTo>
                    <a:pt x="183" y="197"/>
                  </a:lnTo>
                  <a:lnTo>
                    <a:pt x="156" y="190"/>
                  </a:lnTo>
                  <a:lnTo>
                    <a:pt x="129" y="183"/>
                  </a:lnTo>
                  <a:lnTo>
                    <a:pt x="101" y="176"/>
                  </a:lnTo>
                  <a:lnTo>
                    <a:pt x="76" y="169"/>
                  </a:lnTo>
                  <a:lnTo>
                    <a:pt x="53" y="162"/>
                  </a:lnTo>
                  <a:lnTo>
                    <a:pt x="33" y="156"/>
                  </a:lnTo>
                  <a:lnTo>
                    <a:pt x="17" y="151"/>
                  </a:lnTo>
                  <a:lnTo>
                    <a:pt x="5" y="147"/>
                  </a:lnTo>
                  <a:lnTo>
                    <a:pt x="0" y="144"/>
                  </a:lnTo>
                  <a:lnTo>
                    <a:pt x="2" y="139"/>
                  </a:lnTo>
                  <a:lnTo>
                    <a:pt x="5" y="136"/>
                  </a:lnTo>
                  <a:lnTo>
                    <a:pt x="10" y="132"/>
                  </a:lnTo>
                  <a:lnTo>
                    <a:pt x="13" y="127"/>
                  </a:lnTo>
                  <a:lnTo>
                    <a:pt x="330" y="85"/>
                  </a:lnTo>
                  <a:lnTo>
                    <a:pt x="333" y="85"/>
                  </a:lnTo>
                  <a:lnTo>
                    <a:pt x="335" y="70"/>
                  </a:lnTo>
                  <a:lnTo>
                    <a:pt x="336" y="54"/>
                  </a:lnTo>
                  <a:lnTo>
                    <a:pt x="334" y="38"/>
                  </a:lnTo>
                  <a:lnTo>
                    <a:pt x="327" y="24"/>
                  </a:lnTo>
                  <a:lnTo>
                    <a:pt x="324" y="24"/>
                  </a:lnTo>
                  <a:lnTo>
                    <a:pt x="318" y="25"/>
                  </a:lnTo>
                  <a:lnTo>
                    <a:pt x="306" y="26"/>
                  </a:lnTo>
                  <a:lnTo>
                    <a:pt x="292" y="27"/>
                  </a:lnTo>
                  <a:lnTo>
                    <a:pt x="276" y="28"/>
                  </a:lnTo>
                  <a:lnTo>
                    <a:pt x="258" y="31"/>
                  </a:lnTo>
                  <a:lnTo>
                    <a:pt x="237" y="33"/>
                  </a:lnTo>
                  <a:lnTo>
                    <a:pt x="216" y="34"/>
                  </a:lnTo>
                  <a:lnTo>
                    <a:pt x="195" y="36"/>
                  </a:lnTo>
                  <a:lnTo>
                    <a:pt x="175" y="39"/>
                  </a:lnTo>
                  <a:lnTo>
                    <a:pt x="156" y="41"/>
                  </a:lnTo>
                  <a:lnTo>
                    <a:pt x="139" y="42"/>
                  </a:lnTo>
                  <a:lnTo>
                    <a:pt x="124" y="43"/>
                  </a:lnTo>
                  <a:lnTo>
                    <a:pt x="111" y="45"/>
                  </a:lnTo>
                  <a:lnTo>
                    <a:pt x="103" y="46"/>
                  </a:lnTo>
                  <a:lnTo>
                    <a:pt x="100" y="46"/>
                  </a:lnTo>
                  <a:lnTo>
                    <a:pt x="98" y="43"/>
                  </a:lnTo>
                  <a:lnTo>
                    <a:pt x="98" y="40"/>
                  </a:lnTo>
                  <a:lnTo>
                    <a:pt x="98" y="36"/>
                  </a:lnTo>
                  <a:lnTo>
                    <a:pt x="98" y="33"/>
                  </a:lnTo>
                  <a:lnTo>
                    <a:pt x="113" y="31"/>
                  </a:lnTo>
                  <a:lnTo>
                    <a:pt x="128" y="27"/>
                  </a:lnTo>
                  <a:lnTo>
                    <a:pt x="144" y="25"/>
                  </a:lnTo>
                  <a:lnTo>
                    <a:pt x="159" y="24"/>
                  </a:lnTo>
                  <a:lnTo>
                    <a:pt x="174" y="21"/>
                  </a:lnTo>
                  <a:lnTo>
                    <a:pt x="189" y="19"/>
                  </a:lnTo>
                  <a:lnTo>
                    <a:pt x="205" y="17"/>
                  </a:lnTo>
                  <a:lnTo>
                    <a:pt x="220" y="16"/>
                  </a:lnTo>
                  <a:lnTo>
                    <a:pt x="235" y="13"/>
                  </a:lnTo>
                  <a:lnTo>
                    <a:pt x="251" y="12"/>
                  </a:lnTo>
                  <a:lnTo>
                    <a:pt x="266" y="10"/>
                  </a:lnTo>
                  <a:lnTo>
                    <a:pt x="282" y="8"/>
                  </a:lnTo>
                  <a:lnTo>
                    <a:pt x="297" y="6"/>
                  </a:lnTo>
                  <a:lnTo>
                    <a:pt x="312" y="4"/>
                  </a:lnTo>
                  <a:lnTo>
                    <a:pt x="328" y="2"/>
                  </a:lnTo>
                  <a:lnTo>
                    <a:pt x="343" y="0"/>
                  </a:lnTo>
                  <a:lnTo>
                    <a:pt x="353" y="13"/>
                  </a:lnTo>
                  <a:lnTo>
                    <a:pt x="360" y="28"/>
                  </a:lnTo>
                  <a:lnTo>
                    <a:pt x="365" y="46"/>
                  </a:lnTo>
                  <a:lnTo>
                    <a:pt x="368" y="62"/>
                  </a:lnTo>
                  <a:lnTo>
                    <a:pt x="372" y="79"/>
                  </a:lnTo>
                  <a:lnTo>
                    <a:pt x="368" y="96"/>
                  </a:lnTo>
                  <a:lnTo>
                    <a:pt x="360" y="112"/>
                  </a:lnTo>
                  <a:lnTo>
                    <a:pt x="352" y="127"/>
                  </a:lnTo>
                  <a:lnTo>
                    <a:pt x="327" y="131"/>
                  </a:lnTo>
                  <a:lnTo>
                    <a:pt x="324" y="112"/>
                  </a:lnTo>
                  <a:lnTo>
                    <a:pt x="308" y="114"/>
                  </a:lnTo>
                  <a:lnTo>
                    <a:pt x="292" y="115"/>
                  </a:lnTo>
                  <a:lnTo>
                    <a:pt x="276" y="116"/>
                  </a:lnTo>
                  <a:lnTo>
                    <a:pt x="261" y="118"/>
                  </a:lnTo>
                  <a:lnTo>
                    <a:pt x="245" y="119"/>
                  </a:lnTo>
                  <a:lnTo>
                    <a:pt x="229" y="122"/>
                  </a:lnTo>
                  <a:lnTo>
                    <a:pt x="214" y="124"/>
                  </a:lnTo>
                  <a:lnTo>
                    <a:pt x="198" y="126"/>
                  </a:lnTo>
                  <a:lnTo>
                    <a:pt x="183" y="129"/>
                  </a:lnTo>
                  <a:lnTo>
                    <a:pt x="168" y="131"/>
                  </a:lnTo>
                  <a:lnTo>
                    <a:pt x="152" y="134"/>
                  </a:lnTo>
                  <a:lnTo>
                    <a:pt x="137" y="137"/>
                  </a:lnTo>
                  <a:lnTo>
                    <a:pt x="121" y="139"/>
                  </a:lnTo>
                  <a:lnTo>
                    <a:pt x="106" y="141"/>
                  </a:lnTo>
                  <a:lnTo>
                    <a:pt x="89" y="144"/>
                  </a:lnTo>
                  <a:lnTo>
                    <a:pt x="75" y="146"/>
                  </a:lnTo>
                  <a:lnTo>
                    <a:pt x="89" y="149"/>
                  </a:lnTo>
                  <a:lnTo>
                    <a:pt x="103" y="153"/>
                  </a:lnTo>
                  <a:lnTo>
                    <a:pt x="118" y="155"/>
                  </a:lnTo>
                  <a:lnTo>
                    <a:pt x="133" y="159"/>
                  </a:lnTo>
                  <a:lnTo>
                    <a:pt x="147" y="162"/>
                  </a:lnTo>
                  <a:lnTo>
                    <a:pt x="162" y="167"/>
                  </a:lnTo>
                  <a:lnTo>
                    <a:pt x="176" y="170"/>
                  </a:lnTo>
                  <a:lnTo>
                    <a:pt x="191" y="174"/>
                  </a:lnTo>
                  <a:lnTo>
                    <a:pt x="205" y="177"/>
                  </a:lnTo>
                  <a:lnTo>
                    <a:pt x="220" y="180"/>
                  </a:lnTo>
                  <a:lnTo>
                    <a:pt x="233" y="184"/>
                  </a:lnTo>
                  <a:lnTo>
                    <a:pt x="248" y="187"/>
                  </a:lnTo>
                  <a:lnTo>
                    <a:pt x="263" y="190"/>
                  </a:lnTo>
                  <a:lnTo>
                    <a:pt x="277" y="193"/>
                  </a:lnTo>
                  <a:lnTo>
                    <a:pt x="292" y="197"/>
                  </a:lnTo>
                  <a:lnTo>
                    <a:pt x="307" y="199"/>
                  </a:lnTo>
                  <a:lnTo>
                    <a:pt x="313" y="198"/>
                  </a:lnTo>
                  <a:lnTo>
                    <a:pt x="328" y="195"/>
                  </a:lnTo>
                  <a:lnTo>
                    <a:pt x="352" y="192"/>
                  </a:lnTo>
                  <a:lnTo>
                    <a:pt x="383" y="187"/>
                  </a:lnTo>
                  <a:lnTo>
                    <a:pt x="421" y="182"/>
                  </a:lnTo>
                  <a:lnTo>
                    <a:pt x="464" y="175"/>
                  </a:lnTo>
                  <a:lnTo>
                    <a:pt x="511" y="168"/>
                  </a:lnTo>
                  <a:lnTo>
                    <a:pt x="559" y="160"/>
                  </a:lnTo>
                  <a:lnTo>
                    <a:pt x="610" y="152"/>
                  </a:lnTo>
                  <a:lnTo>
                    <a:pt x="660" y="145"/>
                  </a:lnTo>
                  <a:lnTo>
                    <a:pt x="709" y="137"/>
                  </a:lnTo>
                  <a:lnTo>
                    <a:pt x="755" y="129"/>
                  </a:lnTo>
                  <a:lnTo>
                    <a:pt x="799" y="122"/>
                  </a:lnTo>
                  <a:lnTo>
                    <a:pt x="836" y="116"/>
                  </a:lnTo>
                  <a:lnTo>
                    <a:pt x="868" y="110"/>
                  </a:lnTo>
                  <a:lnTo>
                    <a:pt x="892" y="106"/>
                  </a:lnTo>
                  <a:lnTo>
                    <a:pt x="744" y="87"/>
                  </a:lnTo>
                  <a:lnTo>
                    <a:pt x="743" y="84"/>
                  </a:lnTo>
                  <a:lnTo>
                    <a:pt x="745" y="78"/>
                  </a:lnTo>
                  <a:lnTo>
                    <a:pt x="748" y="72"/>
                  </a:lnTo>
                  <a:lnTo>
                    <a:pt x="752" y="68"/>
                  </a:lnTo>
                  <a:lnTo>
                    <a:pt x="991" y="106"/>
                  </a:lnTo>
                  <a:lnTo>
                    <a:pt x="301" y="2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8" name="Freeform 100"/>
            <p:cNvSpPr>
              <a:spLocks/>
            </p:cNvSpPr>
            <p:nvPr/>
          </p:nvSpPr>
          <p:spPr bwMode="auto">
            <a:xfrm>
              <a:off x="2794" y="3197"/>
              <a:ext cx="25" cy="63"/>
            </a:xfrm>
            <a:custGeom>
              <a:avLst/>
              <a:gdLst>
                <a:gd name="T0" fmla="*/ 15 w 50"/>
                <a:gd name="T1" fmla="*/ 2 h 126"/>
                <a:gd name="T2" fmla="*/ 20 w 50"/>
                <a:gd name="T3" fmla="*/ 16 h 126"/>
                <a:gd name="T4" fmla="*/ 26 w 50"/>
                <a:gd name="T5" fmla="*/ 31 h 126"/>
                <a:gd name="T6" fmla="*/ 31 w 50"/>
                <a:gd name="T7" fmla="*/ 45 h 126"/>
                <a:gd name="T8" fmla="*/ 37 w 50"/>
                <a:gd name="T9" fmla="*/ 59 h 126"/>
                <a:gd name="T10" fmla="*/ 41 w 50"/>
                <a:gd name="T11" fmla="*/ 74 h 126"/>
                <a:gd name="T12" fmla="*/ 45 w 50"/>
                <a:gd name="T13" fmla="*/ 89 h 126"/>
                <a:gd name="T14" fmla="*/ 48 w 50"/>
                <a:gd name="T15" fmla="*/ 104 h 126"/>
                <a:gd name="T16" fmla="*/ 50 w 50"/>
                <a:gd name="T17" fmla="*/ 120 h 126"/>
                <a:gd name="T18" fmla="*/ 38 w 50"/>
                <a:gd name="T19" fmla="*/ 126 h 126"/>
                <a:gd name="T20" fmla="*/ 31 w 50"/>
                <a:gd name="T21" fmla="*/ 112 h 126"/>
                <a:gd name="T22" fmla="*/ 29 w 50"/>
                <a:gd name="T23" fmla="*/ 96 h 126"/>
                <a:gd name="T24" fmla="*/ 26 w 50"/>
                <a:gd name="T25" fmla="*/ 81 h 126"/>
                <a:gd name="T26" fmla="*/ 22 w 50"/>
                <a:gd name="T27" fmla="*/ 66 h 126"/>
                <a:gd name="T28" fmla="*/ 0 w 50"/>
                <a:gd name="T29" fmla="*/ 7 h 126"/>
                <a:gd name="T30" fmla="*/ 2 w 50"/>
                <a:gd name="T31" fmla="*/ 4 h 126"/>
                <a:gd name="T32" fmla="*/ 5 w 50"/>
                <a:gd name="T33" fmla="*/ 1 h 126"/>
                <a:gd name="T34" fmla="*/ 10 w 50"/>
                <a:gd name="T35" fmla="*/ 0 h 126"/>
                <a:gd name="T36" fmla="*/ 15 w 50"/>
                <a:gd name="T37" fmla="*/ 2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" h="126">
                  <a:moveTo>
                    <a:pt x="15" y="2"/>
                  </a:moveTo>
                  <a:lnTo>
                    <a:pt x="20" y="16"/>
                  </a:lnTo>
                  <a:lnTo>
                    <a:pt x="26" y="31"/>
                  </a:lnTo>
                  <a:lnTo>
                    <a:pt x="31" y="45"/>
                  </a:lnTo>
                  <a:lnTo>
                    <a:pt x="37" y="59"/>
                  </a:lnTo>
                  <a:lnTo>
                    <a:pt x="41" y="74"/>
                  </a:lnTo>
                  <a:lnTo>
                    <a:pt x="45" y="89"/>
                  </a:lnTo>
                  <a:lnTo>
                    <a:pt x="48" y="104"/>
                  </a:lnTo>
                  <a:lnTo>
                    <a:pt x="50" y="120"/>
                  </a:lnTo>
                  <a:lnTo>
                    <a:pt x="38" y="126"/>
                  </a:lnTo>
                  <a:lnTo>
                    <a:pt x="31" y="112"/>
                  </a:lnTo>
                  <a:lnTo>
                    <a:pt x="29" y="96"/>
                  </a:lnTo>
                  <a:lnTo>
                    <a:pt x="26" y="81"/>
                  </a:lnTo>
                  <a:lnTo>
                    <a:pt x="22" y="66"/>
                  </a:lnTo>
                  <a:lnTo>
                    <a:pt x="0" y="7"/>
                  </a:lnTo>
                  <a:lnTo>
                    <a:pt x="2" y="4"/>
                  </a:lnTo>
                  <a:lnTo>
                    <a:pt x="5" y="1"/>
                  </a:lnTo>
                  <a:lnTo>
                    <a:pt x="10" y="0"/>
                  </a:lnTo>
                  <a:lnTo>
                    <a:pt x="1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09" name="Freeform 101"/>
            <p:cNvSpPr>
              <a:spLocks/>
            </p:cNvSpPr>
            <p:nvPr/>
          </p:nvSpPr>
          <p:spPr bwMode="auto">
            <a:xfrm>
              <a:off x="2772" y="3198"/>
              <a:ext cx="28" cy="55"/>
            </a:xfrm>
            <a:custGeom>
              <a:avLst/>
              <a:gdLst>
                <a:gd name="T0" fmla="*/ 13 w 56"/>
                <a:gd name="T1" fmla="*/ 0 h 111"/>
                <a:gd name="T2" fmla="*/ 20 w 56"/>
                <a:gd name="T3" fmla="*/ 13 h 111"/>
                <a:gd name="T4" fmla="*/ 26 w 56"/>
                <a:gd name="T5" fmla="*/ 26 h 111"/>
                <a:gd name="T6" fmla="*/ 33 w 56"/>
                <a:gd name="T7" fmla="*/ 38 h 111"/>
                <a:gd name="T8" fmla="*/ 39 w 56"/>
                <a:gd name="T9" fmla="*/ 51 h 111"/>
                <a:gd name="T10" fmla="*/ 45 w 56"/>
                <a:gd name="T11" fmla="*/ 64 h 111"/>
                <a:gd name="T12" fmla="*/ 49 w 56"/>
                <a:gd name="T13" fmla="*/ 78 h 111"/>
                <a:gd name="T14" fmla="*/ 54 w 56"/>
                <a:gd name="T15" fmla="*/ 91 h 111"/>
                <a:gd name="T16" fmla="*/ 56 w 56"/>
                <a:gd name="T17" fmla="*/ 105 h 111"/>
                <a:gd name="T18" fmla="*/ 53 w 56"/>
                <a:gd name="T19" fmla="*/ 106 h 111"/>
                <a:gd name="T20" fmla="*/ 51 w 56"/>
                <a:gd name="T21" fmla="*/ 109 h 111"/>
                <a:gd name="T22" fmla="*/ 47 w 56"/>
                <a:gd name="T23" fmla="*/ 111 h 111"/>
                <a:gd name="T24" fmla="*/ 44 w 56"/>
                <a:gd name="T25" fmla="*/ 111 h 111"/>
                <a:gd name="T26" fmla="*/ 38 w 56"/>
                <a:gd name="T27" fmla="*/ 98 h 111"/>
                <a:gd name="T28" fmla="*/ 33 w 56"/>
                <a:gd name="T29" fmla="*/ 86 h 111"/>
                <a:gd name="T30" fmla="*/ 30 w 56"/>
                <a:gd name="T31" fmla="*/ 72 h 111"/>
                <a:gd name="T32" fmla="*/ 26 w 56"/>
                <a:gd name="T33" fmla="*/ 59 h 111"/>
                <a:gd name="T34" fmla="*/ 22 w 56"/>
                <a:gd name="T35" fmla="*/ 45 h 111"/>
                <a:gd name="T36" fmla="*/ 17 w 56"/>
                <a:gd name="T37" fmla="*/ 33 h 111"/>
                <a:gd name="T38" fmla="*/ 9 w 56"/>
                <a:gd name="T39" fmla="*/ 21 h 111"/>
                <a:gd name="T40" fmla="*/ 0 w 56"/>
                <a:gd name="T41" fmla="*/ 11 h 111"/>
                <a:gd name="T42" fmla="*/ 1 w 56"/>
                <a:gd name="T43" fmla="*/ 7 h 111"/>
                <a:gd name="T44" fmla="*/ 5 w 56"/>
                <a:gd name="T45" fmla="*/ 4 h 111"/>
                <a:gd name="T46" fmla="*/ 8 w 56"/>
                <a:gd name="T47" fmla="*/ 0 h 111"/>
                <a:gd name="T48" fmla="*/ 13 w 56"/>
                <a:gd name="T4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6" h="111">
                  <a:moveTo>
                    <a:pt x="13" y="0"/>
                  </a:moveTo>
                  <a:lnTo>
                    <a:pt x="20" y="13"/>
                  </a:lnTo>
                  <a:lnTo>
                    <a:pt x="26" y="26"/>
                  </a:lnTo>
                  <a:lnTo>
                    <a:pt x="33" y="38"/>
                  </a:lnTo>
                  <a:lnTo>
                    <a:pt x="39" y="51"/>
                  </a:lnTo>
                  <a:lnTo>
                    <a:pt x="45" y="64"/>
                  </a:lnTo>
                  <a:lnTo>
                    <a:pt x="49" y="78"/>
                  </a:lnTo>
                  <a:lnTo>
                    <a:pt x="54" y="91"/>
                  </a:lnTo>
                  <a:lnTo>
                    <a:pt x="56" y="105"/>
                  </a:lnTo>
                  <a:lnTo>
                    <a:pt x="53" y="106"/>
                  </a:lnTo>
                  <a:lnTo>
                    <a:pt x="51" y="109"/>
                  </a:lnTo>
                  <a:lnTo>
                    <a:pt x="47" y="111"/>
                  </a:lnTo>
                  <a:lnTo>
                    <a:pt x="44" y="111"/>
                  </a:lnTo>
                  <a:lnTo>
                    <a:pt x="38" y="98"/>
                  </a:lnTo>
                  <a:lnTo>
                    <a:pt x="33" y="86"/>
                  </a:lnTo>
                  <a:lnTo>
                    <a:pt x="30" y="72"/>
                  </a:lnTo>
                  <a:lnTo>
                    <a:pt x="26" y="59"/>
                  </a:lnTo>
                  <a:lnTo>
                    <a:pt x="22" y="45"/>
                  </a:lnTo>
                  <a:lnTo>
                    <a:pt x="17" y="33"/>
                  </a:lnTo>
                  <a:lnTo>
                    <a:pt x="9" y="21"/>
                  </a:lnTo>
                  <a:lnTo>
                    <a:pt x="0" y="11"/>
                  </a:lnTo>
                  <a:lnTo>
                    <a:pt x="1" y="7"/>
                  </a:lnTo>
                  <a:lnTo>
                    <a:pt x="5" y="4"/>
                  </a:lnTo>
                  <a:lnTo>
                    <a:pt x="8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0" name="Freeform 102"/>
            <p:cNvSpPr>
              <a:spLocks/>
            </p:cNvSpPr>
            <p:nvPr/>
          </p:nvSpPr>
          <p:spPr bwMode="auto">
            <a:xfrm>
              <a:off x="2749" y="3203"/>
              <a:ext cx="33" cy="55"/>
            </a:xfrm>
            <a:custGeom>
              <a:avLst/>
              <a:gdLst>
                <a:gd name="T0" fmla="*/ 13 w 66"/>
                <a:gd name="T1" fmla="*/ 0 h 109"/>
                <a:gd name="T2" fmla="*/ 24 w 66"/>
                <a:gd name="T3" fmla="*/ 11 h 109"/>
                <a:gd name="T4" fmla="*/ 34 w 66"/>
                <a:gd name="T5" fmla="*/ 23 h 109"/>
                <a:gd name="T6" fmla="*/ 44 w 66"/>
                <a:gd name="T7" fmla="*/ 35 h 109"/>
                <a:gd name="T8" fmla="*/ 53 w 66"/>
                <a:gd name="T9" fmla="*/ 48 h 109"/>
                <a:gd name="T10" fmla="*/ 59 w 66"/>
                <a:gd name="T11" fmla="*/ 62 h 109"/>
                <a:gd name="T12" fmla="*/ 63 w 66"/>
                <a:gd name="T13" fmla="*/ 77 h 109"/>
                <a:gd name="T14" fmla="*/ 66 w 66"/>
                <a:gd name="T15" fmla="*/ 92 h 109"/>
                <a:gd name="T16" fmla="*/ 66 w 66"/>
                <a:gd name="T17" fmla="*/ 107 h 109"/>
                <a:gd name="T18" fmla="*/ 63 w 66"/>
                <a:gd name="T19" fmla="*/ 108 h 109"/>
                <a:gd name="T20" fmla="*/ 60 w 66"/>
                <a:gd name="T21" fmla="*/ 109 h 109"/>
                <a:gd name="T22" fmla="*/ 56 w 66"/>
                <a:gd name="T23" fmla="*/ 109 h 109"/>
                <a:gd name="T24" fmla="*/ 53 w 66"/>
                <a:gd name="T25" fmla="*/ 109 h 109"/>
                <a:gd name="T26" fmla="*/ 47 w 66"/>
                <a:gd name="T27" fmla="*/ 95 h 109"/>
                <a:gd name="T28" fmla="*/ 43 w 66"/>
                <a:gd name="T29" fmla="*/ 82 h 109"/>
                <a:gd name="T30" fmla="*/ 39 w 66"/>
                <a:gd name="T31" fmla="*/ 68 h 109"/>
                <a:gd name="T32" fmla="*/ 34 w 66"/>
                <a:gd name="T33" fmla="*/ 54 h 109"/>
                <a:gd name="T34" fmla="*/ 29 w 66"/>
                <a:gd name="T35" fmla="*/ 40 h 109"/>
                <a:gd name="T36" fmla="*/ 22 w 66"/>
                <a:gd name="T37" fmla="*/ 27 h 109"/>
                <a:gd name="T38" fmla="*/ 13 w 66"/>
                <a:gd name="T39" fmla="*/ 17 h 109"/>
                <a:gd name="T40" fmla="*/ 0 w 66"/>
                <a:gd name="T41" fmla="*/ 7 h 109"/>
                <a:gd name="T42" fmla="*/ 0 w 66"/>
                <a:gd name="T43" fmla="*/ 0 h 109"/>
                <a:gd name="T44" fmla="*/ 13 w 66"/>
                <a:gd name="T45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6" h="109">
                  <a:moveTo>
                    <a:pt x="13" y="0"/>
                  </a:moveTo>
                  <a:lnTo>
                    <a:pt x="24" y="11"/>
                  </a:lnTo>
                  <a:lnTo>
                    <a:pt x="34" y="23"/>
                  </a:lnTo>
                  <a:lnTo>
                    <a:pt x="44" y="35"/>
                  </a:lnTo>
                  <a:lnTo>
                    <a:pt x="53" y="48"/>
                  </a:lnTo>
                  <a:lnTo>
                    <a:pt x="59" y="62"/>
                  </a:lnTo>
                  <a:lnTo>
                    <a:pt x="63" y="77"/>
                  </a:lnTo>
                  <a:lnTo>
                    <a:pt x="66" y="92"/>
                  </a:lnTo>
                  <a:lnTo>
                    <a:pt x="66" y="107"/>
                  </a:lnTo>
                  <a:lnTo>
                    <a:pt x="63" y="108"/>
                  </a:lnTo>
                  <a:lnTo>
                    <a:pt x="60" y="109"/>
                  </a:lnTo>
                  <a:lnTo>
                    <a:pt x="56" y="109"/>
                  </a:lnTo>
                  <a:lnTo>
                    <a:pt x="53" y="109"/>
                  </a:lnTo>
                  <a:lnTo>
                    <a:pt x="47" y="95"/>
                  </a:lnTo>
                  <a:lnTo>
                    <a:pt x="43" y="82"/>
                  </a:lnTo>
                  <a:lnTo>
                    <a:pt x="39" y="68"/>
                  </a:lnTo>
                  <a:lnTo>
                    <a:pt x="34" y="54"/>
                  </a:lnTo>
                  <a:lnTo>
                    <a:pt x="29" y="40"/>
                  </a:lnTo>
                  <a:lnTo>
                    <a:pt x="22" y="2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1" name="Freeform 103"/>
            <p:cNvSpPr>
              <a:spLocks/>
            </p:cNvSpPr>
            <p:nvPr/>
          </p:nvSpPr>
          <p:spPr bwMode="auto">
            <a:xfrm>
              <a:off x="2526" y="3215"/>
              <a:ext cx="253" cy="120"/>
            </a:xfrm>
            <a:custGeom>
              <a:avLst/>
              <a:gdLst>
                <a:gd name="T0" fmla="*/ 462 w 508"/>
                <a:gd name="T1" fmla="*/ 40 h 239"/>
                <a:gd name="T2" fmla="*/ 471 w 508"/>
                <a:gd name="T3" fmla="*/ 63 h 239"/>
                <a:gd name="T4" fmla="*/ 480 w 508"/>
                <a:gd name="T5" fmla="*/ 86 h 239"/>
                <a:gd name="T6" fmla="*/ 487 w 508"/>
                <a:gd name="T7" fmla="*/ 110 h 239"/>
                <a:gd name="T8" fmla="*/ 494 w 508"/>
                <a:gd name="T9" fmla="*/ 135 h 239"/>
                <a:gd name="T10" fmla="*/ 499 w 508"/>
                <a:gd name="T11" fmla="*/ 159 h 239"/>
                <a:gd name="T12" fmla="*/ 503 w 508"/>
                <a:gd name="T13" fmla="*/ 183 h 239"/>
                <a:gd name="T14" fmla="*/ 506 w 508"/>
                <a:gd name="T15" fmla="*/ 208 h 239"/>
                <a:gd name="T16" fmla="*/ 508 w 508"/>
                <a:gd name="T17" fmla="*/ 233 h 239"/>
                <a:gd name="T18" fmla="*/ 501 w 508"/>
                <a:gd name="T19" fmla="*/ 237 h 239"/>
                <a:gd name="T20" fmla="*/ 494 w 508"/>
                <a:gd name="T21" fmla="*/ 239 h 239"/>
                <a:gd name="T22" fmla="*/ 488 w 508"/>
                <a:gd name="T23" fmla="*/ 239 h 239"/>
                <a:gd name="T24" fmla="*/ 483 w 508"/>
                <a:gd name="T25" fmla="*/ 238 h 239"/>
                <a:gd name="T26" fmla="*/ 478 w 508"/>
                <a:gd name="T27" fmla="*/ 235 h 239"/>
                <a:gd name="T28" fmla="*/ 473 w 508"/>
                <a:gd name="T29" fmla="*/ 230 h 239"/>
                <a:gd name="T30" fmla="*/ 470 w 508"/>
                <a:gd name="T31" fmla="*/ 224 h 239"/>
                <a:gd name="T32" fmla="*/ 468 w 508"/>
                <a:gd name="T33" fmla="*/ 218 h 239"/>
                <a:gd name="T34" fmla="*/ 464 w 508"/>
                <a:gd name="T35" fmla="*/ 211 h 239"/>
                <a:gd name="T36" fmla="*/ 463 w 508"/>
                <a:gd name="T37" fmla="*/ 204 h 239"/>
                <a:gd name="T38" fmla="*/ 462 w 508"/>
                <a:gd name="T39" fmla="*/ 197 h 239"/>
                <a:gd name="T40" fmla="*/ 462 w 508"/>
                <a:gd name="T41" fmla="*/ 189 h 239"/>
                <a:gd name="T42" fmla="*/ 447 w 508"/>
                <a:gd name="T43" fmla="*/ 190 h 239"/>
                <a:gd name="T44" fmla="*/ 432 w 508"/>
                <a:gd name="T45" fmla="*/ 192 h 239"/>
                <a:gd name="T46" fmla="*/ 416 w 508"/>
                <a:gd name="T47" fmla="*/ 196 h 239"/>
                <a:gd name="T48" fmla="*/ 400 w 508"/>
                <a:gd name="T49" fmla="*/ 199 h 239"/>
                <a:gd name="T50" fmla="*/ 382 w 508"/>
                <a:gd name="T51" fmla="*/ 203 h 239"/>
                <a:gd name="T52" fmla="*/ 364 w 508"/>
                <a:gd name="T53" fmla="*/ 207 h 239"/>
                <a:gd name="T54" fmla="*/ 346 w 508"/>
                <a:gd name="T55" fmla="*/ 212 h 239"/>
                <a:gd name="T56" fmla="*/ 325 w 508"/>
                <a:gd name="T57" fmla="*/ 215 h 239"/>
                <a:gd name="T58" fmla="*/ 0 w 508"/>
                <a:gd name="T59" fmla="*/ 80 h 239"/>
                <a:gd name="T60" fmla="*/ 5 w 508"/>
                <a:gd name="T61" fmla="*/ 76 h 239"/>
                <a:gd name="T62" fmla="*/ 6 w 508"/>
                <a:gd name="T63" fmla="*/ 69 h 239"/>
                <a:gd name="T64" fmla="*/ 6 w 508"/>
                <a:gd name="T65" fmla="*/ 63 h 239"/>
                <a:gd name="T66" fmla="*/ 5 w 508"/>
                <a:gd name="T67" fmla="*/ 59 h 239"/>
                <a:gd name="T68" fmla="*/ 328 w 508"/>
                <a:gd name="T69" fmla="*/ 191 h 239"/>
                <a:gd name="T70" fmla="*/ 346 w 508"/>
                <a:gd name="T71" fmla="*/ 186 h 239"/>
                <a:gd name="T72" fmla="*/ 363 w 508"/>
                <a:gd name="T73" fmla="*/ 183 h 239"/>
                <a:gd name="T74" fmla="*/ 380 w 508"/>
                <a:gd name="T75" fmla="*/ 180 h 239"/>
                <a:gd name="T76" fmla="*/ 397 w 508"/>
                <a:gd name="T77" fmla="*/ 176 h 239"/>
                <a:gd name="T78" fmla="*/ 414 w 508"/>
                <a:gd name="T79" fmla="*/ 171 h 239"/>
                <a:gd name="T80" fmla="*/ 431 w 508"/>
                <a:gd name="T81" fmla="*/ 167 h 239"/>
                <a:gd name="T82" fmla="*/ 447 w 508"/>
                <a:gd name="T83" fmla="*/ 162 h 239"/>
                <a:gd name="T84" fmla="*/ 462 w 508"/>
                <a:gd name="T85" fmla="*/ 155 h 239"/>
                <a:gd name="T86" fmla="*/ 461 w 508"/>
                <a:gd name="T87" fmla="*/ 133 h 239"/>
                <a:gd name="T88" fmla="*/ 457 w 508"/>
                <a:gd name="T89" fmla="*/ 108 h 239"/>
                <a:gd name="T90" fmla="*/ 452 w 508"/>
                <a:gd name="T91" fmla="*/ 83 h 239"/>
                <a:gd name="T92" fmla="*/ 445 w 508"/>
                <a:gd name="T93" fmla="*/ 57 h 239"/>
                <a:gd name="T94" fmla="*/ 437 w 508"/>
                <a:gd name="T95" fmla="*/ 34 h 239"/>
                <a:gd name="T96" fmla="*/ 431 w 508"/>
                <a:gd name="T97" fmla="*/ 16 h 239"/>
                <a:gd name="T98" fmla="*/ 426 w 508"/>
                <a:gd name="T99" fmla="*/ 4 h 239"/>
                <a:gd name="T100" fmla="*/ 424 w 508"/>
                <a:gd name="T101" fmla="*/ 0 h 239"/>
                <a:gd name="T102" fmla="*/ 432 w 508"/>
                <a:gd name="T103" fmla="*/ 1 h 239"/>
                <a:gd name="T104" fmla="*/ 438 w 508"/>
                <a:gd name="T105" fmla="*/ 4 h 239"/>
                <a:gd name="T106" fmla="*/ 443 w 508"/>
                <a:gd name="T107" fmla="*/ 9 h 239"/>
                <a:gd name="T108" fmla="*/ 448 w 508"/>
                <a:gd name="T109" fmla="*/ 15 h 239"/>
                <a:gd name="T110" fmla="*/ 452 w 508"/>
                <a:gd name="T111" fmla="*/ 21 h 239"/>
                <a:gd name="T112" fmla="*/ 455 w 508"/>
                <a:gd name="T113" fmla="*/ 27 h 239"/>
                <a:gd name="T114" fmla="*/ 458 w 508"/>
                <a:gd name="T115" fmla="*/ 34 h 239"/>
                <a:gd name="T116" fmla="*/ 462 w 508"/>
                <a:gd name="T117" fmla="*/ 4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08" h="239">
                  <a:moveTo>
                    <a:pt x="462" y="40"/>
                  </a:moveTo>
                  <a:lnTo>
                    <a:pt x="471" y="63"/>
                  </a:lnTo>
                  <a:lnTo>
                    <a:pt x="480" y="86"/>
                  </a:lnTo>
                  <a:lnTo>
                    <a:pt x="487" y="110"/>
                  </a:lnTo>
                  <a:lnTo>
                    <a:pt x="494" y="135"/>
                  </a:lnTo>
                  <a:lnTo>
                    <a:pt x="499" y="159"/>
                  </a:lnTo>
                  <a:lnTo>
                    <a:pt x="503" y="183"/>
                  </a:lnTo>
                  <a:lnTo>
                    <a:pt x="506" y="208"/>
                  </a:lnTo>
                  <a:lnTo>
                    <a:pt x="508" y="233"/>
                  </a:lnTo>
                  <a:lnTo>
                    <a:pt x="501" y="237"/>
                  </a:lnTo>
                  <a:lnTo>
                    <a:pt x="494" y="239"/>
                  </a:lnTo>
                  <a:lnTo>
                    <a:pt x="488" y="239"/>
                  </a:lnTo>
                  <a:lnTo>
                    <a:pt x="483" y="238"/>
                  </a:lnTo>
                  <a:lnTo>
                    <a:pt x="478" y="235"/>
                  </a:lnTo>
                  <a:lnTo>
                    <a:pt x="473" y="230"/>
                  </a:lnTo>
                  <a:lnTo>
                    <a:pt x="470" y="224"/>
                  </a:lnTo>
                  <a:lnTo>
                    <a:pt x="468" y="218"/>
                  </a:lnTo>
                  <a:lnTo>
                    <a:pt x="464" y="211"/>
                  </a:lnTo>
                  <a:lnTo>
                    <a:pt x="463" y="204"/>
                  </a:lnTo>
                  <a:lnTo>
                    <a:pt x="462" y="197"/>
                  </a:lnTo>
                  <a:lnTo>
                    <a:pt x="462" y="189"/>
                  </a:lnTo>
                  <a:lnTo>
                    <a:pt x="447" y="190"/>
                  </a:lnTo>
                  <a:lnTo>
                    <a:pt x="432" y="192"/>
                  </a:lnTo>
                  <a:lnTo>
                    <a:pt x="416" y="196"/>
                  </a:lnTo>
                  <a:lnTo>
                    <a:pt x="400" y="199"/>
                  </a:lnTo>
                  <a:lnTo>
                    <a:pt x="382" y="203"/>
                  </a:lnTo>
                  <a:lnTo>
                    <a:pt x="364" y="207"/>
                  </a:lnTo>
                  <a:lnTo>
                    <a:pt x="346" y="212"/>
                  </a:lnTo>
                  <a:lnTo>
                    <a:pt x="325" y="215"/>
                  </a:lnTo>
                  <a:lnTo>
                    <a:pt x="0" y="80"/>
                  </a:lnTo>
                  <a:lnTo>
                    <a:pt x="5" y="76"/>
                  </a:lnTo>
                  <a:lnTo>
                    <a:pt x="6" y="69"/>
                  </a:lnTo>
                  <a:lnTo>
                    <a:pt x="6" y="63"/>
                  </a:lnTo>
                  <a:lnTo>
                    <a:pt x="5" y="59"/>
                  </a:lnTo>
                  <a:lnTo>
                    <a:pt x="328" y="191"/>
                  </a:lnTo>
                  <a:lnTo>
                    <a:pt x="346" y="186"/>
                  </a:lnTo>
                  <a:lnTo>
                    <a:pt x="363" y="183"/>
                  </a:lnTo>
                  <a:lnTo>
                    <a:pt x="380" y="180"/>
                  </a:lnTo>
                  <a:lnTo>
                    <a:pt x="397" y="176"/>
                  </a:lnTo>
                  <a:lnTo>
                    <a:pt x="414" y="171"/>
                  </a:lnTo>
                  <a:lnTo>
                    <a:pt x="431" y="167"/>
                  </a:lnTo>
                  <a:lnTo>
                    <a:pt x="447" y="162"/>
                  </a:lnTo>
                  <a:lnTo>
                    <a:pt x="462" y="155"/>
                  </a:lnTo>
                  <a:lnTo>
                    <a:pt x="461" y="133"/>
                  </a:lnTo>
                  <a:lnTo>
                    <a:pt x="457" y="108"/>
                  </a:lnTo>
                  <a:lnTo>
                    <a:pt x="452" y="83"/>
                  </a:lnTo>
                  <a:lnTo>
                    <a:pt x="445" y="57"/>
                  </a:lnTo>
                  <a:lnTo>
                    <a:pt x="437" y="34"/>
                  </a:lnTo>
                  <a:lnTo>
                    <a:pt x="431" y="16"/>
                  </a:lnTo>
                  <a:lnTo>
                    <a:pt x="426" y="4"/>
                  </a:lnTo>
                  <a:lnTo>
                    <a:pt x="424" y="0"/>
                  </a:lnTo>
                  <a:lnTo>
                    <a:pt x="432" y="1"/>
                  </a:lnTo>
                  <a:lnTo>
                    <a:pt x="438" y="4"/>
                  </a:lnTo>
                  <a:lnTo>
                    <a:pt x="443" y="9"/>
                  </a:lnTo>
                  <a:lnTo>
                    <a:pt x="448" y="15"/>
                  </a:lnTo>
                  <a:lnTo>
                    <a:pt x="452" y="21"/>
                  </a:lnTo>
                  <a:lnTo>
                    <a:pt x="455" y="27"/>
                  </a:lnTo>
                  <a:lnTo>
                    <a:pt x="458" y="34"/>
                  </a:lnTo>
                  <a:lnTo>
                    <a:pt x="462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2" name="Freeform 104"/>
            <p:cNvSpPr>
              <a:spLocks/>
            </p:cNvSpPr>
            <p:nvPr/>
          </p:nvSpPr>
          <p:spPr bwMode="auto">
            <a:xfrm>
              <a:off x="2373" y="3225"/>
              <a:ext cx="871" cy="420"/>
            </a:xfrm>
            <a:custGeom>
              <a:avLst/>
              <a:gdLst>
                <a:gd name="T0" fmla="*/ 1480 w 1740"/>
                <a:gd name="T1" fmla="*/ 37 h 840"/>
                <a:gd name="T2" fmla="*/ 1364 w 1740"/>
                <a:gd name="T3" fmla="*/ 382 h 840"/>
                <a:gd name="T4" fmla="*/ 1369 w 1740"/>
                <a:gd name="T5" fmla="*/ 450 h 840"/>
                <a:gd name="T6" fmla="*/ 1386 w 1740"/>
                <a:gd name="T7" fmla="*/ 534 h 840"/>
                <a:gd name="T8" fmla="*/ 1351 w 1740"/>
                <a:gd name="T9" fmla="*/ 544 h 840"/>
                <a:gd name="T10" fmla="*/ 1353 w 1740"/>
                <a:gd name="T11" fmla="*/ 495 h 840"/>
                <a:gd name="T12" fmla="*/ 1321 w 1740"/>
                <a:gd name="T13" fmla="*/ 479 h 840"/>
                <a:gd name="T14" fmla="*/ 1274 w 1740"/>
                <a:gd name="T15" fmla="*/ 549 h 840"/>
                <a:gd name="T16" fmla="*/ 1303 w 1740"/>
                <a:gd name="T17" fmla="*/ 642 h 840"/>
                <a:gd name="T18" fmla="*/ 1407 w 1740"/>
                <a:gd name="T19" fmla="*/ 737 h 840"/>
                <a:gd name="T20" fmla="*/ 1531 w 1740"/>
                <a:gd name="T21" fmla="*/ 797 h 840"/>
                <a:gd name="T22" fmla="*/ 1645 w 1740"/>
                <a:gd name="T23" fmla="*/ 816 h 840"/>
                <a:gd name="T24" fmla="*/ 1725 w 1740"/>
                <a:gd name="T25" fmla="*/ 811 h 840"/>
                <a:gd name="T26" fmla="*/ 1724 w 1740"/>
                <a:gd name="T27" fmla="*/ 824 h 840"/>
                <a:gd name="T28" fmla="*/ 1656 w 1740"/>
                <a:gd name="T29" fmla="*/ 838 h 840"/>
                <a:gd name="T30" fmla="*/ 1457 w 1740"/>
                <a:gd name="T31" fmla="*/ 817 h 840"/>
                <a:gd name="T32" fmla="*/ 1315 w 1740"/>
                <a:gd name="T33" fmla="*/ 733 h 840"/>
                <a:gd name="T34" fmla="*/ 1221 w 1740"/>
                <a:gd name="T35" fmla="*/ 608 h 840"/>
                <a:gd name="T36" fmla="*/ 1185 w 1740"/>
                <a:gd name="T37" fmla="*/ 606 h 840"/>
                <a:gd name="T38" fmla="*/ 1118 w 1740"/>
                <a:gd name="T39" fmla="*/ 628 h 840"/>
                <a:gd name="T40" fmla="*/ 1039 w 1740"/>
                <a:gd name="T41" fmla="*/ 702 h 840"/>
                <a:gd name="T42" fmla="*/ 1057 w 1740"/>
                <a:gd name="T43" fmla="*/ 617 h 840"/>
                <a:gd name="T44" fmla="*/ 949 w 1740"/>
                <a:gd name="T45" fmla="*/ 548 h 840"/>
                <a:gd name="T46" fmla="*/ 849 w 1740"/>
                <a:gd name="T47" fmla="*/ 502 h 840"/>
                <a:gd name="T48" fmla="*/ 751 w 1740"/>
                <a:gd name="T49" fmla="*/ 541 h 840"/>
                <a:gd name="T50" fmla="*/ 663 w 1740"/>
                <a:gd name="T51" fmla="*/ 604 h 840"/>
                <a:gd name="T52" fmla="*/ 595 w 1740"/>
                <a:gd name="T53" fmla="*/ 684 h 840"/>
                <a:gd name="T54" fmla="*/ 563 w 1740"/>
                <a:gd name="T55" fmla="*/ 752 h 840"/>
                <a:gd name="T56" fmla="*/ 539 w 1740"/>
                <a:gd name="T57" fmla="*/ 755 h 840"/>
                <a:gd name="T58" fmla="*/ 570 w 1740"/>
                <a:gd name="T59" fmla="*/ 621 h 840"/>
                <a:gd name="T60" fmla="*/ 678 w 1740"/>
                <a:gd name="T61" fmla="*/ 526 h 840"/>
                <a:gd name="T62" fmla="*/ 741 w 1740"/>
                <a:gd name="T63" fmla="*/ 499 h 840"/>
                <a:gd name="T64" fmla="*/ 805 w 1740"/>
                <a:gd name="T65" fmla="*/ 479 h 840"/>
                <a:gd name="T66" fmla="*/ 871 w 1740"/>
                <a:gd name="T67" fmla="*/ 461 h 840"/>
                <a:gd name="T68" fmla="*/ 837 w 1740"/>
                <a:gd name="T69" fmla="*/ 394 h 840"/>
                <a:gd name="T70" fmla="*/ 571 w 1740"/>
                <a:gd name="T71" fmla="*/ 427 h 840"/>
                <a:gd name="T72" fmla="*/ 392 w 1740"/>
                <a:gd name="T73" fmla="*/ 362 h 840"/>
                <a:gd name="T74" fmla="*/ 132 w 1740"/>
                <a:gd name="T75" fmla="*/ 273 h 840"/>
                <a:gd name="T76" fmla="*/ 0 w 1740"/>
                <a:gd name="T77" fmla="*/ 229 h 840"/>
                <a:gd name="T78" fmla="*/ 805 w 1740"/>
                <a:gd name="T79" fmla="*/ 288 h 840"/>
                <a:gd name="T80" fmla="*/ 552 w 1740"/>
                <a:gd name="T81" fmla="*/ 337 h 840"/>
                <a:gd name="T82" fmla="*/ 342 w 1740"/>
                <a:gd name="T83" fmla="*/ 278 h 840"/>
                <a:gd name="T84" fmla="*/ 97 w 1740"/>
                <a:gd name="T85" fmla="*/ 201 h 840"/>
                <a:gd name="T86" fmla="*/ 7 w 1740"/>
                <a:gd name="T87" fmla="*/ 172 h 840"/>
                <a:gd name="T88" fmla="*/ 569 w 1740"/>
                <a:gd name="T89" fmla="*/ 315 h 840"/>
                <a:gd name="T90" fmla="*/ 834 w 1740"/>
                <a:gd name="T91" fmla="*/ 212 h 840"/>
                <a:gd name="T92" fmla="*/ 891 w 1740"/>
                <a:gd name="T93" fmla="*/ 193 h 840"/>
                <a:gd name="T94" fmla="*/ 867 w 1740"/>
                <a:gd name="T95" fmla="*/ 224 h 840"/>
                <a:gd name="T96" fmla="*/ 842 w 1740"/>
                <a:gd name="T97" fmla="*/ 284 h 840"/>
                <a:gd name="T98" fmla="*/ 886 w 1740"/>
                <a:gd name="T99" fmla="*/ 377 h 840"/>
                <a:gd name="T100" fmla="*/ 966 w 1740"/>
                <a:gd name="T101" fmla="*/ 491 h 840"/>
                <a:gd name="T102" fmla="*/ 1055 w 1740"/>
                <a:gd name="T103" fmla="*/ 564 h 840"/>
                <a:gd name="T104" fmla="*/ 1131 w 1740"/>
                <a:gd name="T105" fmla="*/ 575 h 840"/>
                <a:gd name="T106" fmla="*/ 1229 w 1740"/>
                <a:gd name="T107" fmla="*/ 514 h 840"/>
                <a:gd name="T108" fmla="*/ 1422 w 1740"/>
                <a:gd name="T109" fmla="*/ 34 h 840"/>
                <a:gd name="T110" fmla="*/ 1463 w 1740"/>
                <a:gd name="T111" fmla="*/ 2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40" h="840">
                  <a:moveTo>
                    <a:pt x="1494" y="6"/>
                  </a:moveTo>
                  <a:lnTo>
                    <a:pt x="1494" y="12"/>
                  </a:lnTo>
                  <a:lnTo>
                    <a:pt x="1491" y="19"/>
                  </a:lnTo>
                  <a:lnTo>
                    <a:pt x="1486" y="28"/>
                  </a:lnTo>
                  <a:lnTo>
                    <a:pt x="1480" y="37"/>
                  </a:lnTo>
                  <a:lnTo>
                    <a:pt x="1473" y="45"/>
                  </a:lnTo>
                  <a:lnTo>
                    <a:pt x="1467" y="52"/>
                  </a:lnTo>
                  <a:lnTo>
                    <a:pt x="1463" y="57"/>
                  </a:lnTo>
                  <a:lnTo>
                    <a:pt x="1462" y="59"/>
                  </a:lnTo>
                  <a:lnTo>
                    <a:pt x="1364" y="382"/>
                  </a:lnTo>
                  <a:lnTo>
                    <a:pt x="1357" y="396"/>
                  </a:lnTo>
                  <a:lnTo>
                    <a:pt x="1356" y="409"/>
                  </a:lnTo>
                  <a:lnTo>
                    <a:pt x="1358" y="422"/>
                  </a:lnTo>
                  <a:lnTo>
                    <a:pt x="1362" y="436"/>
                  </a:lnTo>
                  <a:lnTo>
                    <a:pt x="1369" y="450"/>
                  </a:lnTo>
                  <a:lnTo>
                    <a:pt x="1375" y="464"/>
                  </a:lnTo>
                  <a:lnTo>
                    <a:pt x="1381" y="477"/>
                  </a:lnTo>
                  <a:lnTo>
                    <a:pt x="1384" y="492"/>
                  </a:lnTo>
                  <a:lnTo>
                    <a:pt x="1387" y="513"/>
                  </a:lnTo>
                  <a:lnTo>
                    <a:pt x="1386" y="534"/>
                  </a:lnTo>
                  <a:lnTo>
                    <a:pt x="1377" y="552"/>
                  </a:lnTo>
                  <a:lnTo>
                    <a:pt x="1361" y="564"/>
                  </a:lnTo>
                  <a:lnTo>
                    <a:pt x="1353" y="561"/>
                  </a:lnTo>
                  <a:lnTo>
                    <a:pt x="1351" y="552"/>
                  </a:lnTo>
                  <a:lnTo>
                    <a:pt x="1351" y="544"/>
                  </a:lnTo>
                  <a:lnTo>
                    <a:pt x="1351" y="540"/>
                  </a:lnTo>
                  <a:lnTo>
                    <a:pt x="1358" y="529"/>
                  </a:lnTo>
                  <a:lnTo>
                    <a:pt x="1359" y="518"/>
                  </a:lnTo>
                  <a:lnTo>
                    <a:pt x="1358" y="506"/>
                  </a:lnTo>
                  <a:lnTo>
                    <a:pt x="1353" y="495"/>
                  </a:lnTo>
                  <a:lnTo>
                    <a:pt x="1349" y="485"/>
                  </a:lnTo>
                  <a:lnTo>
                    <a:pt x="1343" y="476"/>
                  </a:lnTo>
                  <a:lnTo>
                    <a:pt x="1336" y="469"/>
                  </a:lnTo>
                  <a:lnTo>
                    <a:pt x="1328" y="464"/>
                  </a:lnTo>
                  <a:lnTo>
                    <a:pt x="1321" y="479"/>
                  </a:lnTo>
                  <a:lnTo>
                    <a:pt x="1313" y="493"/>
                  </a:lnTo>
                  <a:lnTo>
                    <a:pt x="1304" y="507"/>
                  </a:lnTo>
                  <a:lnTo>
                    <a:pt x="1295" y="521"/>
                  </a:lnTo>
                  <a:lnTo>
                    <a:pt x="1285" y="535"/>
                  </a:lnTo>
                  <a:lnTo>
                    <a:pt x="1274" y="549"/>
                  </a:lnTo>
                  <a:lnTo>
                    <a:pt x="1263" y="561"/>
                  </a:lnTo>
                  <a:lnTo>
                    <a:pt x="1251" y="573"/>
                  </a:lnTo>
                  <a:lnTo>
                    <a:pt x="1267" y="597"/>
                  </a:lnTo>
                  <a:lnTo>
                    <a:pt x="1284" y="620"/>
                  </a:lnTo>
                  <a:lnTo>
                    <a:pt x="1303" y="642"/>
                  </a:lnTo>
                  <a:lnTo>
                    <a:pt x="1322" y="663"/>
                  </a:lnTo>
                  <a:lnTo>
                    <a:pt x="1342" y="682"/>
                  </a:lnTo>
                  <a:lnTo>
                    <a:pt x="1362" y="702"/>
                  </a:lnTo>
                  <a:lnTo>
                    <a:pt x="1384" y="719"/>
                  </a:lnTo>
                  <a:lnTo>
                    <a:pt x="1407" y="737"/>
                  </a:lnTo>
                  <a:lnTo>
                    <a:pt x="1430" y="752"/>
                  </a:lnTo>
                  <a:lnTo>
                    <a:pt x="1455" y="765"/>
                  </a:lnTo>
                  <a:lnTo>
                    <a:pt x="1480" y="777"/>
                  </a:lnTo>
                  <a:lnTo>
                    <a:pt x="1505" y="788"/>
                  </a:lnTo>
                  <a:lnTo>
                    <a:pt x="1531" y="797"/>
                  </a:lnTo>
                  <a:lnTo>
                    <a:pt x="1557" y="805"/>
                  </a:lnTo>
                  <a:lnTo>
                    <a:pt x="1585" y="810"/>
                  </a:lnTo>
                  <a:lnTo>
                    <a:pt x="1612" y="814"/>
                  </a:lnTo>
                  <a:lnTo>
                    <a:pt x="1629" y="815"/>
                  </a:lnTo>
                  <a:lnTo>
                    <a:pt x="1645" y="816"/>
                  </a:lnTo>
                  <a:lnTo>
                    <a:pt x="1661" y="816"/>
                  </a:lnTo>
                  <a:lnTo>
                    <a:pt x="1677" y="815"/>
                  </a:lnTo>
                  <a:lnTo>
                    <a:pt x="1693" y="814"/>
                  </a:lnTo>
                  <a:lnTo>
                    <a:pt x="1709" y="813"/>
                  </a:lnTo>
                  <a:lnTo>
                    <a:pt x="1725" y="811"/>
                  </a:lnTo>
                  <a:lnTo>
                    <a:pt x="1740" y="811"/>
                  </a:lnTo>
                  <a:lnTo>
                    <a:pt x="1738" y="816"/>
                  </a:lnTo>
                  <a:lnTo>
                    <a:pt x="1734" y="820"/>
                  </a:lnTo>
                  <a:lnTo>
                    <a:pt x="1730" y="822"/>
                  </a:lnTo>
                  <a:lnTo>
                    <a:pt x="1724" y="824"/>
                  </a:lnTo>
                  <a:lnTo>
                    <a:pt x="1718" y="825"/>
                  </a:lnTo>
                  <a:lnTo>
                    <a:pt x="1714" y="828"/>
                  </a:lnTo>
                  <a:lnTo>
                    <a:pt x="1708" y="830"/>
                  </a:lnTo>
                  <a:lnTo>
                    <a:pt x="1703" y="832"/>
                  </a:lnTo>
                  <a:lnTo>
                    <a:pt x="1656" y="838"/>
                  </a:lnTo>
                  <a:lnTo>
                    <a:pt x="1611" y="840"/>
                  </a:lnTo>
                  <a:lnTo>
                    <a:pt x="1569" y="839"/>
                  </a:lnTo>
                  <a:lnTo>
                    <a:pt x="1528" y="835"/>
                  </a:lnTo>
                  <a:lnTo>
                    <a:pt x="1491" y="828"/>
                  </a:lnTo>
                  <a:lnTo>
                    <a:pt x="1457" y="817"/>
                  </a:lnTo>
                  <a:lnTo>
                    <a:pt x="1425" y="806"/>
                  </a:lnTo>
                  <a:lnTo>
                    <a:pt x="1394" y="791"/>
                  </a:lnTo>
                  <a:lnTo>
                    <a:pt x="1366" y="773"/>
                  </a:lnTo>
                  <a:lnTo>
                    <a:pt x="1339" y="754"/>
                  </a:lnTo>
                  <a:lnTo>
                    <a:pt x="1315" y="733"/>
                  </a:lnTo>
                  <a:lnTo>
                    <a:pt x="1293" y="710"/>
                  </a:lnTo>
                  <a:lnTo>
                    <a:pt x="1273" y="687"/>
                  </a:lnTo>
                  <a:lnTo>
                    <a:pt x="1254" y="662"/>
                  </a:lnTo>
                  <a:lnTo>
                    <a:pt x="1237" y="635"/>
                  </a:lnTo>
                  <a:lnTo>
                    <a:pt x="1221" y="608"/>
                  </a:lnTo>
                  <a:lnTo>
                    <a:pt x="1215" y="602"/>
                  </a:lnTo>
                  <a:lnTo>
                    <a:pt x="1209" y="599"/>
                  </a:lnTo>
                  <a:lnTo>
                    <a:pt x="1201" y="599"/>
                  </a:lnTo>
                  <a:lnTo>
                    <a:pt x="1193" y="603"/>
                  </a:lnTo>
                  <a:lnTo>
                    <a:pt x="1185" y="606"/>
                  </a:lnTo>
                  <a:lnTo>
                    <a:pt x="1176" y="611"/>
                  </a:lnTo>
                  <a:lnTo>
                    <a:pt x="1168" y="614"/>
                  </a:lnTo>
                  <a:lnTo>
                    <a:pt x="1160" y="617"/>
                  </a:lnTo>
                  <a:lnTo>
                    <a:pt x="1138" y="620"/>
                  </a:lnTo>
                  <a:lnTo>
                    <a:pt x="1118" y="628"/>
                  </a:lnTo>
                  <a:lnTo>
                    <a:pt x="1099" y="639"/>
                  </a:lnTo>
                  <a:lnTo>
                    <a:pt x="1081" y="652"/>
                  </a:lnTo>
                  <a:lnTo>
                    <a:pt x="1065" y="667"/>
                  </a:lnTo>
                  <a:lnTo>
                    <a:pt x="1052" y="685"/>
                  </a:lnTo>
                  <a:lnTo>
                    <a:pt x="1039" y="702"/>
                  </a:lnTo>
                  <a:lnTo>
                    <a:pt x="1028" y="719"/>
                  </a:lnTo>
                  <a:lnTo>
                    <a:pt x="1028" y="710"/>
                  </a:lnTo>
                  <a:lnTo>
                    <a:pt x="1033" y="680"/>
                  </a:lnTo>
                  <a:lnTo>
                    <a:pt x="1042" y="646"/>
                  </a:lnTo>
                  <a:lnTo>
                    <a:pt x="1057" y="617"/>
                  </a:lnTo>
                  <a:lnTo>
                    <a:pt x="1034" y="608"/>
                  </a:lnTo>
                  <a:lnTo>
                    <a:pt x="1012" y="595"/>
                  </a:lnTo>
                  <a:lnTo>
                    <a:pt x="990" y="581"/>
                  </a:lnTo>
                  <a:lnTo>
                    <a:pt x="970" y="565"/>
                  </a:lnTo>
                  <a:lnTo>
                    <a:pt x="949" y="548"/>
                  </a:lnTo>
                  <a:lnTo>
                    <a:pt x="928" y="529"/>
                  </a:lnTo>
                  <a:lnTo>
                    <a:pt x="910" y="511"/>
                  </a:lnTo>
                  <a:lnTo>
                    <a:pt x="891" y="492"/>
                  </a:lnTo>
                  <a:lnTo>
                    <a:pt x="871" y="496"/>
                  </a:lnTo>
                  <a:lnTo>
                    <a:pt x="849" y="502"/>
                  </a:lnTo>
                  <a:lnTo>
                    <a:pt x="829" y="507"/>
                  </a:lnTo>
                  <a:lnTo>
                    <a:pt x="808" y="514"/>
                  </a:lnTo>
                  <a:lnTo>
                    <a:pt x="789" y="522"/>
                  </a:lnTo>
                  <a:lnTo>
                    <a:pt x="769" y="530"/>
                  </a:lnTo>
                  <a:lnTo>
                    <a:pt x="751" y="541"/>
                  </a:lnTo>
                  <a:lnTo>
                    <a:pt x="732" y="552"/>
                  </a:lnTo>
                  <a:lnTo>
                    <a:pt x="714" y="564"/>
                  </a:lnTo>
                  <a:lnTo>
                    <a:pt x="697" y="576"/>
                  </a:lnTo>
                  <a:lnTo>
                    <a:pt x="679" y="590"/>
                  </a:lnTo>
                  <a:lnTo>
                    <a:pt x="663" y="604"/>
                  </a:lnTo>
                  <a:lnTo>
                    <a:pt x="647" y="620"/>
                  </a:lnTo>
                  <a:lnTo>
                    <a:pt x="632" y="636"/>
                  </a:lnTo>
                  <a:lnTo>
                    <a:pt x="617" y="654"/>
                  </a:lnTo>
                  <a:lnTo>
                    <a:pt x="603" y="671"/>
                  </a:lnTo>
                  <a:lnTo>
                    <a:pt x="595" y="684"/>
                  </a:lnTo>
                  <a:lnTo>
                    <a:pt x="587" y="697"/>
                  </a:lnTo>
                  <a:lnTo>
                    <a:pt x="580" y="711"/>
                  </a:lnTo>
                  <a:lnTo>
                    <a:pt x="575" y="724"/>
                  </a:lnTo>
                  <a:lnTo>
                    <a:pt x="569" y="738"/>
                  </a:lnTo>
                  <a:lnTo>
                    <a:pt x="563" y="752"/>
                  </a:lnTo>
                  <a:lnTo>
                    <a:pt x="559" y="767"/>
                  </a:lnTo>
                  <a:lnTo>
                    <a:pt x="554" y="780"/>
                  </a:lnTo>
                  <a:lnTo>
                    <a:pt x="546" y="775"/>
                  </a:lnTo>
                  <a:lnTo>
                    <a:pt x="541" y="765"/>
                  </a:lnTo>
                  <a:lnTo>
                    <a:pt x="539" y="755"/>
                  </a:lnTo>
                  <a:lnTo>
                    <a:pt x="536" y="745"/>
                  </a:lnTo>
                  <a:lnTo>
                    <a:pt x="536" y="710"/>
                  </a:lnTo>
                  <a:lnTo>
                    <a:pt x="541" y="679"/>
                  </a:lnTo>
                  <a:lnTo>
                    <a:pt x="553" y="649"/>
                  </a:lnTo>
                  <a:lnTo>
                    <a:pt x="570" y="621"/>
                  </a:lnTo>
                  <a:lnTo>
                    <a:pt x="590" y="596"/>
                  </a:lnTo>
                  <a:lnTo>
                    <a:pt x="614" y="573"/>
                  </a:lnTo>
                  <a:lnTo>
                    <a:pt x="639" y="552"/>
                  </a:lnTo>
                  <a:lnTo>
                    <a:pt x="667" y="533"/>
                  </a:lnTo>
                  <a:lnTo>
                    <a:pt x="678" y="526"/>
                  </a:lnTo>
                  <a:lnTo>
                    <a:pt x="691" y="520"/>
                  </a:lnTo>
                  <a:lnTo>
                    <a:pt x="703" y="514"/>
                  </a:lnTo>
                  <a:lnTo>
                    <a:pt x="715" y="508"/>
                  </a:lnTo>
                  <a:lnTo>
                    <a:pt x="728" y="504"/>
                  </a:lnTo>
                  <a:lnTo>
                    <a:pt x="741" y="499"/>
                  </a:lnTo>
                  <a:lnTo>
                    <a:pt x="753" y="495"/>
                  </a:lnTo>
                  <a:lnTo>
                    <a:pt x="766" y="490"/>
                  </a:lnTo>
                  <a:lnTo>
                    <a:pt x="779" y="487"/>
                  </a:lnTo>
                  <a:lnTo>
                    <a:pt x="791" y="483"/>
                  </a:lnTo>
                  <a:lnTo>
                    <a:pt x="805" y="479"/>
                  </a:lnTo>
                  <a:lnTo>
                    <a:pt x="818" y="475"/>
                  </a:lnTo>
                  <a:lnTo>
                    <a:pt x="832" y="472"/>
                  </a:lnTo>
                  <a:lnTo>
                    <a:pt x="844" y="468"/>
                  </a:lnTo>
                  <a:lnTo>
                    <a:pt x="858" y="465"/>
                  </a:lnTo>
                  <a:lnTo>
                    <a:pt x="871" y="461"/>
                  </a:lnTo>
                  <a:lnTo>
                    <a:pt x="865" y="449"/>
                  </a:lnTo>
                  <a:lnTo>
                    <a:pt x="858" y="435"/>
                  </a:lnTo>
                  <a:lnTo>
                    <a:pt x="851" y="421"/>
                  </a:lnTo>
                  <a:lnTo>
                    <a:pt x="844" y="408"/>
                  </a:lnTo>
                  <a:lnTo>
                    <a:pt x="837" y="394"/>
                  </a:lnTo>
                  <a:lnTo>
                    <a:pt x="832" y="381"/>
                  </a:lnTo>
                  <a:lnTo>
                    <a:pt x="825" y="366"/>
                  </a:lnTo>
                  <a:lnTo>
                    <a:pt x="820" y="352"/>
                  </a:lnTo>
                  <a:lnTo>
                    <a:pt x="579" y="430"/>
                  </a:lnTo>
                  <a:lnTo>
                    <a:pt x="571" y="427"/>
                  </a:lnTo>
                  <a:lnTo>
                    <a:pt x="552" y="419"/>
                  </a:lnTo>
                  <a:lnTo>
                    <a:pt x="523" y="408"/>
                  </a:lnTo>
                  <a:lnTo>
                    <a:pt x="485" y="394"/>
                  </a:lnTo>
                  <a:lnTo>
                    <a:pt x="441" y="378"/>
                  </a:lnTo>
                  <a:lnTo>
                    <a:pt x="392" y="362"/>
                  </a:lnTo>
                  <a:lnTo>
                    <a:pt x="340" y="344"/>
                  </a:lnTo>
                  <a:lnTo>
                    <a:pt x="287" y="325"/>
                  </a:lnTo>
                  <a:lnTo>
                    <a:pt x="233" y="307"/>
                  </a:lnTo>
                  <a:lnTo>
                    <a:pt x="181" y="290"/>
                  </a:lnTo>
                  <a:lnTo>
                    <a:pt x="132" y="273"/>
                  </a:lnTo>
                  <a:lnTo>
                    <a:pt x="89" y="258"/>
                  </a:lnTo>
                  <a:lnTo>
                    <a:pt x="53" y="246"/>
                  </a:lnTo>
                  <a:lnTo>
                    <a:pt x="24" y="237"/>
                  </a:lnTo>
                  <a:lnTo>
                    <a:pt x="7" y="231"/>
                  </a:lnTo>
                  <a:lnTo>
                    <a:pt x="0" y="229"/>
                  </a:lnTo>
                  <a:lnTo>
                    <a:pt x="0" y="202"/>
                  </a:lnTo>
                  <a:lnTo>
                    <a:pt x="569" y="402"/>
                  </a:lnTo>
                  <a:lnTo>
                    <a:pt x="812" y="321"/>
                  </a:lnTo>
                  <a:lnTo>
                    <a:pt x="807" y="306"/>
                  </a:lnTo>
                  <a:lnTo>
                    <a:pt x="805" y="288"/>
                  </a:lnTo>
                  <a:lnTo>
                    <a:pt x="799" y="275"/>
                  </a:lnTo>
                  <a:lnTo>
                    <a:pt x="787" y="271"/>
                  </a:lnTo>
                  <a:lnTo>
                    <a:pt x="582" y="340"/>
                  </a:lnTo>
                  <a:lnTo>
                    <a:pt x="572" y="341"/>
                  </a:lnTo>
                  <a:lnTo>
                    <a:pt x="552" y="337"/>
                  </a:lnTo>
                  <a:lnTo>
                    <a:pt x="523" y="330"/>
                  </a:lnTo>
                  <a:lnTo>
                    <a:pt x="485" y="321"/>
                  </a:lnTo>
                  <a:lnTo>
                    <a:pt x="441" y="308"/>
                  </a:lnTo>
                  <a:lnTo>
                    <a:pt x="393" y="294"/>
                  </a:lnTo>
                  <a:lnTo>
                    <a:pt x="342" y="278"/>
                  </a:lnTo>
                  <a:lnTo>
                    <a:pt x="289" y="262"/>
                  </a:lnTo>
                  <a:lnTo>
                    <a:pt x="237" y="246"/>
                  </a:lnTo>
                  <a:lnTo>
                    <a:pt x="187" y="230"/>
                  </a:lnTo>
                  <a:lnTo>
                    <a:pt x="139" y="214"/>
                  </a:lnTo>
                  <a:lnTo>
                    <a:pt x="97" y="201"/>
                  </a:lnTo>
                  <a:lnTo>
                    <a:pt x="61" y="189"/>
                  </a:lnTo>
                  <a:lnTo>
                    <a:pt x="35" y="180"/>
                  </a:lnTo>
                  <a:lnTo>
                    <a:pt x="16" y="174"/>
                  </a:lnTo>
                  <a:lnTo>
                    <a:pt x="10" y="172"/>
                  </a:lnTo>
                  <a:lnTo>
                    <a:pt x="7" y="172"/>
                  </a:lnTo>
                  <a:lnTo>
                    <a:pt x="5" y="165"/>
                  </a:lnTo>
                  <a:lnTo>
                    <a:pt x="5" y="158"/>
                  </a:lnTo>
                  <a:lnTo>
                    <a:pt x="5" y="151"/>
                  </a:lnTo>
                  <a:lnTo>
                    <a:pt x="5" y="143"/>
                  </a:lnTo>
                  <a:lnTo>
                    <a:pt x="569" y="315"/>
                  </a:lnTo>
                  <a:lnTo>
                    <a:pt x="785" y="243"/>
                  </a:lnTo>
                  <a:lnTo>
                    <a:pt x="794" y="237"/>
                  </a:lnTo>
                  <a:lnTo>
                    <a:pt x="805" y="229"/>
                  </a:lnTo>
                  <a:lnTo>
                    <a:pt x="819" y="220"/>
                  </a:lnTo>
                  <a:lnTo>
                    <a:pt x="834" y="212"/>
                  </a:lnTo>
                  <a:lnTo>
                    <a:pt x="849" y="204"/>
                  </a:lnTo>
                  <a:lnTo>
                    <a:pt x="864" y="196"/>
                  </a:lnTo>
                  <a:lnTo>
                    <a:pt x="876" y="190"/>
                  </a:lnTo>
                  <a:lnTo>
                    <a:pt x="888" y="186"/>
                  </a:lnTo>
                  <a:lnTo>
                    <a:pt x="891" y="193"/>
                  </a:lnTo>
                  <a:lnTo>
                    <a:pt x="890" y="200"/>
                  </a:lnTo>
                  <a:lnTo>
                    <a:pt x="886" y="205"/>
                  </a:lnTo>
                  <a:lnTo>
                    <a:pt x="880" y="212"/>
                  </a:lnTo>
                  <a:lnTo>
                    <a:pt x="874" y="218"/>
                  </a:lnTo>
                  <a:lnTo>
                    <a:pt x="867" y="224"/>
                  </a:lnTo>
                  <a:lnTo>
                    <a:pt x="861" y="230"/>
                  </a:lnTo>
                  <a:lnTo>
                    <a:pt x="858" y="237"/>
                  </a:lnTo>
                  <a:lnTo>
                    <a:pt x="848" y="254"/>
                  </a:lnTo>
                  <a:lnTo>
                    <a:pt x="842" y="269"/>
                  </a:lnTo>
                  <a:lnTo>
                    <a:pt x="842" y="284"/>
                  </a:lnTo>
                  <a:lnTo>
                    <a:pt x="845" y="300"/>
                  </a:lnTo>
                  <a:lnTo>
                    <a:pt x="852" y="316"/>
                  </a:lnTo>
                  <a:lnTo>
                    <a:pt x="861" y="333"/>
                  </a:lnTo>
                  <a:lnTo>
                    <a:pt x="873" y="354"/>
                  </a:lnTo>
                  <a:lnTo>
                    <a:pt x="886" y="377"/>
                  </a:lnTo>
                  <a:lnTo>
                    <a:pt x="901" y="401"/>
                  </a:lnTo>
                  <a:lnTo>
                    <a:pt x="916" y="424"/>
                  </a:lnTo>
                  <a:lnTo>
                    <a:pt x="932" y="447"/>
                  </a:lnTo>
                  <a:lnTo>
                    <a:pt x="949" y="469"/>
                  </a:lnTo>
                  <a:lnTo>
                    <a:pt x="966" y="491"/>
                  </a:lnTo>
                  <a:lnTo>
                    <a:pt x="985" y="513"/>
                  </a:lnTo>
                  <a:lnTo>
                    <a:pt x="1005" y="533"/>
                  </a:lnTo>
                  <a:lnTo>
                    <a:pt x="1026" y="552"/>
                  </a:lnTo>
                  <a:lnTo>
                    <a:pt x="1040" y="558"/>
                  </a:lnTo>
                  <a:lnTo>
                    <a:pt x="1055" y="564"/>
                  </a:lnTo>
                  <a:lnTo>
                    <a:pt x="1069" y="568"/>
                  </a:lnTo>
                  <a:lnTo>
                    <a:pt x="1084" y="573"/>
                  </a:lnTo>
                  <a:lnTo>
                    <a:pt x="1100" y="575"/>
                  </a:lnTo>
                  <a:lnTo>
                    <a:pt x="1115" y="576"/>
                  </a:lnTo>
                  <a:lnTo>
                    <a:pt x="1131" y="575"/>
                  </a:lnTo>
                  <a:lnTo>
                    <a:pt x="1147" y="573"/>
                  </a:lnTo>
                  <a:lnTo>
                    <a:pt x="1169" y="561"/>
                  </a:lnTo>
                  <a:lnTo>
                    <a:pt x="1190" y="548"/>
                  </a:lnTo>
                  <a:lnTo>
                    <a:pt x="1209" y="533"/>
                  </a:lnTo>
                  <a:lnTo>
                    <a:pt x="1229" y="514"/>
                  </a:lnTo>
                  <a:lnTo>
                    <a:pt x="1246" y="496"/>
                  </a:lnTo>
                  <a:lnTo>
                    <a:pt x="1262" y="476"/>
                  </a:lnTo>
                  <a:lnTo>
                    <a:pt x="1276" y="454"/>
                  </a:lnTo>
                  <a:lnTo>
                    <a:pt x="1288" y="432"/>
                  </a:lnTo>
                  <a:lnTo>
                    <a:pt x="1422" y="34"/>
                  </a:lnTo>
                  <a:lnTo>
                    <a:pt x="1429" y="27"/>
                  </a:lnTo>
                  <a:lnTo>
                    <a:pt x="1437" y="19"/>
                  </a:lnTo>
                  <a:lnTo>
                    <a:pt x="1445" y="12"/>
                  </a:lnTo>
                  <a:lnTo>
                    <a:pt x="1453" y="6"/>
                  </a:lnTo>
                  <a:lnTo>
                    <a:pt x="1463" y="2"/>
                  </a:lnTo>
                  <a:lnTo>
                    <a:pt x="1473" y="0"/>
                  </a:lnTo>
                  <a:lnTo>
                    <a:pt x="1483" y="2"/>
                  </a:lnTo>
                  <a:lnTo>
                    <a:pt x="149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3" name="Freeform 105"/>
            <p:cNvSpPr>
              <a:spLocks/>
            </p:cNvSpPr>
            <p:nvPr/>
          </p:nvSpPr>
          <p:spPr bwMode="auto">
            <a:xfrm>
              <a:off x="3106" y="3227"/>
              <a:ext cx="361" cy="452"/>
            </a:xfrm>
            <a:custGeom>
              <a:avLst/>
              <a:gdLst>
                <a:gd name="T0" fmla="*/ 341 w 722"/>
                <a:gd name="T1" fmla="*/ 809 h 903"/>
                <a:gd name="T2" fmla="*/ 409 w 722"/>
                <a:gd name="T3" fmla="*/ 362 h 903"/>
                <a:gd name="T4" fmla="*/ 485 w 722"/>
                <a:gd name="T5" fmla="*/ 199 h 903"/>
                <a:gd name="T6" fmla="*/ 574 w 722"/>
                <a:gd name="T7" fmla="*/ 189 h 903"/>
                <a:gd name="T8" fmla="*/ 575 w 722"/>
                <a:gd name="T9" fmla="*/ 555 h 903"/>
                <a:gd name="T10" fmla="*/ 644 w 722"/>
                <a:gd name="T11" fmla="*/ 513 h 903"/>
                <a:gd name="T12" fmla="*/ 679 w 722"/>
                <a:gd name="T13" fmla="*/ 431 h 903"/>
                <a:gd name="T14" fmla="*/ 698 w 722"/>
                <a:gd name="T15" fmla="*/ 180 h 903"/>
                <a:gd name="T16" fmla="*/ 677 w 722"/>
                <a:gd name="T17" fmla="*/ 98 h 903"/>
                <a:gd name="T18" fmla="*/ 609 w 722"/>
                <a:gd name="T19" fmla="*/ 38 h 903"/>
                <a:gd name="T20" fmla="*/ 498 w 722"/>
                <a:gd name="T21" fmla="*/ 30 h 903"/>
                <a:gd name="T22" fmla="*/ 387 w 722"/>
                <a:gd name="T23" fmla="*/ 44 h 903"/>
                <a:gd name="T24" fmla="*/ 281 w 722"/>
                <a:gd name="T25" fmla="*/ 75 h 903"/>
                <a:gd name="T26" fmla="*/ 170 w 722"/>
                <a:gd name="T27" fmla="*/ 126 h 903"/>
                <a:gd name="T28" fmla="*/ 99 w 722"/>
                <a:gd name="T29" fmla="*/ 211 h 903"/>
                <a:gd name="T30" fmla="*/ 45 w 722"/>
                <a:gd name="T31" fmla="*/ 465 h 903"/>
                <a:gd name="T32" fmla="*/ 56 w 722"/>
                <a:gd name="T33" fmla="*/ 566 h 903"/>
                <a:gd name="T34" fmla="*/ 111 w 722"/>
                <a:gd name="T35" fmla="*/ 641 h 903"/>
                <a:gd name="T36" fmla="*/ 174 w 722"/>
                <a:gd name="T37" fmla="*/ 661 h 903"/>
                <a:gd name="T38" fmla="*/ 227 w 722"/>
                <a:gd name="T39" fmla="*/ 668 h 903"/>
                <a:gd name="T40" fmla="*/ 275 w 722"/>
                <a:gd name="T41" fmla="*/ 665 h 903"/>
                <a:gd name="T42" fmla="*/ 329 w 722"/>
                <a:gd name="T43" fmla="*/ 652 h 903"/>
                <a:gd name="T44" fmla="*/ 329 w 722"/>
                <a:gd name="T45" fmla="*/ 677 h 903"/>
                <a:gd name="T46" fmla="*/ 276 w 722"/>
                <a:gd name="T47" fmla="*/ 692 h 903"/>
                <a:gd name="T48" fmla="*/ 226 w 722"/>
                <a:gd name="T49" fmla="*/ 699 h 903"/>
                <a:gd name="T50" fmla="*/ 176 w 722"/>
                <a:gd name="T51" fmla="*/ 698 h 903"/>
                <a:gd name="T52" fmla="*/ 123 w 722"/>
                <a:gd name="T53" fmla="*/ 687 h 903"/>
                <a:gd name="T54" fmla="*/ 55 w 722"/>
                <a:gd name="T55" fmla="*/ 650 h 903"/>
                <a:gd name="T56" fmla="*/ 10 w 722"/>
                <a:gd name="T57" fmla="*/ 586 h 903"/>
                <a:gd name="T58" fmla="*/ 7 w 722"/>
                <a:gd name="T59" fmla="*/ 365 h 903"/>
                <a:gd name="T60" fmla="*/ 62 w 722"/>
                <a:gd name="T61" fmla="*/ 157 h 903"/>
                <a:gd name="T62" fmla="*/ 99 w 722"/>
                <a:gd name="T63" fmla="*/ 107 h 903"/>
                <a:gd name="T64" fmla="*/ 143 w 722"/>
                <a:gd name="T65" fmla="*/ 78 h 903"/>
                <a:gd name="T66" fmla="*/ 199 w 722"/>
                <a:gd name="T67" fmla="*/ 59 h 903"/>
                <a:gd name="T68" fmla="*/ 273 w 722"/>
                <a:gd name="T69" fmla="*/ 39 h 903"/>
                <a:gd name="T70" fmla="*/ 303 w 722"/>
                <a:gd name="T71" fmla="*/ 33 h 903"/>
                <a:gd name="T72" fmla="*/ 375 w 722"/>
                <a:gd name="T73" fmla="*/ 20 h 903"/>
                <a:gd name="T74" fmla="*/ 461 w 722"/>
                <a:gd name="T75" fmla="*/ 6 h 903"/>
                <a:gd name="T76" fmla="*/ 531 w 722"/>
                <a:gd name="T77" fmla="*/ 0 h 903"/>
                <a:gd name="T78" fmla="*/ 629 w 722"/>
                <a:gd name="T79" fmla="*/ 13 h 903"/>
                <a:gd name="T80" fmla="*/ 699 w 722"/>
                <a:gd name="T81" fmla="*/ 69 h 903"/>
                <a:gd name="T82" fmla="*/ 722 w 722"/>
                <a:gd name="T83" fmla="*/ 209 h 903"/>
                <a:gd name="T84" fmla="*/ 719 w 722"/>
                <a:gd name="T85" fmla="*/ 362 h 903"/>
                <a:gd name="T86" fmla="*/ 708 w 722"/>
                <a:gd name="T87" fmla="*/ 470 h 903"/>
                <a:gd name="T88" fmla="*/ 650 w 722"/>
                <a:gd name="T89" fmla="*/ 555 h 903"/>
                <a:gd name="T90" fmla="*/ 602 w 722"/>
                <a:gd name="T91" fmla="*/ 584 h 903"/>
                <a:gd name="T92" fmla="*/ 553 w 722"/>
                <a:gd name="T93" fmla="*/ 609 h 903"/>
                <a:gd name="T94" fmla="*/ 577 w 722"/>
                <a:gd name="T95" fmla="*/ 213 h 903"/>
                <a:gd name="T96" fmla="*/ 500 w 722"/>
                <a:gd name="T97" fmla="*/ 225 h 903"/>
                <a:gd name="T98" fmla="*/ 356 w 722"/>
                <a:gd name="T99" fmla="*/ 903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22" h="903">
                  <a:moveTo>
                    <a:pt x="356" y="903"/>
                  </a:moveTo>
                  <a:lnTo>
                    <a:pt x="328" y="903"/>
                  </a:lnTo>
                  <a:lnTo>
                    <a:pt x="332" y="878"/>
                  </a:lnTo>
                  <a:lnTo>
                    <a:pt x="341" y="809"/>
                  </a:lnTo>
                  <a:lnTo>
                    <a:pt x="354" y="710"/>
                  </a:lnTo>
                  <a:lnTo>
                    <a:pt x="371" y="593"/>
                  </a:lnTo>
                  <a:lnTo>
                    <a:pt x="389" y="474"/>
                  </a:lnTo>
                  <a:lnTo>
                    <a:pt x="409" y="362"/>
                  </a:lnTo>
                  <a:lnTo>
                    <a:pt x="428" y="272"/>
                  </a:lnTo>
                  <a:lnTo>
                    <a:pt x="446" y="215"/>
                  </a:lnTo>
                  <a:lnTo>
                    <a:pt x="464" y="207"/>
                  </a:lnTo>
                  <a:lnTo>
                    <a:pt x="485" y="199"/>
                  </a:lnTo>
                  <a:lnTo>
                    <a:pt x="507" y="194"/>
                  </a:lnTo>
                  <a:lnTo>
                    <a:pt x="529" y="189"/>
                  </a:lnTo>
                  <a:lnTo>
                    <a:pt x="551" y="188"/>
                  </a:lnTo>
                  <a:lnTo>
                    <a:pt x="574" y="189"/>
                  </a:lnTo>
                  <a:lnTo>
                    <a:pt x="594" y="194"/>
                  </a:lnTo>
                  <a:lnTo>
                    <a:pt x="615" y="203"/>
                  </a:lnTo>
                  <a:lnTo>
                    <a:pt x="559" y="561"/>
                  </a:lnTo>
                  <a:lnTo>
                    <a:pt x="575" y="555"/>
                  </a:lnTo>
                  <a:lnTo>
                    <a:pt x="592" y="547"/>
                  </a:lnTo>
                  <a:lnTo>
                    <a:pt x="609" y="538"/>
                  </a:lnTo>
                  <a:lnTo>
                    <a:pt x="628" y="527"/>
                  </a:lnTo>
                  <a:lnTo>
                    <a:pt x="644" y="513"/>
                  </a:lnTo>
                  <a:lnTo>
                    <a:pt x="658" y="499"/>
                  </a:lnTo>
                  <a:lnTo>
                    <a:pt x="669" y="483"/>
                  </a:lnTo>
                  <a:lnTo>
                    <a:pt x="676" y="467"/>
                  </a:lnTo>
                  <a:lnTo>
                    <a:pt x="679" y="431"/>
                  </a:lnTo>
                  <a:lnTo>
                    <a:pt x="688" y="348"/>
                  </a:lnTo>
                  <a:lnTo>
                    <a:pt x="696" y="258"/>
                  </a:lnTo>
                  <a:lnTo>
                    <a:pt x="699" y="197"/>
                  </a:lnTo>
                  <a:lnTo>
                    <a:pt x="698" y="180"/>
                  </a:lnTo>
                  <a:lnTo>
                    <a:pt x="696" y="160"/>
                  </a:lnTo>
                  <a:lnTo>
                    <a:pt x="691" y="139"/>
                  </a:lnTo>
                  <a:lnTo>
                    <a:pt x="685" y="119"/>
                  </a:lnTo>
                  <a:lnTo>
                    <a:pt x="677" y="98"/>
                  </a:lnTo>
                  <a:lnTo>
                    <a:pt x="667" y="77"/>
                  </a:lnTo>
                  <a:lnTo>
                    <a:pt x="653" y="60"/>
                  </a:lnTo>
                  <a:lnTo>
                    <a:pt x="637" y="44"/>
                  </a:lnTo>
                  <a:lnTo>
                    <a:pt x="609" y="38"/>
                  </a:lnTo>
                  <a:lnTo>
                    <a:pt x="580" y="33"/>
                  </a:lnTo>
                  <a:lnTo>
                    <a:pt x="553" y="31"/>
                  </a:lnTo>
                  <a:lnTo>
                    <a:pt x="525" y="30"/>
                  </a:lnTo>
                  <a:lnTo>
                    <a:pt x="498" y="30"/>
                  </a:lnTo>
                  <a:lnTo>
                    <a:pt x="470" y="31"/>
                  </a:lnTo>
                  <a:lnTo>
                    <a:pt x="441" y="35"/>
                  </a:lnTo>
                  <a:lnTo>
                    <a:pt x="415" y="38"/>
                  </a:lnTo>
                  <a:lnTo>
                    <a:pt x="387" y="44"/>
                  </a:lnTo>
                  <a:lnTo>
                    <a:pt x="360" y="50"/>
                  </a:lnTo>
                  <a:lnTo>
                    <a:pt x="333" y="58"/>
                  </a:lnTo>
                  <a:lnTo>
                    <a:pt x="307" y="66"/>
                  </a:lnTo>
                  <a:lnTo>
                    <a:pt x="281" y="75"/>
                  </a:lnTo>
                  <a:lnTo>
                    <a:pt x="256" y="84"/>
                  </a:lnTo>
                  <a:lnTo>
                    <a:pt x="230" y="94"/>
                  </a:lnTo>
                  <a:lnTo>
                    <a:pt x="206" y="106"/>
                  </a:lnTo>
                  <a:lnTo>
                    <a:pt x="170" y="126"/>
                  </a:lnTo>
                  <a:lnTo>
                    <a:pt x="143" y="146"/>
                  </a:lnTo>
                  <a:lnTo>
                    <a:pt x="123" y="167"/>
                  </a:lnTo>
                  <a:lnTo>
                    <a:pt x="109" y="189"/>
                  </a:lnTo>
                  <a:lnTo>
                    <a:pt x="99" y="211"/>
                  </a:lnTo>
                  <a:lnTo>
                    <a:pt x="91" y="235"/>
                  </a:lnTo>
                  <a:lnTo>
                    <a:pt x="83" y="259"/>
                  </a:lnTo>
                  <a:lnTo>
                    <a:pt x="73" y="285"/>
                  </a:lnTo>
                  <a:lnTo>
                    <a:pt x="45" y="465"/>
                  </a:lnTo>
                  <a:lnTo>
                    <a:pt x="46" y="491"/>
                  </a:lnTo>
                  <a:lnTo>
                    <a:pt x="48" y="516"/>
                  </a:lnTo>
                  <a:lnTo>
                    <a:pt x="52" y="541"/>
                  </a:lnTo>
                  <a:lnTo>
                    <a:pt x="56" y="566"/>
                  </a:lnTo>
                  <a:lnTo>
                    <a:pt x="64" y="588"/>
                  </a:lnTo>
                  <a:lnTo>
                    <a:pt x="76" y="608"/>
                  </a:lnTo>
                  <a:lnTo>
                    <a:pt x="91" y="627"/>
                  </a:lnTo>
                  <a:lnTo>
                    <a:pt x="111" y="641"/>
                  </a:lnTo>
                  <a:lnTo>
                    <a:pt x="128" y="647"/>
                  </a:lnTo>
                  <a:lnTo>
                    <a:pt x="144" y="653"/>
                  </a:lnTo>
                  <a:lnTo>
                    <a:pt x="160" y="658"/>
                  </a:lnTo>
                  <a:lnTo>
                    <a:pt x="174" y="661"/>
                  </a:lnTo>
                  <a:lnTo>
                    <a:pt x="188" y="665"/>
                  </a:lnTo>
                  <a:lnTo>
                    <a:pt x="202" y="667"/>
                  </a:lnTo>
                  <a:lnTo>
                    <a:pt x="214" y="668"/>
                  </a:lnTo>
                  <a:lnTo>
                    <a:pt x="227" y="668"/>
                  </a:lnTo>
                  <a:lnTo>
                    <a:pt x="238" y="668"/>
                  </a:lnTo>
                  <a:lnTo>
                    <a:pt x="251" y="668"/>
                  </a:lnTo>
                  <a:lnTo>
                    <a:pt x="263" y="667"/>
                  </a:lnTo>
                  <a:lnTo>
                    <a:pt x="275" y="665"/>
                  </a:lnTo>
                  <a:lnTo>
                    <a:pt x="288" y="662"/>
                  </a:lnTo>
                  <a:lnTo>
                    <a:pt x="301" y="659"/>
                  </a:lnTo>
                  <a:lnTo>
                    <a:pt x="314" y="656"/>
                  </a:lnTo>
                  <a:lnTo>
                    <a:pt x="329" y="652"/>
                  </a:lnTo>
                  <a:lnTo>
                    <a:pt x="333" y="657"/>
                  </a:lnTo>
                  <a:lnTo>
                    <a:pt x="333" y="664"/>
                  </a:lnTo>
                  <a:lnTo>
                    <a:pt x="331" y="672"/>
                  </a:lnTo>
                  <a:lnTo>
                    <a:pt x="329" y="677"/>
                  </a:lnTo>
                  <a:lnTo>
                    <a:pt x="316" y="682"/>
                  </a:lnTo>
                  <a:lnTo>
                    <a:pt x="302" y="686"/>
                  </a:lnTo>
                  <a:lnTo>
                    <a:pt x="289" y="690"/>
                  </a:lnTo>
                  <a:lnTo>
                    <a:pt x="276" y="692"/>
                  </a:lnTo>
                  <a:lnTo>
                    <a:pt x="264" y="695"/>
                  </a:lnTo>
                  <a:lnTo>
                    <a:pt x="251" y="697"/>
                  </a:lnTo>
                  <a:lnTo>
                    <a:pt x="238" y="699"/>
                  </a:lnTo>
                  <a:lnTo>
                    <a:pt x="226" y="699"/>
                  </a:lnTo>
                  <a:lnTo>
                    <a:pt x="213" y="700"/>
                  </a:lnTo>
                  <a:lnTo>
                    <a:pt x="202" y="700"/>
                  </a:lnTo>
                  <a:lnTo>
                    <a:pt x="189" y="699"/>
                  </a:lnTo>
                  <a:lnTo>
                    <a:pt x="176" y="698"/>
                  </a:lnTo>
                  <a:lnTo>
                    <a:pt x="164" y="696"/>
                  </a:lnTo>
                  <a:lnTo>
                    <a:pt x="150" y="694"/>
                  </a:lnTo>
                  <a:lnTo>
                    <a:pt x="137" y="690"/>
                  </a:lnTo>
                  <a:lnTo>
                    <a:pt x="123" y="687"/>
                  </a:lnTo>
                  <a:lnTo>
                    <a:pt x="106" y="680"/>
                  </a:lnTo>
                  <a:lnTo>
                    <a:pt x="88" y="672"/>
                  </a:lnTo>
                  <a:lnTo>
                    <a:pt x="71" y="661"/>
                  </a:lnTo>
                  <a:lnTo>
                    <a:pt x="55" y="650"/>
                  </a:lnTo>
                  <a:lnTo>
                    <a:pt x="40" y="636"/>
                  </a:lnTo>
                  <a:lnTo>
                    <a:pt x="28" y="621"/>
                  </a:lnTo>
                  <a:lnTo>
                    <a:pt x="18" y="605"/>
                  </a:lnTo>
                  <a:lnTo>
                    <a:pt x="10" y="586"/>
                  </a:lnTo>
                  <a:lnTo>
                    <a:pt x="2" y="531"/>
                  </a:lnTo>
                  <a:lnTo>
                    <a:pt x="0" y="476"/>
                  </a:lnTo>
                  <a:lnTo>
                    <a:pt x="1" y="421"/>
                  </a:lnTo>
                  <a:lnTo>
                    <a:pt x="7" y="365"/>
                  </a:lnTo>
                  <a:lnTo>
                    <a:pt x="16" y="311"/>
                  </a:lnTo>
                  <a:lnTo>
                    <a:pt x="29" y="258"/>
                  </a:lnTo>
                  <a:lnTo>
                    <a:pt x="44" y="206"/>
                  </a:lnTo>
                  <a:lnTo>
                    <a:pt x="62" y="157"/>
                  </a:lnTo>
                  <a:lnTo>
                    <a:pt x="71" y="142"/>
                  </a:lnTo>
                  <a:lnTo>
                    <a:pt x="81" y="129"/>
                  </a:lnTo>
                  <a:lnTo>
                    <a:pt x="90" y="118"/>
                  </a:lnTo>
                  <a:lnTo>
                    <a:pt x="99" y="107"/>
                  </a:lnTo>
                  <a:lnTo>
                    <a:pt x="109" y="99"/>
                  </a:lnTo>
                  <a:lnTo>
                    <a:pt x="120" y="91"/>
                  </a:lnTo>
                  <a:lnTo>
                    <a:pt x="131" y="84"/>
                  </a:lnTo>
                  <a:lnTo>
                    <a:pt x="143" y="78"/>
                  </a:lnTo>
                  <a:lnTo>
                    <a:pt x="155" y="73"/>
                  </a:lnTo>
                  <a:lnTo>
                    <a:pt x="169" y="68"/>
                  </a:lnTo>
                  <a:lnTo>
                    <a:pt x="183" y="63"/>
                  </a:lnTo>
                  <a:lnTo>
                    <a:pt x="199" y="59"/>
                  </a:lnTo>
                  <a:lnTo>
                    <a:pt x="215" y="54"/>
                  </a:lnTo>
                  <a:lnTo>
                    <a:pt x="233" y="50"/>
                  </a:lnTo>
                  <a:lnTo>
                    <a:pt x="252" y="45"/>
                  </a:lnTo>
                  <a:lnTo>
                    <a:pt x="273" y="39"/>
                  </a:lnTo>
                  <a:lnTo>
                    <a:pt x="275" y="39"/>
                  </a:lnTo>
                  <a:lnTo>
                    <a:pt x="281" y="38"/>
                  </a:lnTo>
                  <a:lnTo>
                    <a:pt x="290" y="36"/>
                  </a:lnTo>
                  <a:lnTo>
                    <a:pt x="303" y="33"/>
                  </a:lnTo>
                  <a:lnTo>
                    <a:pt x="319" y="30"/>
                  </a:lnTo>
                  <a:lnTo>
                    <a:pt x="336" y="26"/>
                  </a:lnTo>
                  <a:lnTo>
                    <a:pt x="355" y="23"/>
                  </a:lnTo>
                  <a:lnTo>
                    <a:pt x="375" y="20"/>
                  </a:lnTo>
                  <a:lnTo>
                    <a:pt x="397" y="16"/>
                  </a:lnTo>
                  <a:lnTo>
                    <a:pt x="418" y="13"/>
                  </a:lnTo>
                  <a:lnTo>
                    <a:pt x="440" y="9"/>
                  </a:lnTo>
                  <a:lnTo>
                    <a:pt x="461" y="6"/>
                  </a:lnTo>
                  <a:lnTo>
                    <a:pt x="481" y="3"/>
                  </a:lnTo>
                  <a:lnTo>
                    <a:pt x="500" y="1"/>
                  </a:lnTo>
                  <a:lnTo>
                    <a:pt x="516" y="0"/>
                  </a:lnTo>
                  <a:lnTo>
                    <a:pt x="531" y="0"/>
                  </a:lnTo>
                  <a:lnTo>
                    <a:pt x="556" y="0"/>
                  </a:lnTo>
                  <a:lnTo>
                    <a:pt x="582" y="2"/>
                  </a:lnTo>
                  <a:lnTo>
                    <a:pt x="606" y="7"/>
                  </a:lnTo>
                  <a:lnTo>
                    <a:pt x="629" y="13"/>
                  </a:lnTo>
                  <a:lnTo>
                    <a:pt x="650" y="22"/>
                  </a:lnTo>
                  <a:lnTo>
                    <a:pt x="668" y="33"/>
                  </a:lnTo>
                  <a:lnTo>
                    <a:pt x="685" y="50"/>
                  </a:lnTo>
                  <a:lnTo>
                    <a:pt x="699" y="69"/>
                  </a:lnTo>
                  <a:lnTo>
                    <a:pt x="711" y="98"/>
                  </a:lnTo>
                  <a:lnTo>
                    <a:pt x="718" y="131"/>
                  </a:lnTo>
                  <a:lnTo>
                    <a:pt x="721" y="169"/>
                  </a:lnTo>
                  <a:lnTo>
                    <a:pt x="722" y="209"/>
                  </a:lnTo>
                  <a:lnTo>
                    <a:pt x="722" y="249"/>
                  </a:lnTo>
                  <a:lnTo>
                    <a:pt x="720" y="289"/>
                  </a:lnTo>
                  <a:lnTo>
                    <a:pt x="719" y="327"/>
                  </a:lnTo>
                  <a:lnTo>
                    <a:pt x="719" y="362"/>
                  </a:lnTo>
                  <a:lnTo>
                    <a:pt x="716" y="391"/>
                  </a:lnTo>
                  <a:lnTo>
                    <a:pt x="715" y="417"/>
                  </a:lnTo>
                  <a:lnTo>
                    <a:pt x="713" y="445"/>
                  </a:lnTo>
                  <a:lnTo>
                    <a:pt x="708" y="470"/>
                  </a:lnTo>
                  <a:lnTo>
                    <a:pt x="700" y="494"/>
                  </a:lnTo>
                  <a:lnTo>
                    <a:pt x="689" y="516"/>
                  </a:lnTo>
                  <a:lnTo>
                    <a:pt x="673" y="537"/>
                  </a:lnTo>
                  <a:lnTo>
                    <a:pt x="650" y="555"/>
                  </a:lnTo>
                  <a:lnTo>
                    <a:pt x="638" y="562"/>
                  </a:lnTo>
                  <a:lnTo>
                    <a:pt x="625" y="570"/>
                  </a:lnTo>
                  <a:lnTo>
                    <a:pt x="614" y="577"/>
                  </a:lnTo>
                  <a:lnTo>
                    <a:pt x="602" y="584"/>
                  </a:lnTo>
                  <a:lnTo>
                    <a:pt x="590" y="592"/>
                  </a:lnTo>
                  <a:lnTo>
                    <a:pt x="578" y="598"/>
                  </a:lnTo>
                  <a:lnTo>
                    <a:pt x="565" y="604"/>
                  </a:lnTo>
                  <a:lnTo>
                    <a:pt x="553" y="609"/>
                  </a:lnTo>
                  <a:lnTo>
                    <a:pt x="503" y="903"/>
                  </a:lnTo>
                  <a:lnTo>
                    <a:pt x="478" y="903"/>
                  </a:lnTo>
                  <a:lnTo>
                    <a:pt x="589" y="215"/>
                  </a:lnTo>
                  <a:lnTo>
                    <a:pt x="577" y="213"/>
                  </a:lnTo>
                  <a:lnTo>
                    <a:pt x="561" y="213"/>
                  </a:lnTo>
                  <a:lnTo>
                    <a:pt x="542" y="215"/>
                  </a:lnTo>
                  <a:lnTo>
                    <a:pt x="522" y="219"/>
                  </a:lnTo>
                  <a:lnTo>
                    <a:pt x="500" y="225"/>
                  </a:lnTo>
                  <a:lnTo>
                    <a:pt x="481" y="230"/>
                  </a:lnTo>
                  <a:lnTo>
                    <a:pt x="465" y="235"/>
                  </a:lnTo>
                  <a:lnTo>
                    <a:pt x="454" y="241"/>
                  </a:lnTo>
                  <a:lnTo>
                    <a:pt x="356" y="9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4" name="Freeform 106"/>
            <p:cNvSpPr>
              <a:spLocks/>
            </p:cNvSpPr>
            <p:nvPr/>
          </p:nvSpPr>
          <p:spPr bwMode="auto">
            <a:xfrm>
              <a:off x="3162" y="3260"/>
              <a:ext cx="214" cy="263"/>
            </a:xfrm>
            <a:custGeom>
              <a:avLst/>
              <a:gdLst>
                <a:gd name="T0" fmla="*/ 407 w 428"/>
                <a:gd name="T1" fmla="*/ 5 h 526"/>
                <a:gd name="T2" fmla="*/ 368 w 428"/>
                <a:gd name="T3" fmla="*/ 17 h 526"/>
                <a:gd name="T4" fmla="*/ 330 w 428"/>
                <a:gd name="T5" fmla="*/ 28 h 526"/>
                <a:gd name="T6" fmla="*/ 295 w 428"/>
                <a:gd name="T7" fmla="*/ 41 h 526"/>
                <a:gd name="T8" fmla="*/ 259 w 428"/>
                <a:gd name="T9" fmla="*/ 53 h 526"/>
                <a:gd name="T10" fmla="*/ 225 w 428"/>
                <a:gd name="T11" fmla="*/ 65 h 526"/>
                <a:gd name="T12" fmla="*/ 191 w 428"/>
                <a:gd name="T13" fmla="*/ 78 h 526"/>
                <a:gd name="T14" fmla="*/ 157 w 428"/>
                <a:gd name="T15" fmla="*/ 91 h 526"/>
                <a:gd name="T16" fmla="*/ 115 w 428"/>
                <a:gd name="T17" fmla="*/ 116 h 526"/>
                <a:gd name="T18" fmla="*/ 78 w 428"/>
                <a:gd name="T19" fmla="*/ 167 h 526"/>
                <a:gd name="T20" fmla="*/ 57 w 428"/>
                <a:gd name="T21" fmla="*/ 228 h 526"/>
                <a:gd name="T22" fmla="*/ 45 w 428"/>
                <a:gd name="T23" fmla="*/ 292 h 526"/>
                <a:gd name="T24" fmla="*/ 35 w 428"/>
                <a:gd name="T25" fmla="*/ 525 h 526"/>
                <a:gd name="T26" fmla="*/ 27 w 428"/>
                <a:gd name="T27" fmla="*/ 526 h 526"/>
                <a:gd name="T28" fmla="*/ 16 w 428"/>
                <a:gd name="T29" fmla="*/ 524 h 526"/>
                <a:gd name="T30" fmla="*/ 5 w 428"/>
                <a:gd name="T31" fmla="*/ 520 h 526"/>
                <a:gd name="T32" fmla="*/ 1 w 428"/>
                <a:gd name="T33" fmla="*/ 518 h 526"/>
                <a:gd name="T34" fmla="*/ 0 w 428"/>
                <a:gd name="T35" fmla="*/ 412 h 526"/>
                <a:gd name="T36" fmla="*/ 7 w 428"/>
                <a:gd name="T37" fmla="*/ 306 h 526"/>
                <a:gd name="T38" fmla="*/ 30 w 428"/>
                <a:gd name="T39" fmla="*/ 205 h 526"/>
                <a:gd name="T40" fmla="*/ 76 w 428"/>
                <a:gd name="T41" fmla="*/ 115 h 526"/>
                <a:gd name="T42" fmla="*/ 109 w 428"/>
                <a:gd name="T43" fmla="*/ 94 h 526"/>
                <a:gd name="T44" fmla="*/ 144 w 428"/>
                <a:gd name="T45" fmla="*/ 77 h 526"/>
                <a:gd name="T46" fmla="*/ 179 w 428"/>
                <a:gd name="T47" fmla="*/ 61 h 526"/>
                <a:gd name="T48" fmla="*/ 216 w 428"/>
                <a:gd name="T49" fmla="*/ 48 h 526"/>
                <a:gd name="T50" fmla="*/ 253 w 428"/>
                <a:gd name="T51" fmla="*/ 37 h 526"/>
                <a:gd name="T52" fmla="*/ 291 w 428"/>
                <a:gd name="T53" fmla="*/ 25 h 526"/>
                <a:gd name="T54" fmla="*/ 329 w 428"/>
                <a:gd name="T55" fmla="*/ 16 h 526"/>
                <a:gd name="T56" fmla="*/ 367 w 428"/>
                <a:gd name="T57" fmla="*/ 7 h 526"/>
                <a:gd name="T58" fmla="*/ 382 w 428"/>
                <a:gd name="T59" fmla="*/ 4 h 526"/>
                <a:gd name="T60" fmla="*/ 398 w 428"/>
                <a:gd name="T61" fmla="*/ 3 h 526"/>
                <a:gd name="T62" fmla="*/ 413 w 428"/>
                <a:gd name="T63" fmla="*/ 1 h 526"/>
                <a:gd name="T64" fmla="*/ 428 w 428"/>
                <a:gd name="T65" fmla="*/ 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28" h="526">
                  <a:moveTo>
                    <a:pt x="428" y="0"/>
                  </a:moveTo>
                  <a:lnTo>
                    <a:pt x="407" y="5"/>
                  </a:lnTo>
                  <a:lnTo>
                    <a:pt x="388" y="11"/>
                  </a:lnTo>
                  <a:lnTo>
                    <a:pt x="368" y="17"/>
                  </a:lnTo>
                  <a:lnTo>
                    <a:pt x="349" y="23"/>
                  </a:lnTo>
                  <a:lnTo>
                    <a:pt x="330" y="28"/>
                  </a:lnTo>
                  <a:lnTo>
                    <a:pt x="312" y="34"/>
                  </a:lnTo>
                  <a:lnTo>
                    <a:pt x="295" y="41"/>
                  </a:lnTo>
                  <a:lnTo>
                    <a:pt x="276" y="47"/>
                  </a:lnTo>
                  <a:lnTo>
                    <a:pt x="259" y="53"/>
                  </a:lnTo>
                  <a:lnTo>
                    <a:pt x="242" y="60"/>
                  </a:lnTo>
                  <a:lnTo>
                    <a:pt x="225" y="65"/>
                  </a:lnTo>
                  <a:lnTo>
                    <a:pt x="208" y="71"/>
                  </a:lnTo>
                  <a:lnTo>
                    <a:pt x="191" y="78"/>
                  </a:lnTo>
                  <a:lnTo>
                    <a:pt x="175" y="84"/>
                  </a:lnTo>
                  <a:lnTo>
                    <a:pt x="157" y="91"/>
                  </a:lnTo>
                  <a:lnTo>
                    <a:pt x="141" y="96"/>
                  </a:lnTo>
                  <a:lnTo>
                    <a:pt x="115" y="116"/>
                  </a:lnTo>
                  <a:lnTo>
                    <a:pt x="94" y="140"/>
                  </a:lnTo>
                  <a:lnTo>
                    <a:pt x="78" y="167"/>
                  </a:lnTo>
                  <a:lnTo>
                    <a:pt x="66" y="197"/>
                  </a:lnTo>
                  <a:lnTo>
                    <a:pt x="57" y="228"/>
                  </a:lnTo>
                  <a:lnTo>
                    <a:pt x="50" y="260"/>
                  </a:lnTo>
                  <a:lnTo>
                    <a:pt x="45" y="292"/>
                  </a:lnTo>
                  <a:lnTo>
                    <a:pt x="39" y="323"/>
                  </a:lnTo>
                  <a:lnTo>
                    <a:pt x="35" y="525"/>
                  </a:lnTo>
                  <a:lnTo>
                    <a:pt x="32" y="526"/>
                  </a:lnTo>
                  <a:lnTo>
                    <a:pt x="27" y="526"/>
                  </a:lnTo>
                  <a:lnTo>
                    <a:pt x="22" y="525"/>
                  </a:lnTo>
                  <a:lnTo>
                    <a:pt x="16" y="524"/>
                  </a:lnTo>
                  <a:lnTo>
                    <a:pt x="10" y="522"/>
                  </a:lnTo>
                  <a:lnTo>
                    <a:pt x="5" y="520"/>
                  </a:lnTo>
                  <a:lnTo>
                    <a:pt x="2" y="518"/>
                  </a:lnTo>
                  <a:lnTo>
                    <a:pt x="1" y="518"/>
                  </a:lnTo>
                  <a:lnTo>
                    <a:pt x="0" y="465"/>
                  </a:lnTo>
                  <a:lnTo>
                    <a:pt x="0" y="412"/>
                  </a:lnTo>
                  <a:lnTo>
                    <a:pt x="2" y="358"/>
                  </a:lnTo>
                  <a:lnTo>
                    <a:pt x="7" y="306"/>
                  </a:lnTo>
                  <a:lnTo>
                    <a:pt x="16" y="254"/>
                  </a:lnTo>
                  <a:lnTo>
                    <a:pt x="30" y="205"/>
                  </a:lnTo>
                  <a:lnTo>
                    <a:pt x="49" y="159"/>
                  </a:lnTo>
                  <a:lnTo>
                    <a:pt x="76" y="115"/>
                  </a:lnTo>
                  <a:lnTo>
                    <a:pt x="92" y="105"/>
                  </a:lnTo>
                  <a:lnTo>
                    <a:pt x="109" y="94"/>
                  </a:lnTo>
                  <a:lnTo>
                    <a:pt x="126" y="85"/>
                  </a:lnTo>
                  <a:lnTo>
                    <a:pt x="144" y="77"/>
                  </a:lnTo>
                  <a:lnTo>
                    <a:pt x="161" y="69"/>
                  </a:lnTo>
                  <a:lnTo>
                    <a:pt x="179" y="61"/>
                  </a:lnTo>
                  <a:lnTo>
                    <a:pt x="198" y="54"/>
                  </a:lnTo>
                  <a:lnTo>
                    <a:pt x="216" y="48"/>
                  </a:lnTo>
                  <a:lnTo>
                    <a:pt x="235" y="41"/>
                  </a:lnTo>
                  <a:lnTo>
                    <a:pt x="253" y="37"/>
                  </a:lnTo>
                  <a:lnTo>
                    <a:pt x="272" y="31"/>
                  </a:lnTo>
                  <a:lnTo>
                    <a:pt x="291" y="25"/>
                  </a:lnTo>
                  <a:lnTo>
                    <a:pt x="310" y="20"/>
                  </a:lnTo>
                  <a:lnTo>
                    <a:pt x="329" y="16"/>
                  </a:lnTo>
                  <a:lnTo>
                    <a:pt x="348" y="11"/>
                  </a:lnTo>
                  <a:lnTo>
                    <a:pt x="367" y="7"/>
                  </a:lnTo>
                  <a:lnTo>
                    <a:pt x="375" y="5"/>
                  </a:lnTo>
                  <a:lnTo>
                    <a:pt x="382" y="4"/>
                  </a:lnTo>
                  <a:lnTo>
                    <a:pt x="390" y="3"/>
                  </a:lnTo>
                  <a:lnTo>
                    <a:pt x="398" y="3"/>
                  </a:lnTo>
                  <a:lnTo>
                    <a:pt x="405" y="2"/>
                  </a:lnTo>
                  <a:lnTo>
                    <a:pt x="413" y="1"/>
                  </a:lnTo>
                  <a:lnTo>
                    <a:pt x="420" y="1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5" name="Freeform 107"/>
            <p:cNvSpPr>
              <a:spLocks/>
            </p:cNvSpPr>
            <p:nvPr/>
          </p:nvSpPr>
          <p:spPr bwMode="auto">
            <a:xfrm>
              <a:off x="3293" y="3347"/>
              <a:ext cx="64" cy="331"/>
            </a:xfrm>
            <a:custGeom>
              <a:avLst/>
              <a:gdLst>
                <a:gd name="T0" fmla="*/ 0 w 128"/>
                <a:gd name="T1" fmla="*/ 661 h 661"/>
                <a:gd name="T2" fmla="*/ 74 w 128"/>
                <a:gd name="T3" fmla="*/ 215 h 661"/>
                <a:gd name="T4" fmla="*/ 113 w 128"/>
                <a:gd name="T5" fmla="*/ 6 h 661"/>
                <a:gd name="T6" fmla="*/ 114 w 128"/>
                <a:gd name="T7" fmla="*/ 1 h 661"/>
                <a:gd name="T8" fmla="*/ 118 w 128"/>
                <a:gd name="T9" fmla="*/ 0 h 661"/>
                <a:gd name="T10" fmla="*/ 124 w 128"/>
                <a:gd name="T11" fmla="*/ 0 h 661"/>
                <a:gd name="T12" fmla="*/ 128 w 128"/>
                <a:gd name="T13" fmla="*/ 0 h 661"/>
                <a:gd name="T14" fmla="*/ 92 w 128"/>
                <a:gd name="T15" fmla="*/ 222 h 661"/>
                <a:gd name="T16" fmla="*/ 20 w 128"/>
                <a:gd name="T17" fmla="*/ 661 h 661"/>
                <a:gd name="T18" fmla="*/ 0 w 128"/>
                <a:gd name="T19" fmla="*/ 66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661">
                  <a:moveTo>
                    <a:pt x="0" y="661"/>
                  </a:moveTo>
                  <a:lnTo>
                    <a:pt x="74" y="215"/>
                  </a:lnTo>
                  <a:lnTo>
                    <a:pt x="113" y="6"/>
                  </a:lnTo>
                  <a:lnTo>
                    <a:pt x="114" y="1"/>
                  </a:lnTo>
                  <a:lnTo>
                    <a:pt x="118" y="0"/>
                  </a:lnTo>
                  <a:lnTo>
                    <a:pt x="124" y="0"/>
                  </a:lnTo>
                  <a:lnTo>
                    <a:pt x="128" y="0"/>
                  </a:lnTo>
                  <a:lnTo>
                    <a:pt x="92" y="222"/>
                  </a:lnTo>
                  <a:lnTo>
                    <a:pt x="20" y="661"/>
                  </a:lnTo>
                  <a:lnTo>
                    <a:pt x="0" y="6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6" name="Freeform 108"/>
            <p:cNvSpPr>
              <a:spLocks/>
            </p:cNvSpPr>
            <p:nvPr/>
          </p:nvSpPr>
          <p:spPr bwMode="auto">
            <a:xfrm>
              <a:off x="2649" y="2775"/>
              <a:ext cx="44" cy="198"/>
            </a:xfrm>
            <a:custGeom>
              <a:avLst/>
              <a:gdLst>
                <a:gd name="T0" fmla="*/ 88 w 88"/>
                <a:gd name="T1" fmla="*/ 394 h 395"/>
                <a:gd name="T2" fmla="*/ 79 w 88"/>
                <a:gd name="T3" fmla="*/ 0 h 395"/>
                <a:gd name="T4" fmla="*/ 0 w 88"/>
                <a:gd name="T5" fmla="*/ 1 h 395"/>
                <a:gd name="T6" fmla="*/ 9 w 88"/>
                <a:gd name="T7" fmla="*/ 395 h 395"/>
                <a:gd name="T8" fmla="*/ 88 w 88"/>
                <a:gd name="T9" fmla="*/ 39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395">
                  <a:moveTo>
                    <a:pt x="88" y="394"/>
                  </a:moveTo>
                  <a:lnTo>
                    <a:pt x="79" y="0"/>
                  </a:lnTo>
                  <a:lnTo>
                    <a:pt x="0" y="1"/>
                  </a:lnTo>
                  <a:lnTo>
                    <a:pt x="9" y="395"/>
                  </a:lnTo>
                  <a:lnTo>
                    <a:pt x="88" y="394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7" name="Freeform 109"/>
            <p:cNvSpPr>
              <a:spLocks/>
            </p:cNvSpPr>
            <p:nvPr/>
          </p:nvSpPr>
          <p:spPr bwMode="auto">
            <a:xfrm>
              <a:off x="2705" y="2698"/>
              <a:ext cx="45" cy="273"/>
            </a:xfrm>
            <a:custGeom>
              <a:avLst/>
              <a:gdLst>
                <a:gd name="T0" fmla="*/ 90 w 90"/>
                <a:gd name="T1" fmla="*/ 543 h 545"/>
                <a:gd name="T2" fmla="*/ 80 w 90"/>
                <a:gd name="T3" fmla="*/ 0 h 545"/>
                <a:gd name="T4" fmla="*/ 0 w 90"/>
                <a:gd name="T5" fmla="*/ 2 h 545"/>
                <a:gd name="T6" fmla="*/ 9 w 90"/>
                <a:gd name="T7" fmla="*/ 545 h 545"/>
                <a:gd name="T8" fmla="*/ 90 w 90"/>
                <a:gd name="T9" fmla="*/ 543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45">
                  <a:moveTo>
                    <a:pt x="90" y="543"/>
                  </a:moveTo>
                  <a:lnTo>
                    <a:pt x="80" y="0"/>
                  </a:lnTo>
                  <a:lnTo>
                    <a:pt x="0" y="2"/>
                  </a:lnTo>
                  <a:lnTo>
                    <a:pt x="9" y="545"/>
                  </a:lnTo>
                  <a:lnTo>
                    <a:pt x="90" y="543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3518" name="Freeform 110"/>
            <p:cNvSpPr>
              <a:spLocks/>
            </p:cNvSpPr>
            <p:nvPr/>
          </p:nvSpPr>
          <p:spPr bwMode="auto">
            <a:xfrm>
              <a:off x="2760" y="2743"/>
              <a:ext cx="45" cy="225"/>
            </a:xfrm>
            <a:custGeom>
              <a:avLst/>
              <a:gdLst>
                <a:gd name="T0" fmla="*/ 90 w 90"/>
                <a:gd name="T1" fmla="*/ 448 h 450"/>
                <a:gd name="T2" fmla="*/ 79 w 90"/>
                <a:gd name="T3" fmla="*/ 0 h 450"/>
                <a:gd name="T4" fmla="*/ 0 w 90"/>
                <a:gd name="T5" fmla="*/ 3 h 450"/>
                <a:gd name="T6" fmla="*/ 9 w 90"/>
                <a:gd name="T7" fmla="*/ 450 h 450"/>
                <a:gd name="T8" fmla="*/ 90 w 90"/>
                <a:gd name="T9" fmla="*/ 448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50">
                  <a:moveTo>
                    <a:pt x="90" y="448"/>
                  </a:moveTo>
                  <a:lnTo>
                    <a:pt x="79" y="0"/>
                  </a:lnTo>
                  <a:lnTo>
                    <a:pt x="0" y="3"/>
                  </a:lnTo>
                  <a:lnTo>
                    <a:pt x="9" y="450"/>
                  </a:lnTo>
                  <a:lnTo>
                    <a:pt x="90" y="448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3564" name="Rectangle 156"/>
          <p:cNvSpPr>
            <a:spLocks noChangeArrowheads="1"/>
          </p:cNvSpPr>
          <p:nvPr/>
        </p:nvSpPr>
        <p:spPr bwMode="auto">
          <a:xfrm>
            <a:off x="2305051" y="4198939"/>
            <a:ext cx="8524875" cy="165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arenR"/>
            </a:pPr>
            <a:r>
              <a:rPr lang="uk-UA" altLang="ru-RU" dirty="0"/>
              <a:t>основну роботу виконує сервер, робочі станції можуть бути малопотужними</a:t>
            </a:r>
          </a:p>
          <a:p>
            <a:pPr>
              <a:buFontTx/>
              <a:buAutoNum type="arabicParenR"/>
            </a:pPr>
            <a:r>
              <a:rPr lang="uk-UA" altLang="ru-RU" dirty="0"/>
              <a:t>легше модернізується (тільки сервер)</a:t>
            </a:r>
          </a:p>
          <a:p>
            <a:pPr>
              <a:buFontTx/>
              <a:buAutoNum type="arabicParenR"/>
            </a:pPr>
            <a:r>
              <a:rPr lang="uk-UA" altLang="ru-RU" dirty="0"/>
              <a:t>по мережі ідуть тільки потрібні дані</a:t>
            </a:r>
          </a:p>
          <a:p>
            <a:pPr>
              <a:buFontTx/>
              <a:buAutoNum type="arabicParenR"/>
            </a:pPr>
            <a:r>
              <a:rPr lang="uk-UA" altLang="ru-RU" dirty="0"/>
              <a:t>захист і права доступу встановлюються на сервері (складніше пошкодити)</a:t>
            </a:r>
          </a:p>
          <a:p>
            <a:pPr>
              <a:buFontTx/>
              <a:buAutoNum type="arabicParenR"/>
            </a:pPr>
            <a:r>
              <a:rPr lang="uk-UA" altLang="ru-RU" dirty="0"/>
              <a:t>розділення доступу (черга завдань)</a:t>
            </a:r>
          </a:p>
        </p:txBody>
      </p:sp>
      <p:grpSp>
        <p:nvGrpSpPr>
          <p:cNvPr id="273565" name="Group 157"/>
          <p:cNvGrpSpPr>
            <a:grpSpLocks noChangeAspect="1"/>
          </p:cNvGrpSpPr>
          <p:nvPr/>
        </p:nvGrpSpPr>
        <p:grpSpPr bwMode="auto">
          <a:xfrm>
            <a:off x="1947863" y="4219576"/>
            <a:ext cx="385762" cy="385763"/>
            <a:chOff x="2816" y="2458"/>
            <a:chExt cx="1728" cy="1728"/>
          </a:xfrm>
        </p:grpSpPr>
        <p:sp>
          <p:nvSpPr>
            <p:cNvPr id="273566" name="Oval 158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3567" name="Group 159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273568" name="Rectangle 160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3569" name="Rectangle 161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73570" name="Freeform 162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3571" name="Group 163"/>
          <p:cNvGrpSpPr>
            <a:grpSpLocks noChangeAspect="1"/>
          </p:cNvGrpSpPr>
          <p:nvPr/>
        </p:nvGrpSpPr>
        <p:grpSpPr bwMode="auto">
          <a:xfrm>
            <a:off x="1870075" y="5969000"/>
            <a:ext cx="395288" cy="395288"/>
            <a:chOff x="552" y="2523"/>
            <a:chExt cx="1728" cy="1728"/>
          </a:xfrm>
        </p:grpSpPr>
        <p:sp>
          <p:nvSpPr>
            <p:cNvPr id="273572" name="Oval 164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3573" name="Rectangle 165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73574" name="Rectangle 166"/>
          <p:cNvSpPr>
            <a:spLocks noChangeArrowheads="1"/>
          </p:cNvSpPr>
          <p:nvPr/>
        </p:nvSpPr>
        <p:spPr bwMode="auto">
          <a:xfrm>
            <a:off x="3990976" y="1931989"/>
            <a:ext cx="8306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dirty="0"/>
              <a:t>запит </a:t>
            </a:r>
            <a:endParaRPr lang="en-US" altLang="ru-RU" dirty="0"/>
          </a:p>
          <a:p>
            <a:r>
              <a:rPr lang="ru-RU" altLang="ru-RU" dirty="0"/>
              <a:t>на </a:t>
            </a:r>
            <a:r>
              <a:rPr lang="en-US" altLang="ru-RU" dirty="0"/>
              <a:t>SQL</a:t>
            </a:r>
            <a:endParaRPr lang="ru-RU" altLang="ru-RU" dirty="0"/>
          </a:p>
        </p:txBody>
      </p:sp>
      <p:sp>
        <p:nvSpPr>
          <p:cNvPr id="273575" name="Rectangle 167"/>
          <p:cNvSpPr>
            <a:spLocks noChangeArrowheads="1"/>
          </p:cNvSpPr>
          <p:nvPr/>
        </p:nvSpPr>
        <p:spPr bwMode="auto">
          <a:xfrm>
            <a:off x="5038726" y="2398713"/>
            <a:ext cx="11192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altLang="ru-RU">
                <a:solidFill>
                  <a:srgbClr val="FF0000"/>
                </a:solidFill>
              </a:rPr>
              <a:t>відповідь</a:t>
            </a:r>
          </a:p>
        </p:txBody>
      </p:sp>
      <p:sp>
        <p:nvSpPr>
          <p:cNvPr id="273576" name="Freeform 168"/>
          <p:cNvSpPr>
            <a:spLocks/>
          </p:cNvSpPr>
          <p:nvPr/>
        </p:nvSpPr>
        <p:spPr bwMode="auto">
          <a:xfrm rot="-241696">
            <a:off x="4926013" y="2122489"/>
            <a:ext cx="565150" cy="225425"/>
          </a:xfrm>
          <a:custGeom>
            <a:avLst/>
            <a:gdLst>
              <a:gd name="T0" fmla="*/ 0 w 356"/>
              <a:gd name="T1" fmla="*/ 142 h 142"/>
              <a:gd name="T2" fmla="*/ 95 w 356"/>
              <a:gd name="T3" fmla="*/ 53 h 142"/>
              <a:gd name="T4" fmla="*/ 237 w 356"/>
              <a:gd name="T5" fmla="*/ 12 h 142"/>
              <a:gd name="T6" fmla="*/ 356 w 356"/>
              <a:gd name="T7" fmla="*/ 0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6" h="142">
                <a:moveTo>
                  <a:pt x="0" y="142"/>
                </a:moveTo>
                <a:cubicBezTo>
                  <a:pt x="28" y="108"/>
                  <a:pt x="56" y="75"/>
                  <a:pt x="95" y="53"/>
                </a:cubicBezTo>
                <a:cubicBezTo>
                  <a:pt x="134" y="31"/>
                  <a:pt x="194" y="21"/>
                  <a:pt x="237" y="12"/>
                </a:cubicBezTo>
                <a:cubicBezTo>
                  <a:pt x="280" y="3"/>
                  <a:pt x="318" y="1"/>
                  <a:pt x="356" y="0"/>
                </a:cubicBezTo>
              </a:path>
            </a:pathLst>
          </a:custGeom>
          <a:noFill/>
          <a:ln w="2540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3577" name="Freeform 169"/>
          <p:cNvSpPr>
            <a:spLocks/>
          </p:cNvSpPr>
          <p:nvPr/>
        </p:nvSpPr>
        <p:spPr bwMode="auto">
          <a:xfrm rot="-241696">
            <a:off x="5029200" y="2282826"/>
            <a:ext cx="565150" cy="225425"/>
          </a:xfrm>
          <a:custGeom>
            <a:avLst/>
            <a:gdLst>
              <a:gd name="T0" fmla="*/ 0 w 356"/>
              <a:gd name="T1" fmla="*/ 142 h 142"/>
              <a:gd name="T2" fmla="*/ 95 w 356"/>
              <a:gd name="T3" fmla="*/ 53 h 142"/>
              <a:gd name="T4" fmla="*/ 237 w 356"/>
              <a:gd name="T5" fmla="*/ 12 h 142"/>
              <a:gd name="T6" fmla="*/ 356 w 356"/>
              <a:gd name="T7" fmla="*/ 0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6" h="142">
                <a:moveTo>
                  <a:pt x="0" y="142"/>
                </a:moveTo>
                <a:cubicBezTo>
                  <a:pt x="28" y="108"/>
                  <a:pt x="56" y="75"/>
                  <a:pt x="95" y="53"/>
                </a:cubicBezTo>
                <a:cubicBezTo>
                  <a:pt x="134" y="31"/>
                  <a:pt x="194" y="21"/>
                  <a:pt x="237" y="12"/>
                </a:cubicBezTo>
                <a:cubicBezTo>
                  <a:pt x="280" y="3"/>
                  <a:pt x="318" y="1"/>
                  <a:pt x="356" y="0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73583" name="Group 175"/>
          <p:cNvGrpSpPr>
            <a:grpSpLocks/>
          </p:cNvGrpSpPr>
          <p:nvPr/>
        </p:nvGrpSpPr>
        <p:grpSpPr bwMode="auto">
          <a:xfrm>
            <a:off x="6438901" y="871538"/>
            <a:ext cx="2960688" cy="1023938"/>
            <a:chOff x="3096" y="549"/>
            <a:chExt cx="1865" cy="645"/>
          </a:xfrm>
        </p:grpSpPr>
        <p:sp>
          <p:nvSpPr>
            <p:cNvPr id="273578" name="Rectangle 170"/>
            <p:cNvSpPr>
              <a:spLocks noChangeArrowheads="1"/>
            </p:cNvSpPr>
            <p:nvPr/>
          </p:nvSpPr>
          <p:spPr bwMode="auto">
            <a:xfrm>
              <a:off x="3096" y="554"/>
              <a:ext cx="1131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8775" indent="-179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uk-UA" altLang="ru-RU"/>
                <a:t>СКБД-сервер</a:t>
              </a:r>
              <a:r>
                <a:rPr lang="en-US" altLang="ru-RU"/>
                <a:t>:</a:t>
              </a:r>
            </a:p>
            <a:p>
              <a:pPr lvl="1">
                <a:buFontTx/>
                <a:buChar char="•"/>
              </a:pPr>
              <a:r>
                <a:rPr lang="en-US" altLang="ru-RU" sz="1400"/>
                <a:t>MS SQL Server</a:t>
              </a:r>
            </a:p>
            <a:p>
              <a:pPr lvl="1">
                <a:buFontTx/>
                <a:buChar char="•"/>
              </a:pPr>
              <a:r>
                <a:rPr lang="en-US" altLang="ru-RU" sz="1400"/>
                <a:t>Oracle</a:t>
              </a:r>
            </a:p>
            <a:p>
              <a:pPr lvl="1">
                <a:buFontTx/>
                <a:buChar char="•"/>
              </a:pPr>
              <a:r>
                <a:rPr lang="en-US" altLang="ru-RU" sz="1400"/>
                <a:t>MySQL</a:t>
              </a:r>
              <a:endParaRPr lang="ru-RU" altLang="ru-RU" sz="1400"/>
            </a:p>
          </p:txBody>
        </p:sp>
        <p:sp>
          <p:nvSpPr>
            <p:cNvPr id="273579" name="Rectangle 171"/>
            <p:cNvSpPr>
              <a:spLocks noChangeArrowheads="1"/>
            </p:cNvSpPr>
            <p:nvPr/>
          </p:nvSpPr>
          <p:spPr bwMode="auto">
            <a:xfrm>
              <a:off x="4147" y="549"/>
              <a:ext cx="814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8775" indent="-179388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ru-RU"/>
            </a:p>
            <a:p>
              <a:pPr lvl="1">
                <a:buFontTx/>
                <a:buChar char="•"/>
              </a:pPr>
              <a:r>
                <a:rPr lang="en-US" altLang="ru-RU" sz="1400"/>
                <a:t>Interbase</a:t>
              </a:r>
            </a:p>
            <a:p>
              <a:pPr lvl="1">
                <a:buFontTx/>
                <a:buChar char="•"/>
              </a:pPr>
              <a:r>
                <a:rPr lang="en-US" altLang="ru-RU" sz="1400"/>
                <a:t>SyBase</a:t>
              </a:r>
            </a:p>
            <a:p>
              <a:pPr lvl="1"/>
              <a:endParaRPr lang="ru-RU" altLang="ru-RU" sz="1400"/>
            </a:p>
          </p:txBody>
        </p:sp>
      </p:grpSp>
      <p:sp>
        <p:nvSpPr>
          <p:cNvPr id="273580" name="Rectangle 172"/>
          <p:cNvSpPr>
            <a:spLocks noChangeArrowheads="1"/>
          </p:cNvSpPr>
          <p:nvPr/>
        </p:nvSpPr>
        <p:spPr bwMode="auto">
          <a:xfrm>
            <a:off x="2078039" y="3714750"/>
            <a:ext cx="7297737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2000" b="1" dirty="0"/>
              <a:t>SQL (</a:t>
            </a:r>
            <a:r>
              <a:rPr lang="en-US" altLang="ru-RU" sz="2000" b="1" i="1" dirty="0"/>
              <a:t>Structured Query Language</a:t>
            </a:r>
            <a:r>
              <a:rPr lang="en-US" altLang="ru-RU" sz="2000" b="1" u="sng" dirty="0"/>
              <a:t>)</a:t>
            </a:r>
            <a:r>
              <a:rPr lang="en-US" altLang="ru-RU" sz="2000" b="1" i="1" dirty="0"/>
              <a:t> </a:t>
            </a:r>
            <a:r>
              <a:rPr lang="en-US" altLang="ru-RU" sz="2000" i="1" dirty="0"/>
              <a:t>– </a:t>
            </a:r>
            <a:r>
              <a:rPr lang="uk-UA" altLang="ru-RU" sz="2000" dirty="0"/>
              <a:t>мова структурних запитів</a:t>
            </a:r>
          </a:p>
        </p:txBody>
      </p:sp>
      <p:sp>
        <p:nvSpPr>
          <p:cNvPr id="273581" name="Rectangle 173"/>
          <p:cNvSpPr>
            <a:spLocks noChangeArrowheads="1"/>
          </p:cNvSpPr>
          <p:nvPr/>
        </p:nvSpPr>
        <p:spPr bwMode="auto">
          <a:xfrm>
            <a:off x="2281239" y="5948364"/>
            <a:ext cx="7666037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arenR"/>
            </a:pPr>
            <a:r>
              <a:rPr lang="uk-UA" altLang="ru-RU"/>
              <a:t>складність налаштування</a:t>
            </a:r>
          </a:p>
          <a:p>
            <a:pPr>
              <a:buFontTx/>
              <a:buAutoNum type="arabicParenR"/>
            </a:pPr>
            <a:r>
              <a:rPr lang="uk-UA" altLang="ru-RU"/>
              <a:t>висока вартість ПЗ (тисячі $)</a:t>
            </a:r>
          </a:p>
        </p:txBody>
      </p:sp>
    </p:spTree>
    <p:extLst>
      <p:ext uri="{BB962C8B-B14F-4D97-AF65-F5344CB8AC3E}">
        <p14:creationId xmlns:p14="http://schemas.microsoft.com/office/powerpoint/2010/main" val="177071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3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7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7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3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7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7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7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7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7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73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73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73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73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73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7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73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73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554" grpId="0" animBg="1"/>
      <p:bldP spid="273555" grpId="0" animBg="1"/>
      <p:bldP spid="273556" grpId="0" animBg="1"/>
      <p:bldP spid="273560" grpId="0"/>
      <p:bldP spid="273561" grpId="0"/>
      <p:bldP spid="273562" grpId="0"/>
      <p:bldP spid="273564" grpId="0" build="p"/>
      <p:bldP spid="273574" grpId="0"/>
      <p:bldP spid="273575" grpId="0"/>
      <p:bldP spid="273576" grpId="0" animBg="1"/>
      <p:bldP spid="273577" grpId="0" animBg="1"/>
      <p:bldP spid="273580" grpId="0"/>
      <p:bldP spid="27358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5459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Типи баз даних</a:t>
            </a:r>
          </a:p>
        </p:txBody>
      </p:sp>
      <p:sp>
        <p:nvSpPr>
          <p:cNvPr id="275465" name="Rectangle 9"/>
          <p:cNvSpPr>
            <a:spLocks noChangeArrowheads="1"/>
          </p:cNvSpPr>
          <p:nvPr/>
        </p:nvSpPr>
        <p:spPr bwMode="auto">
          <a:xfrm>
            <a:off x="1909764" y="889001"/>
            <a:ext cx="8389937" cy="563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3525" indent="-2635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01713" indent="-193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1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uk-UA" altLang="ru-RU" sz="2800" b="1" dirty="0"/>
              <a:t>табличні БД </a:t>
            </a:r>
            <a:r>
              <a:rPr lang="uk-UA" altLang="ru-RU" sz="2800" dirty="0"/>
              <a:t/>
            </a:r>
            <a:br>
              <a:rPr lang="uk-UA" altLang="ru-RU" sz="2800" dirty="0"/>
            </a:br>
            <a:r>
              <a:rPr lang="uk-UA" altLang="ru-RU" sz="2800" dirty="0"/>
              <a:t>    дані у вигляді однієї таблиці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uk-UA" altLang="ru-RU" sz="2800" b="1" dirty="0"/>
              <a:t>мережеві БД</a:t>
            </a:r>
            <a:r>
              <a:rPr lang="uk-UA" altLang="ru-RU" sz="2800" dirty="0"/>
              <a:t/>
            </a:r>
            <a:br>
              <a:rPr lang="uk-UA" altLang="ru-RU" sz="2800" dirty="0"/>
            </a:br>
            <a:r>
              <a:rPr lang="uk-UA" altLang="ru-RU" sz="2800" dirty="0"/>
              <a:t>     набір вузлів, в яких кожен може бути</a:t>
            </a:r>
            <a:br>
              <a:rPr lang="uk-UA" altLang="ru-RU" sz="2800" dirty="0"/>
            </a:br>
            <a:r>
              <a:rPr lang="uk-UA" altLang="ru-RU" sz="2800" dirty="0"/>
              <a:t>     зв'язаний з кожним.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uk-UA" altLang="ru-RU" sz="2800" b="1" dirty="0"/>
              <a:t>ієрархічні БД</a:t>
            </a:r>
            <a:r>
              <a:rPr lang="uk-UA" altLang="ru-RU" sz="2800" dirty="0"/>
              <a:t/>
            </a:r>
            <a:br>
              <a:rPr lang="uk-UA" altLang="ru-RU" sz="2800" dirty="0"/>
            </a:br>
            <a:r>
              <a:rPr lang="uk-UA" altLang="ru-RU" sz="2800" dirty="0"/>
              <a:t>     у вигляді багаторівневої структури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uk-UA" altLang="ru-RU" sz="2800" b="1" dirty="0"/>
              <a:t>реляційні БД (99,9%)</a:t>
            </a:r>
            <a:r>
              <a:rPr lang="uk-UA" altLang="ru-RU" sz="2800" dirty="0"/>
              <a:t/>
            </a:r>
            <a:br>
              <a:rPr lang="uk-UA" altLang="ru-RU" sz="2800" dirty="0"/>
            </a:br>
            <a:r>
              <a:rPr lang="uk-UA" altLang="ru-RU" sz="2800" dirty="0"/>
              <a:t>     набір взаємопов'язаних таблиць</a:t>
            </a:r>
          </a:p>
          <a:p>
            <a:pPr>
              <a:buFontTx/>
              <a:buChar char="•"/>
            </a:pPr>
            <a:endParaRPr lang="uk-UA" altLang="ru-RU" sz="2800" dirty="0"/>
          </a:p>
        </p:txBody>
      </p:sp>
    </p:spTree>
    <p:extLst>
      <p:ext uri="{BB962C8B-B14F-4D97-AF65-F5344CB8AC3E}">
        <p14:creationId xmlns:p14="http://schemas.microsoft.com/office/powerpoint/2010/main" val="869859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5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5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5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5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5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Line 2"/>
          <p:cNvSpPr>
            <a:spLocks noChangeShapeType="1"/>
          </p:cNvSpPr>
          <p:nvPr/>
        </p:nvSpPr>
        <p:spPr bwMode="auto">
          <a:xfrm>
            <a:off x="1900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7507" name="Text Box 3"/>
          <p:cNvSpPr txBox="1">
            <a:spLocks noChangeArrowheads="1"/>
          </p:cNvSpPr>
          <p:nvPr/>
        </p:nvSpPr>
        <p:spPr bwMode="auto">
          <a:xfrm>
            <a:off x="1919288" y="188914"/>
            <a:ext cx="8140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altLang="ru-RU" sz="3000"/>
              <a:t>Табличні БД</a:t>
            </a:r>
          </a:p>
        </p:txBody>
      </p:sp>
      <p:graphicFrame>
        <p:nvGraphicFramePr>
          <p:cNvPr id="277685" name="Group 181"/>
          <p:cNvGraphicFramePr>
            <a:graphicFrameLocks noGrp="1"/>
          </p:cNvGraphicFramePr>
          <p:nvPr/>
        </p:nvGraphicFramePr>
        <p:xfrm>
          <a:off x="3354388" y="3178176"/>
          <a:ext cx="7023100" cy="1479868"/>
        </p:xfrm>
        <a:graphic>
          <a:graphicData uri="http://schemas.openxmlformats.org/drawingml/2006/table">
            <a:tbl>
              <a:tblPr/>
              <a:tblGrid>
                <a:gridCol w="1319212"/>
                <a:gridCol w="868363"/>
                <a:gridCol w="3524250"/>
                <a:gridCol w="1311275"/>
              </a:tblGrid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Прізвище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Ім'я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Адреса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Телефон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Петров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Вася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Шевченка пл., б. 32, кв.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275-75-75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Іванов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Петро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Франка вул., б. 25, кв.12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276-76-76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687" name="Rectangle 183"/>
          <p:cNvSpPr>
            <a:spLocks noChangeArrowheads="1"/>
          </p:cNvSpPr>
          <p:nvPr/>
        </p:nvSpPr>
        <p:spPr bwMode="auto">
          <a:xfrm>
            <a:off x="1893888" y="844551"/>
            <a:ext cx="3617912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8775" indent="-1793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ru-RU" sz="2000" b="1" dirty="0"/>
              <a:t>Модель</a:t>
            </a:r>
            <a:r>
              <a:rPr lang="uk-UA" altLang="ru-RU" sz="2000" dirty="0"/>
              <a:t> – картотека</a:t>
            </a:r>
          </a:p>
          <a:p>
            <a:pPr>
              <a:spcBef>
                <a:spcPct val="50000"/>
              </a:spcBef>
            </a:pPr>
            <a:r>
              <a:rPr lang="uk-UA" altLang="ru-RU" sz="2000" b="1" dirty="0"/>
              <a:t>Приклади:</a:t>
            </a:r>
          </a:p>
          <a:p>
            <a:pPr lvl="1">
              <a:buFontTx/>
              <a:buChar char="•"/>
            </a:pPr>
            <a:r>
              <a:rPr lang="uk-UA" altLang="ru-RU" sz="2000" dirty="0"/>
              <a:t>записна книжка</a:t>
            </a:r>
          </a:p>
          <a:p>
            <a:pPr lvl="1">
              <a:buFontTx/>
              <a:buChar char="•"/>
            </a:pPr>
            <a:r>
              <a:rPr lang="uk-UA" altLang="ru-RU" sz="2000" dirty="0"/>
              <a:t>каталог в бібліотеці</a:t>
            </a:r>
          </a:p>
        </p:txBody>
      </p:sp>
      <p:grpSp>
        <p:nvGrpSpPr>
          <p:cNvPr id="277765" name="Group 261"/>
          <p:cNvGrpSpPr>
            <a:grpSpLocks/>
          </p:cNvGrpSpPr>
          <p:nvPr/>
        </p:nvGrpSpPr>
        <p:grpSpPr bwMode="auto">
          <a:xfrm>
            <a:off x="5738813" y="960438"/>
            <a:ext cx="4024312" cy="1243012"/>
            <a:chOff x="2655" y="605"/>
            <a:chExt cx="2535" cy="783"/>
          </a:xfrm>
        </p:grpSpPr>
        <p:sp>
          <p:nvSpPr>
            <p:cNvPr id="277686" name="AutoShape 182"/>
            <p:cNvSpPr>
              <a:spLocks noChangeArrowheads="1"/>
            </p:cNvSpPr>
            <p:nvPr/>
          </p:nvSpPr>
          <p:spPr bwMode="auto">
            <a:xfrm>
              <a:off x="2655" y="605"/>
              <a:ext cx="2535" cy="783"/>
            </a:xfrm>
            <a:prstGeom prst="flowChartMultidocumen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7688" name="Rectangle 184"/>
            <p:cNvSpPr>
              <a:spLocks noChangeArrowheads="1"/>
            </p:cNvSpPr>
            <p:nvPr/>
          </p:nvSpPr>
          <p:spPr bwMode="auto">
            <a:xfrm>
              <a:off x="2734" y="791"/>
              <a:ext cx="1747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uk-UA" altLang="ru-RU"/>
                <a:t>Петров Вася</a:t>
              </a:r>
              <a:br>
                <a:rPr lang="uk-UA" altLang="ru-RU"/>
              </a:br>
              <a:r>
                <a:rPr lang="uk-UA" altLang="ru-RU"/>
                <a:t>Шевченка пл., б. 32, кв. 11</a:t>
              </a:r>
            </a:p>
            <a:p>
              <a:r>
                <a:rPr lang="uk-UA" altLang="ru-RU"/>
                <a:t>275-75-75</a:t>
              </a:r>
            </a:p>
          </p:txBody>
        </p:sp>
      </p:grpSp>
      <p:grpSp>
        <p:nvGrpSpPr>
          <p:cNvPr id="277767" name="Group 263"/>
          <p:cNvGrpSpPr>
            <a:grpSpLocks/>
          </p:cNvGrpSpPr>
          <p:nvPr/>
        </p:nvGrpSpPr>
        <p:grpSpPr bwMode="auto">
          <a:xfrm>
            <a:off x="1825625" y="2903538"/>
            <a:ext cx="1519238" cy="1187450"/>
            <a:chOff x="190" y="1829"/>
            <a:chExt cx="957" cy="748"/>
          </a:xfrm>
        </p:grpSpPr>
        <p:sp>
          <p:nvSpPr>
            <p:cNvPr id="277690" name="AutoShape 186"/>
            <p:cNvSpPr>
              <a:spLocks noChangeArrowheads="1"/>
            </p:cNvSpPr>
            <p:nvPr/>
          </p:nvSpPr>
          <p:spPr bwMode="auto">
            <a:xfrm>
              <a:off x="190" y="1829"/>
              <a:ext cx="843" cy="285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 type="none" w="lg" len="lg"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ru-RU" sz="2400"/>
                <a:t>записи</a:t>
              </a:r>
            </a:p>
          </p:txBody>
        </p:sp>
        <p:sp>
          <p:nvSpPr>
            <p:cNvPr id="277695" name="Line 191"/>
            <p:cNvSpPr>
              <a:spLocks noChangeShapeType="1"/>
            </p:cNvSpPr>
            <p:nvPr/>
          </p:nvSpPr>
          <p:spPr bwMode="auto">
            <a:xfrm>
              <a:off x="600" y="2120"/>
              <a:ext cx="547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696" name="Line 192"/>
            <p:cNvSpPr>
              <a:spLocks noChangeShapeType="1"/>
            </p:cNvSpPr>
            <p:nvPr/>
          </p:nvSpPr>
          <p:spPr bwMode="auto">
            <a:xfrm>
              <a:off x="612" y="2120"/>
              <a:ext cx="535" cy="4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7697" name="Group 193"/>
          <p:cNvGrpSpPr>
            <a:grpSpLocks noChangeAspect="1"/>
          </p:cNvGrpSpPr>
          <p:nvPr/>
        </p:nvGrpSpPr>
        <p:grpSpPr bwMode="auto">
          <a:xfrm>
            <a:off x="2179638" y="4821238"/>
            <a:ext cx="385762" cy="385762"/>
            <a:chOff x="2816" y="2458"/>
            <a:chExt cx="1728" cy="1728"/>
          </a:xfrm>
        </p:grpSpPr>
        <p:sp>
          <p:nvSpPr>
            <p:cNvPr id="277698" name="Oval 194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7699" name="Group 195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277700" name="Rectangle 196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7701" name="Rectangle 197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77702" name="Freeform 198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7703" name="Group 199"/>
          <p:cNvGrpSpPr>
            <a:grpSpLocks noChangeAspect="1"/>
          </p:cNvGrpSpPr>
          <p:nvPr/>
        </p:nvGrpSpPr>
        <p:grpSpPr bwMode="auto">
          <a:xfrm>
            <a:off x="2170114" y="5459414"/>
            <a:ext cx="395287" cy="395287"/>
            <a:chOff x="552" y="2523"/>
            <a:chExt cx="1728" cy="1728"/>
          </a:xfrm>
        </p:grpSpPr>
        <p:sp>
          <p:nvSpPr>
            <p:cNvPr id="277704" name="Oval 200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7705" name="Rectangle 201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77706" name="Rectangle 202"/>
          <p:cNvSpPr>
            <a:spLocks noChangeArrowheads="1"/>
          </p:cNvSpPr>
          <p:nvPr/>
        </p:nvSpPr>
        <p:spPr bwMode="auto">
          <a:xfrm>
            <a:off x="2713039" y="4835526"/>
            <a:ext cx="7261225" cy="6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arenR"/>
            </a:pPr>
            <a:r>
              <a:rPr lang="uk-UA" altLang="ru-RU"/>
              <a:t>найпростіша структура</a:t>
            </a:r>
          </a:p>
          <a:p>
            <a:pPr>
              <a:buFontTx/>
              <a:buAutoNum type="arabicParenR"/>
            </a:pPr>
            <a:r>
              <a:rPr lang="uk-UA" altLang="ru-RU"/>
              <a:t>всі інші типи БД використовують таблиці</a:t>
            </a:r>
          </a:p>
        </p:txBody>
      </p:sp>
      <p:sp>
        <p:nvSpPr>
          <p:cNvPr id="277707" name="Rectangle 203"/>
          <p:cNvSpPr>
            <a:spLocks noChangeArrowheads="1"/>
          </p:cNvSpPr>
          <p:nvPr/>
        </p:nvSpPr>
        <p:spPr bwMode="auto">
          <a:xfrm>
            <a:off x="2730501" y="5446713"/>
            <a:ext cx="7185025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ru-RU"/>
              <a:t>в багатьох випадках – дублювання даних:</a:t>
            </a:r>
          </a:p>
        </p:txBody>
      </p:sp>
      <p:grpSp>
        <p:nvGrpSpPr>
          <p:cNvPr id="277766" name="Group 262"/>
          <p:cNvGrpSpPr>
            <a:grpSpLocks/>
          </p:cNvGrpSpPr>
          <p:nvPr/>
        </p:nvGrpSpPr>
        <p:grpSpPr bwMode="auto">
          <a:xfrm>
            <a:off x="4249739" y="2384426"/>
            <a:ext cx="5240337" cy="773113"/>
            <a:chOff x="1717" y="1502"/>
            <a:chExt cx="3301" cy="487"/>
          </a:xfrm>
        </p:grpSpPr>
        <p:sp>
          <p:nvSpPr>
            <p:cNvPr id="277691" name="Line 187"/>
            <p:cNvSpPr>
              <a:spLocks noChangeShapeType="1"/>
            </p:cNvSpPr>
            <p:nvPr/>
          </p:nvSpPr>
          <p:spPr bwMode="auto">
            <a:xfrm flipH="1">
              <a:off x="1717" y="1681"/>
              <a:ext cx="1686" cy="3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692" name="Line 188"/>
            <p:cNvSpPr>
              <a:spLocks noChangeShapeType="1"/>
            </p:cNvSpPr>
            <p:nvPr/>
          </p:nvSpPr>
          <p:spPr bwMode="auto">
            <a:xfrm>
              <a:off x="3552" y="1698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693" name="Line 189"/>
            <p:cNvSpPr>
              <a:spLocks noChangeShapeType="1"/>
            </p:cNvSpPr>
            <p:nvPr/>
          </p:nvSpPr>
          <p:spPr bwMode="auto">
            <a:xfrm flipH="1">
              <a:off x="2310" y="1758"/>
              <a:ext cx="1128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694" name="Line 190"/>
            <p:cNvSpPr>
              <a:spLocks noChangeShapeType="1"/>
            </p:cNvSpPr>
            <p:nvPr/>
          </p:nvSpPr>
          <p:spPr bwMode="auto">
            <a:xfrm>
              <a:off x="3694" y="1722"/>
              <a:ext cx="1324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689" name="AutoShape 185"/>
            <p:cNvSpPr>
              <a:spLocks noChangeArrowheads="1"/>
            </p:cNvSpPr>
            <p:nvPr/>
          </p:nvSpPr>
          <p:spPr bwMode="auto">
            <a:xfrm>
              <a:off x="2839" y="1502"/>
              <a:ext cx="1223" cy="285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 type="none" w="lg" len="lg"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ru-RU" sz="2400"/>
                <a:t>поля</a:t>
              </a:r>
            </a:p>
          </p:txBody>
        </p:sp>
      </p:grpSp>
      <p:graphicFrame>
        <p:nvGraphicFramePr>
          <p:cNvPr id="277770" name="Group 266"/>
          <p:cNvGraphicFramePr>
            <a:graphicFrameLocks noGrp="1"/>
          </p:cNvGraphicFramePr>
          <p:nvPr/>
        </p:nvGraphicFramePr>
        <p:xfrm>
          <a:off x="2949576" y="5878513"/>
          <a:ext cx="6805613" cy="717868"/>
        </p:xfrm>
        <a:graphic>
          <a:graphicData uri="http://schemas.openxmlformats.org/drawingml/2006/table">
            <a:tbl>
              <a:tblPr/>
              <a:tblGrid>
                <a:gridCol w="1566863"/>
                <a:gridCol w="3986212"/>
                <a:gridCol w="1252538"/>
              </a:tblGrid>
              <a:tr h="323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Т.Г. Шевченко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Кобзар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540 ст.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Т.Г. Шевченко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Гайдамаки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45 ст.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83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7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7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7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7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687" grpId="0"/>
      <p:bldP spid="277706" grpId="0"/>
      <p:bldP spid="27770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3323</Words>
  <Application>Microsoft Office PowerPoint</Application>
  <PresentationFormat>Widescreen</PresentationFormat>
  <Paragraphs>852</Paragraphs>
  <Slides>65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6" baseType="lpstr">
      <vt:lpstr>Arial Unicode MS</vt:lpstr>
      <vt:lpstr>Arial</vt:lpstr>
      <vt:lpstr>Arial Black</vt:lpstr>
      <vt:lpstr>Calibri</vt:lpstr>
      <vt:lpstr>Calibri Light</vt:lpstr>
      <vt:lpstr>Courier New</vt:lpstr>
      <vt:lpstr>JetBrains Mono</vt:lpstr>
      <vt:lpstr>Symbol</vt:lpstr>
      <vt:lpstr>Times New Roman</vt:lpstr>
      <vt:lpstr>Wingdings</vt:lpstr>
      <vt:lpstr>Office Theme</vt:lpstr>
      <vt:lpstr>Лекція 14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Основи SQL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Робота з БД  в Python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Робота з БД  в Python</dc:title>
  <dc:creator>Пользователь Windows</dc:creator>
  <cp:lastModifiedBy>Пользователь Windows</cp:lastModifiedBy>
  <cp:revision>10</cp:revision>
  <dcterms:created xsi:type="dcterms:W3CDTF">2020-12-20T14:36:23Z</dcterms:created>
  <dcterms:modified xsi:type="dcterms:W3CDTF">2021-12-09T15:15:28Z</dcterms:modified>
</cp:coreProperties>
</file>