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31"/>
  </p:notesMasterIdLst>
  <p:sldIdLst>
    <p:sldId id="257" r:id="rId2"/>
    <p:sldId id="258" r:id="rId3"/>
    <p:sldId id="259" r:id="rId4"/>
    <p:sldId id="282" r:id="rId5"/>
    <p:sldId id="283" r:id="rId6"/>
    <p:sldId id="284" r:id="rId7"/>
    <p:sldId id="285" r:id="rId8"/>
    <p:sldId id="261" r:id="rId9"/>
    <p:sldId id="262" r:id="rId10"/>
    <p:sldId id="263" r:id="rId11"/>
    <p:sldId id="264" r:id="rId12"/>
    <p:sldId id="273" r:id="rId13"/>
    <p:sldId id="265" r:id="rId14"/>
    <p:sldId id="274" r:id="rId15"/>
    <p:sldId id="275" r:id="rId16"/>
    <p:sldId id="266" r:id="rId17"/>
    <p:sldId id="267" r:id="rId18"/>
    <p:sldId id="268" r:id="rId19"/>
    <p:sldId id="269" r:id="rId20"/>
    <p:sldId id="270" r:id="rId21"/>
    <p:sldId id="276" r:id="rId22"/>
    <p:sldId id="286" r:id="rId23"/>
    <p:sldId id="287" r:id="rId24"/>
    <p:sldId id="288" r:id="rId25"/>
    <p:sldId id="289" r:id="rId26"/>
    <p:sldId id="277" r:id="rId27"/>
    <p:sldId id="279" r:id="rId28"/>
    <p:sldId id="280" r:id="rId29"/>
    <p:sldId id="281" r:id="rId3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63" d="100"/>
          <a:sy n="63" d="100"/>
        </p:scale>
        <p:origin x="-1320" y="-34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9653074-FE13-473D-AF1A-3BCF5A2C0609}" type="doc">
      <dgm:prSet loTypeId="urn:microsoft.com/office/officeart/2005/8/layout/radial1" loCatId="relationship" qsTypeId="urn:microsoft.com/office/officeart/2005/8/quickstyle/simple5" qsCatId="simple" csTypeId="urn:microsoft.com/office/officeart/2005/8/colors/colorful2" csCatId="colorful" phldr="1"/>
      <dgm:spPr/>
    </dgm:pt>
    <dgm:pt modelId="{DDC0BA0D-BBD7-4153-B4A3-1508738AE94E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ДИТИНА З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ОСОБЛИВИМИ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ПОТРЕБАМИ</a:t>
          </a:r>
          <a:endParaRPr kumimoji="0" lang="ru-RU" altLang="ru-RU" sz="1400" b="1" i="0" u="none" strike="noStrike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2BAEA9-7101-446E-AC60-D6040F0112B5}" type="parTrans" cxnId="{6705D7AA-A25E-4FA3-A659-E38702946439}">
      <dgm:prSet/>
      <dgm:spPr/>
      <dgm:t>
        <a:bodyPr/>
        <a:lstStyle/>
        <a:p>
          <a:endParaRPr lang="ru-RU"/>
        </a:p>
      </dgm:t>
    </dgm:pt>
    <dgm:pt modelId="{95AAF37F-67EC-40B3-A26C-02EAE86A5DA6}" type="sibTrans" cxnId="{6705D7AA-A25E-4FA3-A659-E38702946439}">
      <dgm:prSet/>
      <dgm:spPr/>
      <dgm:t>
        <a:bodyPr/>
        <a:lstStyle/>
        <a:p>
          <a:endParaRPr lang="ru-RU"/>
        </a:p>
      </dgm:t>
    </dgm:pt>
    <dgm:pt modelId="{35DF43D5-F5B4-4097-9035-3E13D03AA166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ВЧИТЕЛЬ</a:t>
          </a:r>
          <a:endParaRPr kumimoji="0" lang="ru-RU" altLang="ru-RU" sz="14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D32E2D7-6708-4269-A1B7-83B6007ABBD1}" type="parTrans" cxnId="{A01431BF-7A8B-4FEE-B093-692A7FF379F9}">
      <dgm:prSet/>
      <dgm:spPr/>
      <dgm:t>
        <a:bodyPr/>
        <a:lstStyle/>
        <a:p>
          <a:endParaRPr lang="ru-RU"/>
        </a:p>
      </dgm:t>
    </dgm:pt>
    <dgm:pt modelId="{FB6F8E26-183B-43CB-BCBD-22AAC28E461D}" type="sibTrans" cxnId="{A01431BF-7A8B-4FEE-B093-692A7FF379F9}">
      <dgm:prSet/>
      <dgm:spPr/>
      <dgm:t>
        <a:bodyPr/>
        <a:lstStyle/>
        <a:p>
          <a:endParaRPr lang="ru-RU"/>
        </a:p>
      </dgm:t>
    </dgm:pt>
    <dgm:pt modelId="{E0C532F3-D1AA-4957-A7F5-5F5BDDD30B63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АСИСТЕНТ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ВЧИТЕЛЯ</a:t>
          </a:r>
          <a:endParaRPr kumimoji="0" lang="ru-RU" altLang="ru-RU" sz="14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DB764D4-58BB-465C-ADEB-CA7801496B20}" type="parTrans" cxnId="{A9F2AEBB-DEB2-46AB-AE40-9EA81C78684B}">
      <dgm:prSet/>
      <dgm:spPr/>
      <dgm:t>
        <a:bodyPr/>
        <a:lstStyle/>
        <a:p>
          <a:endParaRPr lang="ru-RU"/>
        </a:p>
      </dgm:t>
    </dgm:pt>
    <dgm:pt modelId="{364A64D6-B5CB-40E2-8BA9-D1511DE34651}" type="sibTrans" cxnId="{A9F2AEBB-DEB2-46AB-AE40-9EA81C78684B}">
      <dgm:prSet/>
      <dgm:spPr/>
      <dgm:t>
        <a:bodyPr/>
        <a:lstStyle/>
        <a:p>
          <a:endParaRPr lang="ru-RU"/>
        </a:p>
      </dgm:t>
    </dgm:pt>
    <dgm:pt modelId="{B45A8249-5E1C-4BEB-8843-D2C148309BCB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АДМІНІ</a:t>
          </a:r>
          <a:r>
            <a:rPr kumimoji="0" lang="en-US" altLang="ru-RU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kumimoji="0" lang="uk-UA" altLang="ru-RU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СТРАЦІЯ</a:t>
          </a:r>
          <a:endParaRPr kumimoji="0" lang="ru-RU" altLang="ru-RU" sz="18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0DEFC4-C881-4AC8-B697-80D1FD04F5C1}" type="parTrans" cxnId="{CBA4D608-A8BA-40CD-8276-F12B8B8DB844}">
      <dgm:prSet/>
      <dgm:spPr/>
      <dgm:t>
        <a:bodyPr/>
        <a:lstStyle/>
        <a:p>
          <a:endParaRPr lang="ru-RU"/>
        </a:p>
      </dgm:t>
    </dgm:pt>
    <dgm:pt modelId="{FA685ED7-A876-49F6-BD0E-279BEDA5DAF0}" type="sibTrans" cxnId="{CBA4D608-A8BA-40CD-8276-F12B8B8DB844}">
      <dgm:prSet/>
      <dgm:spPr/>
      <dgm:t>
        <a:bodyPr/>
        <a:lstStyle/>
        <a:p>
          <a:endParaRPr lang="ru-RU"/>
        </a:p>
      </dgm:t>
    </dgm:pt>
    <dgm:pt modelId="{C8960503-2225-420A-9852-6D315E6C400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6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СОЦІАЛЬ</a:t>
          </a:r>
          <a:r>
            <a:rPr kumimoji="0" lang="en-US" altLang="ru-RU" sz="16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kumimoji="0" lang="uk-UA" altLang="ru-RU" sz="16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НИЙ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6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ПЕДАГОГ</a:t>
          </a:r>
          <a:endParaRPr kumimoji="0" lang="ru-RU" altLang="ru-RU" sz="16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46C064-754E-4D5E-AE12-4660EE2BF47F}" type="parTrans" cxnId="{4FFF4418-1F8F-4559-99B5-1F3BCC8BC3EB}">
      <dgm:prSet/>
      <dgm:spPr/>
      <dgm:t>
        <a:bodyPr/>
        <a:lstStyle/>
        <a:p>
          <a:endParaRPr lang="ru-RU"/>
        </a:p>
      </dgm:t>
    </dgm:pt>
    <dgm:pt modelId="{EFB84AA0-281D-4C32-B308-AC8A231FE3C7}" type="sibTrans" cxnId="{4FFF4418-1F8F-4559-99B5-1F3BCC8BC3EB}">
      <dgm:prSet/>
      <dgm:spPr/>
      <dgm:t>
        <a:bodyPr/>
        <a:lstStyle/>
        <a:p>
          <a:endParaRPr lang="ru-RU"/>
        </a:p>
      </dgm:t>
    </dgm:pt>
    <dgm:pt modelId="{94206ED2-21AC-4B90-A18E-A43442FE972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ПСИХОЛОГ</a:t>
          </a:r>
          <a:endParaRPr kumimoji="0" lang="ru-RU" altLang="ru-RU" sz="9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AC76FF5-D0B5-4FE4-B967-B50F97B4FB01}" type="parTrans" cxnId="{1BFCF40B-47EB-403C-AAA5-524D7A6263A0}">
      <dgm:prSet/>
      <dgm:spPr/>
      <dgm:t>
        <a:bodyPr/>
        <a:lstStyle/>
        <a:p>
          <a:endParaRPr lang="ru-RU"/>
        </a:p>
      </dgm:t>
    </dgm:pt>
    <dgm:pt modelId="{01558290-53F5-41D5-BC24-547764DBD3AF}" type="sibTrans" cxnId="{1BFCF40B-47EB-403C-AAA5-524D7A6263A0}">
      <dgm:prSet/>
      <dgm:spPr/>
      <dgm:t>
        <a:bodyPr/>
        <a:lstStyle/>
        <a:p>
          <a:endParaRPr lang="ru-RU"/>
        </a:p>
      </dgm:t>
    </dgm:pt>
    <dgm:pt modelId="{EA5A2D28-9D18-484F-9666-81EE5AD90B2D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6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ЛОГОПЕД</a:t>
          </a:r>
          <a:endParaRPr kumimoji="0" lang="ru-RU" altLang="ru-RU" sz="16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81A1633-8BDB-4498-84F6-064F4B84C717}" type="parTrans" cxnId="{80C5CAFF-FA0E-4730-A3FC-3F786F102E40}">
      <dgm:prSet/>
      <dgm:spPr/>
      <dgm:t>
        <a:bodyPr/>
        <a:lstStyle/>
        <a:p>
          <a:endParaRPr lang="ru-RU"/>
        </a:p>
      </dgm:t>
    </dgm:pt>
    <dgm:pt modelId="{1A2C6FC0-D307-4BEB-B3DB-3AAFC24C6FCA}" type="sibTrans" cxnId="{80C5CAFF-FA0E-4730-A3FC-3F786F102E40}">
      <dgm:prSet/>
      <dgm:spPr/>
      <dgm:t>
        <a:bodyPr/>
        <a:lstStyle/>
        <a:p>
          <a:endParaRPr lang="ru-RU"/>
        </a:p>
      </dgm:t>
    </dgm:pt>
    <dgm:pt modelId="{7EEC2ACA-59C5-4850-A80D-91C4FD19AF24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МЕД-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ПРАЦІВНИКИ</a:t>
          </a:r>
          <a:endParaRPr kumimoji="0" lang="ru-RU" altLang="ru-RU" sz="18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CDFBC36-8053-4C58-9A74-3081B5573F02}" type="parTrans" cxnId="{AB4323CF-4929-466A-A3E9-C5EA4D8D29A9}">
      <dgm:prSet/>
      <dgm:spPr/>
      <dgm:t>
        <a:bodyPr/>
        <a:lstStyle/>
        <a:p>
          <a:endParaRPr lang="ru-RU"/>
        </a:p>
      </dgm:t>
    </dgm:pt>
    <dgm:pt modelId="{86D99E37-D81C-4EC3-87D0-E87BCB3AD021}" type="sibTrans" cxnId="{AB4323CF-4929-466A-A3E9-C5EA4D8D29A9}">
      <dgm:prSet/>
      <dgm:spPr/>
      <dgm:t>
        <a:bodyPr/>
        <a:lstStyle/>
        <a:p>
          <a:endParaRPr lang="ru-RU"/>
        </a:p>
      </dgm:t>
    </dgm:pt>
    <dgm:pt modelId="{248A9132-0196-4B54-B63E-8E8B911A6962}">
      <dgm:prSet custT="1"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БАТЬКИ</a:t>
          </a:r>
          <a:endParaRPr kumimoji="0" lang="ru-RU" altLang="ru-RU" sz="1800" b="1" i="0" u="none" strike="noStrike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31C1767-0E87-42E5-B38B-D82F5A4939C2}" type="parTrans" cxnId="{623B682C-0B65-4D89-803D-E76A8D5EA335}">
      <dgm:prSet/>
      <dgm:spPr/>
      <dgm:t>
        <a:bodyPr/>
        <a:lstStyle/>
        <a:p>
          <a:endParaRPr lang="ru-RU"/>
        </a:p>
      </dgm:t>
    </dgm:pt>
    <dgm:pt modelId="{D0168F58-56E7-47D6-8BC5-56FC1D891F53}" type="sibTrans" cxnId="{623B682C-0B65-4D89-803D-E76A8D5EA335}">
      <dgm:prSet/>
      <dgm:spPr/>
      <dgm:t>
        <a:bodyPr/>
        <a:lstStyle/>
        <a:p>
          <a:endParaRPr lang="ru-RU"/>
        </a:p>
      </dgm:t>
    </dgm:pt>
    <dgm:pt modelId="{0B65C128-F3E1-4EEE-B563-39456F263F32}" type="pres">
      <dgm:prSet presAssocID="{E9653074-FE13-473D-AF1A-3BCF5A2C0609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52C4EFB-ED27-4F0B-BE6F-5D36EF656318}" type="pres">
      <dgm:prSet presAssocID="{DDC0BA0D-BBD7-4153-B4A3-1508738AE94E}" presName="centerShape" presStyleLbl="node0" presStyleIdx="0" presStyleCnt="1" custScaleX="140189" custScaleY="119502" custLinFactNeighborX="0" custLinFactNeighborY="0"/>
      <dgm:spPr/>
      <dgm:t>
        <a:bodyPr/>
        <a:lstStyle/>
        <a:p>
          <a:endParaRPr lang="ru-RU"/>
        </a:p>
      </dgm:t>
    </dgm:pt>
    <dgm:pt modelId="{A73DEA6C-8084-4484-AFAC-C76667F71D6F}" type="pres">
      <dgm:prSet presAssocID="{0D32E2D7-6708-4269-A1B7-83B6007ABBD1}" presName="Name9" presStyleLbl="parChTrans1D2" presStyleIdx="0" presStyleCnt="8"/>
      <dgm:spPr/>
      <dgm:t>
        <a:bodyPr/>
        <a:lstStyle/>
        <a:p>
          <a:endParaRPr lang="ru-RU"/>
        </a:p>
      </dgm:t>
    </dgm:pt>
    <dgm:pt modelId="{708663FA-60BD-49DF-A6CB-88552A341B12}" type="pres">
      <dgm:prSet presAssocID="{0D32E2D7-6708-4269-A1B7-83B6007ABBD1}" presName="connTx" presStyleLbl="parChTrans1D2" presStyleIdx="0" presStyleCnt="8"/>
      <dgm:spPr/>
      <dgm:t>
        <a:bodyPr/>
        <a:lstStyle/>
        <a:p>
          <a:endParaRPr lang="ru-RU"/>
        </a:p>
      </dgm:t>
    </dgm:pt>
    <dgm:pt modelId="{BA7C1824-CCA4-4A69-B5BB-B70C6E391DFB}" type="pres">
      <dgm:prSet presAssocID="{35DF43D5-F5B4-4097-9035-3E13D03AA166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355843F-F18F-412B-AE78-0F38F13CA7A0}" type="pres">
      <dgm:prSet presAssocID="{8DB764D4-58BB-465C-ADEB-CA7801496B20}" presName="Name9" presStyleLbl="parChTrans1D2" presStyleIdx="1" presStyleCnt="8"/>
      <dgm:spPr/>
      <dgm:t>
        <a:bodyPr/>
        <a:lstStyle/>
        <a:p>
          <a:endParaRPr lang="ru-RU"/>
        </a:p>
      </dgm:t>
    </dgm:pt>
    <dgm:pt modelId="{D7C9537C-BECC-47F4-9A31-2883BCDEF862}" type="pres">
      <dgm:prSet presAssocID="{8DB764D4-58BB-465C-ADEB-CA7801496B20}" presName="connTx" presStyleLbl="parChTrans1D2" presStyleIdx="1" presStyleCnt="8"/>
      <dgm:spPr/>
      <dgm:t>
        <a:bodyPr/>
        <a:lstStyle/>
        <a:p>
          <a:endParaRPr lang="ru-RU"/>
        </a:p>
      </dgm:t>
    </dgm:pt>
    <dgm:pt modelId="{23D8D4C2-D8EA-4C12-B219-780180190D4E}" type="pres">
      <dgm:prSet presAssocID="{E0C532F3-D1AA-4957-A7F5-5F5BDDD30B63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6004B2-D3C9-4597-AFF5-8B6E8AB10299}" type="pres">
      <dgm:prSet presAssocID="{ED0DEFC4-C881-4AC8-B697-80D1FD04F5C1}" presName="Name9" presStyleLbl="parChTrans1D2" presStyleIdx="2" presStyleCnt="8"/>
      <dgm:spPr/>
      <dgm:t>
        <a:bodyPr/>
        <a:lstStyle/>
        <a:p>
          <a:endParaRPr lang="ru-RU"/>
        </a:p>
      </dgm:t>
    </dgm:pt>
    <dgm:pt modelId="{9ADAB14F-17C1-473B-A80A-33500311F50D}" type="pres">
      <dgm:prSet presAssocID="{ED0DEFC4-C881-4AC8-B697-80D1FD04F5C1}" presName="connTx" presStyleLbl="parChTrans1D2" presStyleIdx="2" presStyleCnt="8"/>
      <dgm:spPr/>
      <dgm:t>
        <a:bodyPr/>
        <a:lstStyle/>
        <a:p>
          <a:endParaRPr lang="ru-RU"/>
        </a:p>
      </dgm:t>
    </dgm:pt>
    <dgm:pt modelId="{A16F8AEC-1682-4BD6-9073-5F6C982A5E93}" type="pres">
      <dgm:prSet presAssocID="{B45A8249-5E1C-4BEB-8843-D2C148309BCB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F717A3-FA64-4119-95A9-360A6FAF4B2D}" type="pres">
      <dgm:prSet presAssocID="{9946C064-754E-4D5E-AE12-4660EE2BF47F}" presName="Name9" presStyleLbl="parChTrans1D2" presStyleIdx="3" presStyleCnt="8"/>
      <dgm:spPr/>
      <dgm:t>
        <a:bodyPr/>
        <a:lstStyle/>
        <a:p>
          <a:endParaRPr lang="ru-RU"/>
        </a:p>
      </dgm:t>
    </dgm:pt>
    <dgm:pt modelId="{30EB312B-03B0-4EA5-8BA7-F5E9F5595117}" type="pres">
      <dgm:prSet presAssocID="{9946C064-754E-4D5E-AE12-4660EE2BF47F}" presName="connTx" presStyleLbl="parChTrans1D2" presStyleIdx="3" presStyleCnt="8"/>
      <dgm:spPr/>
      <dgm:t>
        <a:bodyPr/>
        <a:lstStyle/>
        <a:p>
          <a:endParaRPr lang="ru-RU"/>
        </a:p>
      </dgm:t>
    </dgm:pt>
    <dgm:pt modelId="{6E012570-9B09-4A6B-AFC7-107F50E98019}" type="pres">
      <dgm:prSet presAssocID="{C8960503-2225-420A-9852-6D315E6C400D}" presName="node" presStyleLbl="node1" presStyleIdx="3" presStyleCnt="8" custScaleX="12218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DEE45FA-C9BD-4366-98CC-596B48BC3F17}" type="pres">
      <dgm:prSet presAssocID="{BAC76FF5-D0B5-4FE4-B967-B50F97B4FB01}" presName="Name9" presStyleLbl="parChTrans1D2" presStyleIdx="4" presStyleCnt="8"/>
      <dgm:spPr/>
      <dgm:t>
        <a:bodyPr/>
        <a:lstStyle/>
        <a:p>
          <a:endParaRPr lang="ru-RU"/>
        </a:p>
      </dgm:t>
    </dgm:pt>
    <dgm:pt modelId="{1C7F43E9-3599-42A9-A796-37D0A77A0136}" type="pres">
      <dgm:prSet presAssocID="{BAC76FF5-D0B5-4FE4-B967-B50F97B4FB01}" presName="connTx" presStyleLbl="parChTrans1D2" presStyleIdx="4" presStyleCnt="8"/>
      <dgm:spPr/>
      <dgm:t>
        <a:bodyPr/>
        <a:lstStyle/>
        <a:p>
          <a:endParaRPr lang="ru-RU"/>
        </a:p>
      </dgm:t>
    </dgm:pt>
    <dgm:pt modelId="{0418CFD1-DA0C-4D80-9E24-4C5F0AF479D4}" type="pres">
      <dgm:prSet presAssocID="{94206ED2-21AC-4B90-A18E-A43442FE972D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41257B2-0C2A-4007-A367-2562DCE0B851}" type="pres">
      <dgm:prSet presAssocID="{981A1633-8BDB-4498-84F6-064F4B84C717}" presName="Name9" presStyleLbl="parChTrans1D2" presStyleIdx="5" presStyleCnt="8"/>
      <dgm:spPr/>
      <dgm:t>
        <a:bodyPr/>
        <a:lstStyle/>
        <a:p>
          <a:endParaRPr lang="ru-RU"/>
        </a:p>
      </dgm:t>
    </dgm:pt>
    <dgm:pt modelId="{5E2778CF-7320-4CF3-A199-72B5C639DDE1}" type="pres">
      <dgm:prSet presAssocID="{981A1633-8BDB-4498-84F6-064F4B84C717}" presName="connTx" presStyleLbl="parChTrans1D2" presStyleIdx="5" presStyleCnt="8"/>
      <dgm:spPr/>
      <dgm:t>
        <a:bodyPr/>
        <a:lstStyle/>
        <a:p>
          <a:endParaRPr lang="ru-RU"/>
        </a:p>
      </dgm:t>
    </dgm:pt>
    <dgm:pt modelId="{216C8184-855C-41AD-B34B-7E874D11B74A}" type="pres">
      <dgm:prSet presAssocID="{EA5A2D28-9D18-484F-9666-81EE5AD90B2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0AE5A5-E2D3-4E0B-8C20-16BE1F9613E7}" type="pres">
      <dgm:prSet presAssocID="{2CDFBC36-8053-4C58-9A74-3081B5573F02}" presName="Name9" presStyleLbl="parChTrans1D2" presStyleIdx="6" presStyleCnt="8"/>
      <dgm:spPr/>
      <dgm:t>
        <a:bodyPr/>
        <a:lstStyle/>
        <a:p>
          <a:endParaRPr lang="ru-RU"/>
        </a:p>
      </dgm:t>
    </dgm:pt>
    <dgm:pt modelId="{7DCC5626-08F1-45B6-B87B-56432DCD7DB6}" type="pres">
      <dgm:prSet presAssocID="{2CDFBC36-8053-4C58-9A74-3081B5573F02}" presName="connTx" presStyleLbl="parChTrans1D2" presStyleIdx="6" presStyleCnt="8"/>
      <dgm:spPr/>
      <dgm:t>
        <a:bodyPr/>
        <a:lstStyle/>
        <a:p>
          <a:endParaRPr lang="ru-RU"/>
        </a:p>
      </dgm:t>
    </dgm:pt>
    <dgm:pt modelId="{C81AAB78-324D-432E-84C4-88A4D601CCCC}" type="pres">
      <dgm:prSet presAssocID="{7EEC2ACA-59C5-4850-A80D-91C4FD19AF24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60294E1-F372-4E59-8A59-E7932A505A73}" type="pres">
      <dgm:prSet presAssocID="{F31C1767-0E87-42E5-B38B-D82F5A4939C2}" presName="Name9" presStyleLbl="parChTrans1D2" presStyleIdx="7" presStyleCnt="8"/>
      <dgm:spPr/>
      <dgm:t>
        <a:bodyPr/>
        <a:lstStyle/>
        <a:p>
          <a:endParaRPr lang="ru-RU"/>
        </a:p>
      </dgm:t>
    </dgm:pt>
    <dgm:pt modelId="{38A65B54-6942-4BD4-87A1-F23F61B3F06B}" type="pres">
      <dgm:prSet presAssocID="{F31C1767-0E87-42E5-B38B-D82F5A4939C2}" presName="connTx" presStyleLbl="parChTrans1D2" presStyleIdx="7" presStyleCnt="8"/>
      <dgm:spPr/>
      <dgm:t>
        <a:bodyPr/>
        <a:lstStyle/>
        <a:p>
          <a:endParaRPr lang="ru-RU"/>
        </a:p>
      </dgm:t>
    </dgm:pt>
    <dgm:pt modelId="{BCDEBDFA-6C42-48DF-946C-4605164CB0E7}" type="pres">
      <dgm:prSet presAssocID="{248A9132-0196-4B54-B63E-8E8B911A6962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0C5CAFF-FA0E-4730-A3FC-3F786F102E40}" srcId="{DDC0BA0D-BBD7-4153-B4A3-1508738AE94E}" destId="{EA5A2D28-9D18-484F-9666-81EE5AD90B2D}" srcOrd="5" destOrd="0" parTransId="{981A1633-8BDB-4498-84F6-064F4B84C717}" sibTransId="{1A2C6FC0-D307-4BEB-B3DB-3AAFC24C6FCA}"/>
    <dgm:cxn modelId="{B6ACA2DC-3124-4F30-8290-1EC4968718AD}" type="presOf" srcId="{E9653074-FE13-473D-AF1A-3BCF5A2C0609}" destId="{0B65C128-F3E1-4EEE-B563-39456F263F32}" srcOrd="0" destOrd="0" presId="urn:microsoft.com/office/officeart/2005/8/layout/radial1"/>
    <dgm:cxn modelId="{4DBFCA8D-29C5-4E41-BD2A-8E01A17C0898}" type="presOf" srcId="{BAC76FF5-D0B5-4FE4-B967-B50F97B4FB01}" destId="{2DEE45FA-C9BD-4366-98CC-596B48BC3F17}" srcOrd="0" destOrd="0" presId="urn:microsoft.com/office/officeart/2005/8/layout/radial1"/>
    <dgm:cxn modelId="{7CF4B59F-7B6D-40C1-84ED-2D95FA08B4E5}" type="presOf" srcId="{8DB764D4-58BB-465C-ADEB-CA7801496B20}" destId="{D7C9537C-BECC-47F4-9A31-2883BCDEF862}" srcOrd="1" destOrd="0" presId="urn:microsoft.com/office/officeart/2005/8/layout/radial1"/>
    <dgm:cxn modelId="{DFFF6988-D030-44C0-B48F-864000468A27}" type="presOf" srcId="{2CDFBC36-8053-4C58-9A74-3081B5573F02}" destId="{7DCC5626-08F1-45B6-B87B-56432DCD7DB6}" srcOrd="1" destOrd="0" presId="urn:microsoft.com/office/officeart/2005/8/layout/radial1"/>
    <dgm:cxn modelId="{A9F2AEBB-DEB2-46AB-AE40-9EA81C78684B}" srcId="{DDC0BA0D-BBD7-4153-B4A3-1508738AE94E}" destId="{E0C532F3-D1AA-4957-A7F5-5F5BDDD30B63}" srcOrd="1" destOrd="0" parTransId="{8DB764D4-58BB-465C-ADEB-CA7801496B20}" sibTransId="{364A64D6-B5CB-40E2-8BA9-D1511DE34651}"/>
    <dgm:cxn modelId="{694D05AC-1268-4826-A92B-E65D02C430BA}" type="presOf" srcId="{9946C064-754E-4D5E-AE12-4660EE2BF47F}" destId="{30EB312B-03B0-4EA5-8BA7-F5E9F5595117}" srcOrd="1" destOrd="0" presId="urn:microsoft.com/office/officeart/2005/8/layout/radial1"/>
    <dgm:cxn modelId="{623B682C-0B65-4D89-803D-E76A8D5EA335}" srcId="{DDC0BA0D-BBD7-4153-B4A3-1508738AE94E}" destId="{248A9132-0196-4B54-B63E-8E8B911A6962}" srcOrd="7" destOrd="0" parTransId="{F31C1767-0E87-42E5-B38B-D82F5A4939C2}" sibTransId="{D0168F58-56E7-47D6-8BC5-56FC1D891F53}"/>
    <dgm:cxn modelId="{2D7BE71E-CC98-4E61-8322-4E7D3E3C5923}" type="presOf" srcId="{DDC0BA0D-BBD7-4153-B4A3-1508738AE94E}" destId="{B52C4EFB-ED27-4F0B-BE6F-5D36EF656318}" srcOrd="0" destOrd="0" presId="urn:microsoft.com/office/officeart/2005/8/layout/radial1"/>
    <dgm:cxn modelId="{CBA4D608-A8BA-40CD-8276-F12B8B8DB844}" srcId="{DDC0BA0D-BBD7-4153-B4A3-1508738AE94E}" destId="{B45A8249-5E1C-4BEB-8843-D2C148309BCB}" srcOrd="2" destOrd="0" parTransId="{ED0DEFC4-C881-4AC8-B697-80D1FD04F5C1}" sibTransId="{FA685ED7-A876-49F6-BD0E-279BEDA5DAF0}"/>
    <dgm:cxn modelId="{729C312A-CE46-42CB-8A40-59C3AC137A3F}" type="presOf" srcId="{248A9132-0196-4B54-B63E-8E8B911A6962}" destId="{BCDEBDFA-6C42-48DF-946C-4605164CB0E7}" srcOrd="0" destOrd="0" presId="urn:microsoft.com/office/officeart/2005/8/layout/radial1"/>
    <dgm:cxn modelId="{2F71DFA6-4402-46DF-80E2-FFAC414EFC2F}" type="presOf" srcId="{C8960503-2225-420A-9852-6D315E6C400D}" destId="{6E012570-9B09-4A6B-AFC7-107F50E98019}" srcOrd="0" destOrd="0" presId="urn:microsoft.com/office/officeart/2005/8/layout/radial1"/>
    <dgm:cxn modelId="{4FFF4418-1F8F-4559-99B5-1F3BCC8BC3EB}" srcId="{DDC0BA0D-BBD7-4153-B4A3-1508738AE94E}" destId="{C8960503-2225-420A-9852-6D315E6C400D}" srcOrd="3" destOrd="0" parTransId="{9946C064-754E-4D5E-AE12-4660EE2BF47F}" sibTransId="{EFB84AA0-281D-4C32-B308-AC8A231FE3C7}"/>
    <dgm:cxn modelId="{5CC35748-80E1-4A08-9761-4B9AB6D3DDB9}" type="presOf" srcId="{0D32E2D7-6708-4269-A1B7-83B6007ABBD1}" destId="{A73DEA6C-8084-4484-AFAC-C76667F71D6F}" srcOrd="0" destOrd="0" presId="urn:microsoft.com/office/officeart/2005/8/layout/radial1"/>
    <dgm:cxn modelId="{1BFCF40B-47EB-403C-AAA5-524D7A6263A0}" srcId="{DDC0BA0D-BBD7-4153-B4A3-1508738AE94E}" destId="{94206ED2-21AC-4B90-A18E-A43442FE972D}" srcOrd="4" destOrd="0" parTransId="{BAC76FF5-D0B5-4FE4-B967-B50F97B4FB01}" sibTransId="{01558290-53F5-41D5-BC24-547764DBD3AF}"/>
    <dgm:cxn modelId="{89C2371C-F4F2-475F-BA62-7ED63C129232}" type="presOf" srcId="{E0C532F3-D1AA-4957-A7F5-5F5BDDD30B63}" destId="{23D8D4C2-D8EA-4C12-B219-780180190D4E}" srcOrd="0" destOrd="0" presId="urn:microsoft.com/office/officeart/2005/8/layout/radial1"/>
    <dgm:cxn modelId="{BF4F670B-E006-4F0D-9A3D-447CF31472F3}" type="presOf" srcId="{7EEC2ACA-59C5-4850-A80D-91C4FD19AF24}" destId="{C81AAB78-324D-432E-84C4-88A4D601CCCC}" srcOrd="0" destOrd="0" presId="urn:microsoft.com/office/officeart/2005/8/layout/radial1"/>
    <dgm:cxn modelId="{A2D007DB-301A-4969-8CEF-AD7D0DF95E55}" type="presOf" srcId="{ED0DEFC4-C881-4AC8-B697-80D1FD04F5C1}" destId="{FA6004B2-D3C9-4597-AFF5-8B6E8AB10299}" srcOrd="0" destOrd="0" presId="urn:microsoft.com/office/officeart/2005/8/layout/radial1"/>
    <dgm:cxn modelId="{60C49F94-B937-4C5B-B634-0AC02022681C}" type="presOf" srcId="{BAC76FF5-D0B5-4FE4-B967-B50F97B4FB01}" destId="{1C7F43E9-3599-42A9-A796-37D0A77A0136}" srcOrd="1" destOrd="0" presId="urn:microsoft.com/office/officeart/2005/8/layout/radial1"/>
    <dgm:cxn modelId="{A01431BF-7A8B-4FEE-B093-692A7FF379F9}" srcId="{DDC0BA0D-BBD7-4153-B4A3-1508738AE94E}" destId="{35DF43D5-F5B4-4097-9035-3E13D03AA166}" srcOrd="0" destOrd="0" parTransId="{0D32E2D7-6708-4269-A1B7-83B6007ABBD1}" sibTransId="{FB6F8E26-183B-43CB-BCBD-22AAC28E461D}"/>
    <dgm:cxn modelId="{AB4323CF-4929-466A-A3E9-C5EA4D8D29A9}" srcId="{DDC0BA0D-BBD7-4153-B4A3-1508738AE94E}" destId="{7EEC2ACA-59C5-4850-A80D-91C4FD19AF24}" srcOrd="6" destOrd="0" parTransId="{2CDFBC36-8053-4C58-9A74-3081B5573F02}" sibTransId="{86D99E37-D81C-4EC3-87D0-E87BCB3AD021}"/>
    <dgm:cxn modelId="{8CA0B517-A4D6-4140-BAD3-B053005F0DEB}" type="presOf" srcId="{2CDFBC36-8053-4C58-9A74-3081B5573F02}" destId="{2B0AE5A5-E2D3-4E0B-8C20-16BE1F9613E7}" srcOrd="0" destOrd="0" presId="urn:microsoft.com/office/officeart/2005/8/layout/radial1"/>
    <dgm:cxn modelId="{8C5BCFAC-8997-4C6D-9406-0E2CBAF061CF}" type="presOf" srcId="{0D32E2D7-6708-4269-A1B7-83B6007ABBD1}" destId="{708663FA-60BD-49DF-A6CB-88552A341B12}" srcOrd="1" destOrd="0" presId="urn:microsoft.com/office/officeart/2005/8/layout/radial1"/>
    <dgm:cxn modelId="{0B88A01A-F122-48DE-BC3A-3F22AF25E2B2}" type="presOf" srcId="{B45A8249-5E1C-4BEB-8843-D2C148309BCB}" destId="{A16F8AEC-1682-4BD6-9073-5F6C982A5E93}" srcOrd="0" destOrd="0" presId="urn:microsoft.com/office/officeart/2005/8/layout/radial1"/>
    <dgm:cxn modelId="{F18FACA8-E9D7-41F6-886F-912410CF5DA2}" type="presOf" srcId="{EA5A2D28-9D18-484F-9666-81EE5AD90B2D}" destId="{216C8184-855C-41AD-B34B-7E874D11B74A}" srcOrd="0" destOrd="0" presId="urn:microsoft.com/office/officeart/2005/8/layout/radial1"/>
    <dgm:cxn modelId="{7ACD58FC-2E6F-4319-8E7C-D07D55A3294F}" type="presOf" srcId="{94206ED2-21AC-4B90-A18E-A43442FE972D}" destId="{0418CFD1-DA0C-4D80-9E24-4C5F0AF479D4}" srcOrd="0" destOrd="0" presId="urn:microsoft.com/office/officeart/2005/8/layout/radial1"/>
    <dgm:cxn modelId="{98A6DC7F-98EC-4B8E-B416-303ADE05078F}" type="presOf" srcId="{35DF43D5-F5B4-4097-9035-3E13D03AA166}" destId="{BA7C1824-CCA4-4A69-B5BB-B70C6E391DFB}" srcOrd="0" destOrd="0" presId="urn:microsoft.com/office/officeart/2005/8/layout/radial1"/>
    <dgm:cxn modelId="{65844490-3F56-4BDF-8555-DCBBC33B1246}" type="presOf" srcId="{981A1633-8BDB-4498-84F6-064F4B84C717}" destId="{5E2778CF-7320-4CF3-A199-72B5C639DDE1}" srcOrd="1" destOrd="0" presId="urn:microsoft.com/office/officeart/2005/8/layout/radial1"/>
    <dgm:cxn modelId="{6705D7AA-A25E-4FA3-A659-E38702946439}" srcId="{E9653074-FE13-473D-AF1A-3BCF5A2C0609}" destId="{DDC0BA0D-BBD7-4153-B4A3-1508738AE94E}" srcOrd="0" destOrd="0" parTransId="{842BAEA9-7101-446E-AC60-D6040F0112B5}" sibTransId="{95AAF37F-67EC-40B3-A26C-02EAE86A5DA6}"/>
    <dgm:cxn modelId="{3794EB6C-0FB3-4ED7-A99C-56AAB7F90682}" type="presOf" srcId="{9946C064-754E-4D5E-AE12-4660EE2BF47F}" destId="{5EF717A3-FA64-4119-95A9-360A6FAF4B2D}" srcOrd="0" destOrd="0" presId="urn:microsoft.com/office/officeart/2005/8/layout/radial1"/>
    <dgm:cxn modelId="{270ED021-ADF9-4B7C-8D8E-0821E6BB5DD4}" type="presOf" srcId="{8DB764D4-58BB-465C-ADEB-CA7801496B20}" destId="{5355843F-F18F-412B-AE78-0F38F13CA7A0}" srcOrd="0" destOrd="0" presId="urn:microsoft.com/office/officeart/2005/8/layout/radial1"/>
    <dgm:cxn modelId="{8CE0F9AF-DC94-459C-80C1-F26A9D71CF2E}" type="presOf" srcId="{981A1633-8BDB-4498-84F6-064F4B84C717}" destId="{441257B2-0C2A-4007-A367-2562DCE0B851}" srcOrd="0" destOrd="0" presId="urn:microsoft.com/office/officeart/2005/8/layout/radial1"/>
    <dgm:cxn modelId="{37CE80D3-C07B-42DE-9DEB-07BBB88A672B}" type="presOf" srcId="{F31C1767-0E87-42E5-B38B-D82F5A4939C2}" destId="{38A65B54-6942-4BD4-87A1-F23F61B3F06B}" srcOrd="1" destOrd="0" presId="urn:microsoft.com/office/officeart/2005/8/layout/radial1"/>
    <dgm:cxn modelId="{4ADDCC04-B861-437A-B458-46A8DB04B160}" type="presOf" srcId="{F31C1767-0E87-42E5-B38B-D82F5A4939C2}" destId="{260294E1-F372-4E59-8A59-E7932A505A73}" srcOrd="0" destOrd="0" presId="urn:microsoft.com/office/officeart/2005/8/layout/radial1"/>
    <dgm:cxn modelId="{1042A467-0AD8-41DC-A7E5-3508A7E4605B}" type="presOf" srcId="{ED0DEFC4-C881-4AC8-B697-80D1FD04F5C1}" destId="{9ADAB14F-17C1-473B-A80A-33500311F50D}" srcOrd="1" destOrd="0" presId="urn:microsoft.com/office/officeart/2005/8/layout/radial1"/>
    <dgm:cxn modelId="{EFF74B92-F35D-4CF1-820F-546C0F67D8AB}" type="presParOf" srcId="{0B65C128-F3E1-4EEE-B563-39456F263F32}" destId="{B52C4EFB-ED27-4F0B-BE6F-5D36EF656318}" srcOrd="0" destOrd="0" presId="urn:microsoft.com/office/officeart/2005/8/layout/radial1"/>
    <dgm:cxn modelId="{B1784481-D341-4ED2-B968-AD5EE4D6E7C7}" type="presParOf" srcId="{0B65C128-F3E1-4EEE-B563-39456F263F32}" destId="{A73DEA6C-8084-4484-AFAC-C76667F71D6F}" srcOrd="1" destOrd="0" presId="urn:microsoft.com/office/officeart/2005/8/layout/radial1"/>
    <dgm:cxn modelId="{8F700049-D670-4FFA-91E5-90D5D4DA6A94}" type="presParOf" srcId="{A73DEA6C-8084-4484-AFAC-C76667F71D6F}" destId="{708663FA-60BD-49DF-A6CB-88552A341B12}" srcOrd="0" destOrd="0" presId="urn:microsoft.com/office/officeart/2005/8/layout/radial1"/>
    <dgm:cxn modelId="{2268A47F-7455-4818-A6D9-25D215CB4455}" type="presParOf" srcId="{0B65C128-F3E1-4EEE-B563-39456F263F32}" destId="{BA7C1824-CCA4-4A69-B5BB-B70C6E391DFB}" srcOrd="2" destOrd="0" presId="urn:microsoft.com/office/officeart/2005/8/layout/radial1"/>
    <dgm:cxn modelId="{1D278E58-9594-4024-86F2-FD1313EA9542}" type="presParOf" srcId="{0B65C128-F3E1-4EEE-B563-39456F263F32}" destId="{5355843F-F18F-412B-AE78-0F38F13CA7A0}" srcOrd="3" destOrd="0" presId="urn:microsoft.com/office/officeart/2005/8/layout/radial1"/>
    <dgm:cxn modelId="{76A298C8-FD07-4A31-9DD8-CFD90096CF32}" type="presParOf" srcId="{5355843F-F18F-412B-AE78-0F38F13CA7A0}" destId="{D7C9537C-BECC-47F4-9A31-2883BCDEF862}" srcOrd="0" destOrd="0" presId="urn:microsoft.com/office/officeart/2005/8/layout/radial1"/>
    <dgm:cxn modelId="{5AD84B25-268C-4306-8839-71B9C1C5CE95}" type="presParOf" srcId="{0B65C128-F3E1-4EEE-B563-39456F263F32}" destId="{23D8D4C2-D8EA-4C12-B219-780180190D4E}" srcOrd="4" destOrd="0" presId="urn:microsoft.com/office/officeart/2005/8/layout/radial1"/>
    <dgm:cxn modelId="{96830E0E-0F4A-4CEE-976A-88ED1A751C53}" type="presParOf" srcId="{0B65C128-F3E1-4EEE-B563-39456F263F32}" destId="{FA6004B2-D3C9-4597-AFF5-8B6E8AB10299}" srcOrd="5" destOrd="0" presId="urn:microsoft.com/office/officeart/2005/8/layout/radial1"/>
    <dgm:cxn modelId="{B8D569CF-D8CF-4FDF-BAD5-6FD631D069CD}" type="presParOf" srcId="{FA6004B2-D3C9-4597-AFF5-8B6E8AB10299}" destId="{9ADAB14F-17C1-473B-A80A-33500311F50D}" srcOrd="0" destOrd="0" presId="urn:microsoft.com/office/officeart/2005/8/layout/radial1"/>
    <dgm:cxn modelId="{215BC5FF-3336-492A-B1A2-6C8660587E4C}" type="presParOf" srcId="{0B65C128-F3E1-4EEE-B563-39456F263F32}" destId="{A16F8AEC-1682-4BD6-9073-5F6C982A5E93}" srcOrd="6" destOrd="0" presId="urn:microsoft.com/office/officeart/2005/8/layout/radial1"/>
    <dgm:cxn modelId="{80A30C11-0FC9-43E3-86DC-2641E5ADB804}" type="presParOf" srcId="{0B65C128-F3E1-4EEE-B563-39456F263F32}" destId="{5EF717A3-FA64-4119-95A9-360A6FAF4B2D}" srcOrd="7" destOrd="0" presId="urn:microsoft.com/office/officeart/2005/8/layout/radial1"/>
    <dgm:cxn modelId="{D42CCA28-3686-41B0-8733-37FDB46C0C75}" type="presParOf" srcId="{5EF717A3-FA64-4119-95A9-360A6FAF4B2D}" destId="{30EB312B-03B0-4EA5-8BA7-F5E9F5595117}" srcOrd="0" destOrd="0" presId="urn:microsoft.com/office/officeart/2005/8/layout/radial1"/>
    <dgm:cxn modelId="{A2B8FA02-DB85-42E7-A48A-56C49274E9B4}" type="presParOf" srcId="{0B65C128-F3E1-4EEE-B563-39456F263F32}" destId="{6E012570-9B09-4A6B-AFC7-107F50E98019}" srcOrd="8" destOrd="0" presId="urn:microsoft.com/office/officeart/2005/8/layout/radial1"/>
    <dgm:cxn modelId="{D39357B9-A6E2-4BCB-AADE-EFA8EBD55F30}" type="presParOf" srcId="{0B65C128-F3E1-4EEE-B563-39456F263F32}" destId="{2DEE45FA-C9BD-4366-98CC-596B48BC3F17}" srcOrd="9" destOrd="0" presId="urn:microsoft.com/office/officeart/2005/8/layout/radial1"/>
    <dgm:cxn modelId="{FBB70D2E-4AF3-4493-93C3-319892E57201}" type="presParOf" srcId="{2DEE45FA-C9BD-4366-98CC-596B48BC3F17}" destId="{1C7F43E9-3599-42A9-A796-37D0A77A0136}" srcOrd="0" destOrd="0" presId="urn:microsoft.com/office/officeart/2005/8/layout/radial1"/>
    <dgm:cxn modelId="{04AD36A9-DBB3-4806-AD3D-E4AE5F91E806}" type="presParOf" srcId="{0B65C128-F3E1-4EEE-B563-39456F263F32}" destId="{0418CFD1-DA0C-4D80-9E24-4C5F0AF479D4}" srcOrd="10" destOrd="0" presId="urn:microsoft.com/office/officeart/2005/8/layout/radial1"/>
    <dgm:cxn modelId="{DCCCE031-E90C-464A-AFAD-F3977BB1AD4E}" type="presParOf" srcId="{0B65C128-F3E1-4EEE-B563-39456F263F32}" destId="{441257B2-0C2A-4007-A367-2562DCE0B851}" srcOrd="11" destOrd="0" presId="urn:microsoft.com/office/officeart/2005/8/layout/radial1"/>
    <dgm:cxn modelId="{77AD6A11-BF36-4E58-AFB4-4F96022D9AB9}" type="presParOf" srcId="{441257B2-0C2A-4007-A367-2562DCE0B851}" destId="{5E2778CF-7320-4CF3-A199-72B5C639DDE1}" srcOrd="0" destOrd="0" presId="urn:microsoft.com/office/officeart/2005/8/layout/radial1"/>
    <dgm:cxn modelId="{368439ED-3E61-44C1-AA2F-D93D9B6BE0E5}" type="presParOf" srcId="{0B65C128-F3E1-4EEE-B563-39456F263F32}" destId="{216C8184-855C-41AD-B34B-7E874D11B74A}" srcOrd="12" destOrd="0" presId="urn:microsoft.com/office/officeart/2005/8/layout/radial1"/>
    <dgm:cxn modelId="{55021501-C020-474E-9B35-8D53B306164B}" type="presParOf" srcId="{0B65C128-F3E1-4EEE-B563-39456F263F32}" destId="{2B0AE5A5-E2D3-4E0B-8C20-16BE1F9613E7}" srcOrd="13" destOrd="0" presId="urn:microsoft.com/office/officeart/2005/8/layout/radial1"/>
    <dgm:cxn modelId="{B0FB2518-1041-480D-9ACC-312A740AFB95}" type="presParOf" srcId="{2B0AE5A5-E2D3-4E0B-8C20-16BE1F9613E7}" destId="{7DCC5626-08F1-45B6-B87B-56432DCD7DB6}" srcOrd="0" destOrd="0" presId="urn:microsoft.com/office/officeart/2005/8/layout/radial1"/>
    <dgm:cxn modelId="{B9074DFD-BDAF-47E0-8D97-299B1FB2F352}" type="presParOf" srcId="{0B65C128-F3E1-4EEE-B563-39456F263F32}" destId="{C81AAB78-324D-432E-84C4-88A4D601CCCC}" srcOrd="14" destOrd="0" presId="urn:microsoft.com/office/officeart/2005/8/layout/radial1"/>
    <dgm:cxn modelId="{13B89822-4C5E-4AD7-A80E-B81E57B57E0E}" type="presParOf" srcId="{0B65C128-F3E1-4EEE-B563-39456F263F32}" destId="{260294E1-F372-4E59-8A59-E7932A505A73}" srcOrd="15" destOrd="0" presId="urn:microsoft.com/office/officeart/2005/8/layout/radial1"/>
    <dgm:cxn modelId="{AB5FACC0-E8E9-4CE0-A028-47821610A335}" type="presParOf" srcId="{260294E1-F372-4E59-8A59-E7932A505A73}" destId="{38A65B54-6942-4BD4-87A1-F23F61B3F06B}" srcOrd="0" destOrd="0" presId="urn:microsoft.com/office/officeart/2005/8/layout/radial1"/>
    <dgm:cxn modelId="{9D87F14B-AEEC-4AED-A99C-F25DE5766035}" type="presParOf" srcId="{0B65C128-F3E1-4EEE-B563-39456F263F32}" destId="{BCDEBDFA-6C42-48DF-946C-4605164CB0E7}" srcOrd="16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F834117-163E-49BC-A032-AC47E44E148A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EF9E21A-B789-45ED-B2D3-707A2A86024F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Визнання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того,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сім'я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є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елементом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стабільності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житті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дитини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 той час як педагоги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можуть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весь час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змінюватися</a:t>
          </a:r>
          <a:r>
            <a:rPr lang="ru-RU" sz="2400" dirty="0" smtClean="0">
              <a:solidFill>
                <a:schemeClr val="bg1"/>
              </a:solidFill>
              <a:latin typeface="Roboto-Regular"/>
            </a:rPr>
            <a:t>.</a:t>
          </a:r>
          <a:endParaRPr lang="ru-RU" sz="1600" dirty="0" smtClean="0">
            <a:solidFill>
              <a:schemeClr val="bg1"/>
            </a:solidFill>
            <a:latin typeface="Roboto-Regular"/>
          </a:endParaRPr>
        </a:p>
        <a:p>
          <a:pPr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dirty="0"/>
        </a:p>
      </dgm:t>
    </dgm:pt>
    <dgm:pt modelId="{CC2F1128-7C83-4EAD-AD29-3AC0542F6334}" type="parTrans" cxnId="{6BE9B540-6562-4163-8133-D81AEAECE11D}">
      <dgm:prSet/>
      <dgm:spPr/>
      <dgm:t>
        <a:bodyPr/>
        <a:lstStyle/>
        <a:p>
          <a:endParaRPr lang="ru-RU"/>
        </a:p>
      </dgm:t>
    </dgm:pt>
    <dgm:pt modelId="{6C4DA0CE-8C3F-4B3C-B9EC-1285ECECAD2A}" type="sibTrans" cxnId="{6BE9B540-6562-4163-8133-D81AEAECE11D}">
      <dgm:prSet/>
      <dgm:spPr/>
      <dgm:t>
        <a:bodyPr/>
        <a:lstStyle/>
        <a:p>
          <a:endParaRPr lang="ru-RU"/>
        </a:p>
      </dgm:t>
    </dgm:pt>
    <dgm:pt modelId="{4F63FDEA-A0DC-44CA-9699-6ADB5BFFBE06}">
      <dgm:prSet phldrT="[Текст]" custT="1"/>
      <dgm:spPr/>
      <dgm:t>
        <a:bodyPr/>
        <a:lstStyle/>
        <a:p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Ефективне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співробітництво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педагогів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 батьками та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іншими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фахівцями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endParaRPr lang="ru-RU" sz="1300" dirty="0"/>
        </a:p>
      </dgm:t>
    </dgm:pt>
    <dgm:pt modelId="{8D791CEF-884D-457A-B220-C4FA8D523A26}" type="parTrans" cxnId="{DC2D5F49-F0FB-40E1-9902-A292C5F3F8C3}">
      <dgm:prSet/>
      <dgm:spPr/>
      <dgm:t>
        <a:bodyPr/>
        <a:lstStyle/>
        <a:p>
          <a:endParaRPr lang="ru-RU"/>
        </a:p>
      </dgm:t>
    </dgm:pt>
    <dgm:pt modelId="{5207A85F-FD28-4AF9-B353-9858CAA28ECA}" type="sibTrans" cxnId="{DC2D5F49-F0FB-40E1-9902-A292C5F3F8C3}">
      <dgm:prSet/>
      <dgm:spPr/>
      <dgm:t>
        <a:bodyPr/>
        <a:lstStyle/>
        <a:p>
          <a:endParaRPr lang="ru-RU"/>
        </a:p>
      </dgm:t>
    </dgm:pt>
    <dgm:pt modelId="{F5E95A55-D856-4868-8828-C6ADB1955301}">
      <dgm:prSet phldrT="[Текст]" custT="1"/>
      <dgm:spPr/>
      <dgm:t>
        <a:bodyPr/>
        <a:lstStyle/>
        <a:p>
          <a:pPr marL="0" marR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Запровадження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навчальному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закладі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політики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системи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послуг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забезпе-чують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сім'ям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необ-хідну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фінансову</a:t>
          </a:r>
          <a:r>
            <a:rPr lang="ru-RU" sz="28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підтримку</a:t>
          </a:r>
          <a:r>
            <a:rPr lang="ru-RU" sz="1400" dirty="0" smtClean="0">
              <a:solidFill>
                <a:srgbClr val="000000"/>
              </a:solidFill>
              <a:latin typeface="Roboto-Regular"/>
            </a:rPr>
            <a:t>.</a:t>
          </a:r>
          <a:endParaRPr lang="ru-RU" sz="1400" dirty="0"/>
        </a:p>
      </dgm:t>
    </dgm:pt>
    <dgm:pt modelId="{1B19E8AA-7E6E-4DC8-9755-815F51043168}" type="parTrans" cxnId="{F9591658-781B-4609-B48C-DA8714D54861}">
      <dgm:prSet/>
      <dgm:spPr/>
      <dgm:t>
        <a:bodyPr/>
        <a:lstStyle/>
        <a:p>
          <a:endParaRPr lang="ru-RU"/>
        </a:p>
      </dgm:t>
    </dgm:pt>
    <dgm:pt modelId="{E1697DA6-88FA-4679-8D88-4AA3B8B7D59A}" type="sibTrans" cxnId="{F9591658-781B-4609-B48C-DA8714D54861}">
      <dgm:prSet/>
      <dgm:spPr/>
      <dgm:t>
        <a:bodyPr/>
        <a:lstStyle/>
        <a:p>
          <a:endParaRPr lang="ru-RU"/>
        </a:p>
      </dgm:t>
    </dgm:pt>
    <dgm:pt modelId="{94904AD9-9DAD-4141-BF33-116E5D464699}">
      <dgm:prSet phldrT="[Текст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700" dirty="0" smtClean="0">
            <a:solidFill>
              <a:srgbClr val="000000"/>
            </a:solidFill>
            <a:latin typeface="Roboto-Regular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Турбота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 те,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щоб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послуги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надаються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родинам,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були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комплексними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скоординованими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доступними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відповідали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потребам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кожної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родини</a:t>
          </a:r>
          <a:r>
            <a:rPr lang="ru-RU" sz="24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b="0" i="0" dirty="0" smtClean="0">
            <a:solidFill>
              <a:schemeClr val="bg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700" dirty="0"/>
        </a:p>
      </dgm:t>
    </dgm:pt>
    <dgm:pt modelId="{063E9BED-C351-424A-BDF7-73BD1A141D89}" type="parTrans" cxnId="{1C35F69D-3068-4C9F-8A0F-B8C785403DA0}">
      <dgm:prSet/>
      <dgm:spPr/>
      <dgm:t>
        <a:bodyPr/>
        <a:lstStyle/>
        <a:p>
          <a:endParaRPr lang="ru-RU"/>
        </a:p>
      </dgm:t>
    </dgm:pt>
    <dgm:pt modelId="{96D0C180-62F0-4B0E-8CA9-FB02D4E3920B}" type="sibTrans" cxnId="{1C35F69D-3068-4C9F-8A0F-B8C785403DA0}">
      <dgm:prSet/>
      <dgm:spPr/>
      <dgm:t>
        <a:bodyPr/>
        <a:lstStyle/>
        <a:p>
          <a:endParaRPr lang="ru-RU"/>
        </a:p>
      </dgm:t>
    </dgm:pt>
    <dgm:pt modelId="{21D7382E-055D-4D95-8776-A10CCA6F86FD}" type="pres">
      <dgm:prSet presAssocID="{6F834117-163E-49BC-A032-AC47E44E148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BF02F98-2A1D-422A-ABDF-BAF8AAC8F374}" type="pres">
      <dgm:prSet presAssocID="{7EF9E21A-B789-45ED-B2D3-707A2A86024F}" presName="node" presStyleLbl="node1" presStyleIdx="0" presStyleCnt="4" custScaleX="111357" custScaleY="158241" custLinFactNeighborX="-52248" custLinFactNeighborY="-1062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F5796E-D76B-4704-96EA-20923177AA24}" type="pres">
      <dgm:prSet presAssocID="{6C4DA0CE-8C3F-4B3C-B9EC-1285ECECAD2A}" presName="sibTrans" presStyleCnt="0"/>
      <dgm:spPr/>
    </dgm:pt>
    <dgm:pt modelId="{7D216D8B-F1E1-4D84-B9F7-7FF1A2AAF21B}" type="pres">
      <dgm:prSet presAssocID="{4F63FDEA-A0DC-44CA-9699-6ADB5BFFBE06}" presName="node" presStyleLbl="node1" presStyleIdx="1" presStyleCnt="4" custScaleX="100205" custScaleY="122579" custLinFactNeighborX="-1328" custLinFactNeighborY="-1652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F81429-2D5A-41A6-8AAD-FAE2A3F09E32}" type="pres">
      <dgm:prSet presAssocID="{5207A85F-FD28-4AF9-B353-9858CAA28ECA}" presName="sibTrans" presStyleCnt="0"/>
      <dgm:spPr/>
    </dgm:pt>
    <dgm:pt modelId="{DDE49204-08E6-49CD-8F95-41FA35DF9B6D}" type="pres">
      <dgm:prSet presAssocID="{F5E95A55-D856-4868-8828-C6ADB1955301}" presName="node" presStyleLbl="node1" presStyleIdx="2" presStyleCnt="4" custScaleX="128699" custScaleY="154212" custLinFactNeighborX="16662" custLinFactNeighborY="-223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A3FAA4-A242-4CDF-8B07-3294650A812A}" type="pres">
      <dgm:prSet presAssocID="{E1697DA6-88FA-4679-8D88-4AA3B8B7D59A}" presName="sibTrans" presStyleCnt="0"/>
      <dgm:spPr/>
    </dgm:pt>
    <dgm:pt modelId="{F8E40661-0A5E-4ADA-B952-91A8B8EDEC9D}" type="pres">
      <dgm:prSet presAssocID="{94904AD9-9DAD-4141-BF33-116E5D464699}" presName="node" presStyleLbl="node1" presStyleIdx="3" presStyleCnt="4" custScaleX="169072" custLinFactNeighborX="458" custLinFactNeighborY="-1221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DC2D5F49-F0FB-40E1-9902-A292C5F3F8C3}" srcId="{6F834117-163E-49BC-A032-AC47E44E148A}" destId="{4F63FDEA-A0DC-44CA-9699-6ADB5BFFBE06}" srcOrd="1" destOrd="0" parTransId="{8D791CEF-884D-457A-B220-C4FA8D523A26}" sibTransId="{5207A85F-FD28-4AF9-B353-9858CAA28ECA}"/>
    <dgm:cxn modelId="{B34A99DE-5096-4402-9BA0-402B8F616AEE}" type="presOf" srcId="{F5E95A55-D856-4868-8828-C6ADB1955301}" destId="{DDE49204-08E6-49CD-8F95-41FA35DF9B6D}" srcOrd="0" destOrd="0" presId="urn:microsoft.com/office/officeart/2005/8/layout/default"/>
    <dgm:cxn modelId="{0601FDC0-EFF5-4A8A-A295-A89B329A1CDC}" type="presOf" srcId="{4F63FDEA-A0DC-44CA-9699-6ADB5BFFBE06}" destId="{7D216D8B-F1E1-4D84-B9F7-7FF1A2AAF21B}" srcOrd="0" destOrd="0" presId="urn:microsoft.com/office/officeart/2005/8/layout/default"/>
    <dgm:cxn modelId="{AFAFF8F3-8291-4018-824D-F22CCD4B9038}" type="presOf" srcId="{94904AD9-9DAD-4141-BF33-116E5D464699}" destId="{F8E40661-0A5E-4ADA-B952-91A8B8EDEC9D}" srcOrd="0" destOrd="0" presId="urn:microsoft.com/office/officeart/2005/8/layout/default"/>
    <dgm:cxn modelId="{6BE9B540-6562-4163-8133-D81AEAECE11D}" srcId="{6F834117-163E-49BC-A032-AC47E44E148A}" destId="{7EF9E21A-B789-45ED-B2D3-707A2A86024F}" srcOrd="0" destOrd="0" parTransId="{CC2F1128-7C83-4EAD-AD29-3AC0542F6334}" sibTransId="{6C4DA0CE-8C3F-4B3C-B9EC-1285ECECAD2A}"/>
    <dgm:cxn modelId="{10E90716-195C-4282-9591-556433AC59B9}" type="presOf" srcId="{7EF9E21A-B789-45ED-B2D3-707A2A86024F}" destId="{9BF02F98-2A1D-422A-ABDF-BAF8AAC8F374}" srcOrd="0" destOrd="0" presId="urn:microsoft.com/office/officeart/2005/8/layout/default"/>
    <dgm:cxn modelId="{1C35F69D-3068-4C9F-8A0F-B8C785403DA0}" srcId="{6F834117-163E-49BC-A032-AC47E44E148A}" destId="{94904AD9-9DAD-4141-BF33-116E5D464699}" srcOrd="3" destOrd="0" parTransId="{063E9BED-C351-424A-BDF7-73BD1A141D89}" sibTransId="{96D0C180-62F0-4B0E-8CA9-FB02D4E3920B}"/>
    <dgm:cxn modelId="{B57FF1AD-0931-4046-9142-D5723113CBD3}" type="presOf" srcId="{6F834117-163E-49BC-A032-AC47E44E148A}" destId="{21D7382E-055D-4D95-8776-A10CCA6F86FD}" srcOrd="0" destOrd="0" presId="urn:microsoft.com/office/officeart/2005/8/layout/default"/>
    <dgm:cxn modelId="{F9591658-781B-4609-B48C-DA8714D54861}" srcId="{6F834117-163E-49BC-A032-AC47E44E148A}" destId="{F5E95A55-D856-4868-8828-C6ADB1955301}" srcOrd="2" destOrd="0" parTransId="{1B19E8AA-7E6E-4DC8-9755-815F51043168}" sibTransId="{E1697DA6-88FA-4679-8D88-4AA3B8B7D59A}"/>
    <dgm:cxn modelId="{A9D5B608-6F77-4FBF-9AD5-1B483DDEF3BF}" type="presParOf" srcId="{21D7382E-055D-4D95-8776-A10CCA6F86FD}" destId="{9BF02F98-2A1D-422A-ABDF-BAF8AAC8F374}" srcOrd="0" destOrd="0" presId="urn:microsoft.com/office/officeart/2005/8/layout/default"/>
    <dgm:cxn modelId="{1F986FF6-A41F-4631-9795-32B634A6B0CE}" type="presParOf" srcId="{21D7382E-055D-4D95-8776-A10CCA6F86FD}" destId="{BFF5796E-D76B-4704-96EA-20923177AA24}" srcOrd="1" destOrd="0" presId="urn:microsoft.com/office/officeart/2005/8/layout/default"/>
    <dgm:cxn modelId="{54EAC48D-E2FA-49E9-88FC-FBA71A94523A}" type="presParOf" srcId="{21D7382E-055D-4D95-8776-A10CCA6F86FD}" destId="{7D216D8B-F1E1-4D84-B9F7-7FF1A2AAF21B}" srcOrd="2" destOrd="0" presId="urn:microsoft.com/office/officeart/2005/8/layout/default"/>
    <dgm:cxn modelId="{C34E217C-3CD4-4CB0-9D07-AFA5368CDC35}" type="presParOf" srcId="{21D7382E-055D-4D95-8776-A10CCA6F86FD}" destId="{72F81429-2D5A-41A6-8AAD-FAE2A3F09E32}" srcOrd="3" destOrd="0" presId="urn:microsoft.com/office/officeart/2005/8/layout/default"/>
    <dgm:cxn modelId="{60639DC3-ED43-4157-BD18-E6C4B5B03BD8}" type="presParOf" srcId="{21D7382E-055D-4D95-8776-A10CCA6F86FD}" destId="{DDE49204-08E6-49CD-8F95-41FA35DF9B6D}" srcOrd="4" destOrd="0" presId="urn:microsoft.com/office/officeart/2005/8/layout/default"/>
    <dgm:cxn modelId="{352FD8FB-574F-4DD5-AED3-49B4AC78C011}" type="presParOf" srcId="{21D7382E-055D-4D95-8776-A10CCA6F86FD}" destId="{87A3FAA4-A242-4CDF-8B07-3294650A812A}" srcOrd="5" destOrd="0" presId="urn:microsoft.com/office/officeart/2005/8/layout/default"/>
    <dgm:cxn modelId="{46FD4BB5-CCD1-4DC6-A662-5A70F94F7C46}" type="presParOf" srcId="{21D7382E-055D-4D95-8776-A10CCA6F86FD}" destId="{F8E40661-0A5E-4ADA-B952-91A8B8EDEC9D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2C4EFB-ED27-4F0B-BE6F-5D36EF656318}">
      <dsp:nvSpPr>
        <dsp:cNvPr id="0" name=""/>
        <dsp:cNvSpPr/>
      </dsp:nvSpPr>
      <dsp:spPr>
        <a:xfrm>
          <a:off x="4592629" y="2338133"/>
          <a:ext cx="2023067" cy="172453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ДИТИНА З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ОСОБЛИВИМИ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 ПОТРЕБАМИ</a:t>
          </a:r>
          <a:endParaRPr kumimoji="0" lang="ru-RU" altLang="ru-RU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000000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888900" y="2590685"/>
        <a:ext cx="1430525" cy="1219429"/>
      </dsp:txXfrm>
    </dsp:sp>
    <dsp:sp modelId="{A73DEA6C-8084-4484-AFAC-C76667F71D6F}">
      <dsp:nvSpPr>
        <dsp:cNvPr id="0" name=""/>
        <dsp:cNvSpPr/>
      </dsp:nvSpPr>
      <dsp:spPr>
        <a:xfrm rot="16200000">
          <a:off x="5170477" y="1892859"/>
          <a:ext cx="867372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867372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582479" y="1882762"/>
        <a:ext cx="43368" cy="43368"/>
      </dsp:txXfrm>
    </dsp:sp>
    <dsp:sp modelId="{BA7C1824-CCA4-4A69-B5BB-B70C6E391DFB}">
      <dsp:nvSpPr>
        <dsp:cNvPr id="0" name=""/>
        <dsp:cNvSpPr/>
      </dsp:nvSpPr>
      <dsp:spPr>
        <a:xfrm>
          <a:off x="4882613" y="27660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ВЧИТЕЛЬ</a:t>
          </a:r>
          <a:endParaRPr kumimoji="0" lang="ru-RU" altLang="ru-RU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93950" y="238997"/>
        <a:ext cx="1020425" cy="1020425"/>
      </dsp:txXfrm>
    </dsp:sp>
    <dsp:sp modelId="{5355843F-F18F-412B-AE78-0F38F13CA7A0}">
      <dsp:nvSpPr>
        <dsp:cNvPr id="0" name=""/>
        <dsp:cNvSpPr/>
      </dsp:nvSpPr>
      <dsp:spPr>
        <a:xfrm rot="18900000">
          <a:off x="6142973" y="2249189"/>
          <a:ext cx="801624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801624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523745" y="2240736"/>
        <a:ext cx="40081" cy="40081"/>
      </dsp:txXfrm>
    </dsp:sp>
    <dsp:sp modelId="{23D8D4C2-D8EA-4C12-B219-780180190D4E}">
      <dsp:nvSpPr>
        <dsp:cNvPr id="0" name=""/>
        <dsp:cNvSpPr/>
      </dsp:nvSpPr>
      <dsp:spPr>
        <a:xfrm>
          <a:off x="6615866" y="745597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-477652"/>
                <a:satOff val="-1897"/>
                <a:lumOff val="1205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477652"/>
                <a:satOff val="-1897"/>
                <a:lumOff val="1205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477652"/>
                <a:satOff val="-1897"/>
                <a:lumOff val="1205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АСИСТЕНТ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ВЧИТЕЛЯ</a:t>
          </a:r>
          <a:endParaRPr kumimoji="0" lang="ru-RU" altLang="ru-RU" sz="14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827203" y="956934"/>
        <a:ext cx="1020425" cy="1020425"/>
      </dsp:txXfrm>
    </dsp:sp>
    <dsp:sp modelId="{FA6004B2-D3C9-4597-AFF5-8B6E8AB10299}">
      <dsp:nvSpPr>
        <dsp:cNvPr id="0" name=""/>
        <dsp:cNvSpPr/>
      </dsp:nvSpPr>
      <dsp:spPr>
        <a:xfrm>
          <a:off x="6615697" y="3188812"/>
          <a:ext cx="718105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718105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956797" y="3182447"/>
        <a:ext cx="35905" cy="35905"/>
      </dsp:txXfrm>
    </dsp:sp>
    <dsp:sp modelId="{A16F8AEC-1682-4BD6-9073-5F6C982A5E93}">
      <dsp:nvSpPr>
        <dsp:cNvPr id="0" name=""/>
        <dsp:cNvSpPr/>
      </dsp:nvSpPr>
      <dsp:spPr>
        <a:xfrm>
          <a:off x="7333802" y="2478850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-955303"/>
                <a:satOff val="-3794"/>
                <a:lumOff val="2409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955303"/>
                <a:satOff val="-3794"/>
                <a:lumOff val="2409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955303"/>
                <a:satOff val="-3794"/>
                <a:lumOff val="2409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АДМІНІ</a:t>
          </a:r>
          <a:r>
            <a:rPr kumimoji="0" lang="en-US" altLang="ru-RU" sz="18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kumimoji="0" lang="uk-UA" altLang="ru-RU" sz="18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СТРАЦІЯ</a:t>
          </a:r>
          <a:endParaRPr kumimoji="0" lang="ru-RU" altLang="ru-RU" sz="18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7545139" y="2690187"/>
        <a:ext cx="1020425" cy="1020425"/>
      </dsp:txXfrm>
    </dsp:sp>
    <dsp:sp modelId="{5EF717A3-FA64-4119-95A9-360A6FAF4B2D}">
      <dsp:nvSpPr>
        <dsp:cNvPr id="0" name=""/>
        <dsp:cNvSpPr/>
      </dsp:nvSpPr>
      <dsp:spPr>
        <a:xfrm rot="2700000">
          <a:off x="6152947" y="4104355"/>
          <a:ext cx="733518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733518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6501368" y="4097605"/>
        <a:ext cx="36675" cy="36675"/>
      </dsp:txXfrm>
    </dsp:sp>
    <dsp:sp modelId="{6E012570-9B09-4A6B-AFC7-107F50E98019}">
      <dsp:nvSpPr>
        <dsp:cNvPr id="0" name=""/>
        <dsp:cNvSpPr/>
      </dsp:nvSpPr>
      <dsp:spPr>
        <a:xfrm>
          <a:off x="6455826" y="4212102"/>
          <a:ext cx="1763179" cy="1443099"/>
        </a:xfrm>
        <a:prstGeom prst="ellipse">
          <a:avLst/>
        </a:prstGeom>
        <a:gradFill rotWithShape="0">
          <a:gsLst>
            <a:gs pos="0">
              <a:schemeClr val="accent2">
                <a:hueOff val="-1432955"/>
                <a:satOff val="-5691"/>
                <a:lumOff val="3614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432955"/>
                <a:satOff val="-5691"/>
                <a:lumOff val="3614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432955"/>
                <a:satOff val="-5691"/>
                <a:lumOff val="3614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6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СОЦІАЛЬ</a:t>
          </a:r>
          <a:r>
            <a:rPr kumimoji="0" lang="en-US" altLang="ru-RU" sz="16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-</a:t>
          </a:r>
          <a:r>
            <a:rPr kumimoji="0" lang="uk-UA" altLang="ru-RU" sz="16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НИЙ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6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ПЕДАГОГ</a:t>
          </a:r>
          <a:endParaRPr kumimoji="0" lang="ru-RU" altLang="ru-RU" sz="16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714038" y="4423439"/>
        <a:ext cx="1246755" cy="1020425"/>
      </dsp:txXfrm>
    </dsp:sp>
    <dsp:sp modelId="{2DEE45FA-C9BD-4366-98CC-596B48BC3F17}">
      <dsp:nvSpPr>
        <dsp:cNvPr id="0" name=""/>
        <dsp:cNvSpPr/>
      </dsp:nvSpPr>
      <dsp:spPr>
        <a:xfrm rot="5400000">
          <a:off x="5170477" y="4484765"/>
          <a:ext cx="867372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867372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>
        <a:off x="5582479" y="4474668"/>
        <a:ext cx="43368" cy="43368"/>
      </dsp:txXfrm>
    </dsp:sp>
    <dsp:sp modelId="{0418CFD1-DA0C-4D80-9E24-4C5F0AF479D4}">
      <dsp:nvSpPr>
        <dsp:cNvPr id="0" name=""/>
        <dsp:cNvSpPr/>
      </dsp:nvSpPr>
      <dsp:spPr>
        <a:xfrm>
          <a:off x="4882613" y="4930039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-1910606"/>
                <a:satOff val="-7588"/>
                <a:lumOff val="4818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1910606"/>
                <a:satOff val="-7588"/>
                <a:lumOff val="4818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1910606"/>
                <a:satOff val="-7588"/>
                <a:lumOff val="4818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4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ПСИХОЛОГ</a:t>
          </a:r>
          <a:endParaRPr kumimoji="0" lang="ru-RU" altLang="ru-RU" sz="9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093950" y="5141376"/>
        <a:ext cx="1020425" cy="1020425"/>
      </dsp:txXfrm>
    </dsp:sp>
    <dsp:sp modelId="{441257B2-0C2A-4007-A367-2562DCE0B851}">
      <dsp:nvSpPr>
        <dsp:cNvPr id="0" name=""/>
        <dsp:cNvSpPr/>
      </dsp:nvSpPr>
      <dsp:spPr>
        <a:xfrm rot="8100000">
          <a:off x="4263728" y="4128435"/>
          <a:ext cx="801624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801624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644500" y="4119982"/>
        <a:ext cx="40081" cy="40081"/>
      </dsp:txXfrm>
    </dsp:sp>
    <dsp:sp modelId="{216C8184-855C-41AD-B34B-7E874D11B74A}">
      <dsp:nvSpPr>
        <dsp:cNvPr id="0" name=""/>
        <dsp:cNvSpPr/>
      </dsp:nvSpPr>
      <dsp:spPr>
        <a:xfrm>
          <a:off x="3149360" y="4212102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-2388258"/>
                <a:satOff val="-9485"/>
                <a:lumOff val="6023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388258"/>
                <a:satOff val="-9485"/>
                <a:lumOff val="6023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388258"/>
                <a:satOff val="-9485"/>
                <a:lumOff val="6023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6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ЛОГОПЕД</a:t>
          </a:r>
          <a:endParaRPr kumimoji="0" lang="ru-RU" altLang="ru-RU" sz="16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60697" y="4423439"/>
        <a:ext cx="1020425" cy="1020425"/>
      </dsp:txXfrm>
    </dsp:sp>
    <dsp:sp modelId="{2B0AE5A5-E2D3-4E0B-8C20-16BE1F9613E7}">
      <dsp:nvSpPr>
        <dsp:cNvPr id="0" name=""/>
        <dsp:cNvSpPr/>
      </dsp:nvSpPr>
      <dsp:spPr>
        <a:xfrm rot="10800000">
          <a:off x="3874524" y="3188812"/>
          <a:ext cx="718105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718105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215624" y="3182447"/>
        <a:ext cx="35905" cy="35905"/>
      </dsp:txXfrm>
    </dsp:sp>
    <dsp:sp modelId="{C81AAB78-324D-432E-84C4-88A4D601CCCC}">
      <dsp:nvSpPr>
        <dsp:cNvPr id="0" name=""/>
        <dsp:cNvSpPr/>
      </dsp:nvSpPr>
      <dsp:spPr>
        <a:xfrm>
          <a:off x="2431424" y="2478850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-2865909"/>
                <a:satOff val="-11382"/>
                <a:lumOff val="7227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2865909"/>
                <a:satOff val="-11382"/>
                <a:lumOff val="7227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2865909"/>
                <a:satOff val="-11382"/>
                <a:lumOff val="7227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МЕД-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ПРАЦІВНИКИ</a:t>
          </a:r>
          <a:endParaRPr kumimoji="0" lang="ru-RU" altLang="ru-RU" sz="18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42761" y="2690187"/>
        <a:ext cx="1020425" cy="1020425"/>
      </dsp:txXfrm>
    </dsp:sp>
    <dsp:sp modelId="{260294E1-F372-4E59-8A59-E7932A505A73}">
      <dsp:nvSpPr>
        <dsp:cNvPr id="0" name=""/>
        <dsp:cNvSpPr/>
      </dsp:nvSpPr>
      <dsp:spPr>
        <a:xfrm rot="13500000">
          <a:off x="4263728" y="2249189"/>
          <a:ext cx="801624" cy="23175"/>
        </a:xfrm>
        <a:custGeom>
          <a:avLst/>
          <a:gdLst/>
          <a:ahLst/>
          <a:cxnLst/>
          <a:rect l="0" t="0" r="0" b="0"/>
          <a:pathLst>
            <a:path>
              <a:moveTo>
                <a:pt x="0" y="11587"/>
              </a:moveTo>
              <a:lnTo>
                <a:pt x="801624" y="11587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500" kern="1200"/>
        </a:p>
      </dsp:txBody>
      <dsp:txXfrm rot="10800000">
        <a:off x="4644500" y="2240736"/>
        <a:ext cx="40081" cy="40081"/>
      </dsp:txXfrm>
    </dsp:sp>
    <dsp:sp modelId="{BCDEBDFA-6C42-48DF-946C-4605164CB0E7}">
      <dsp:nvSpPr>
        <dsp:cNvPr id="0" name=""/>
        <dsp:cNvSpPr/>
      </dsp:nvSpPr>
      <dsp:spPr>
        <a:xfrm>
          <a:off x="3149360" y="745597"/>
          <a:ext cx="1443099" cy="1443099"/>
        </a:xfrm>
        <a:prstGeom prst="ellipse">
          <a:avLst/>
        </a:prstGeom>
        <a:gradFill rotWithShape="0">
          <a:gsLst>
            <a:gs pos="0">
              <a:schemeClr val="accent2">
                <a:hueOff val="-3343561"/>
                <a:satOff val="-13279"/>
                <a:lumOff val="8432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-3343561"/>
                <a:satOff val="-13279"/>
                <a:lumOff val="8432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-3343561"/>
                <a:satOff val="-13279"/>
                <a:lumOff val="8432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63500" dist="25400" dir="5400000" algn="ctr" rotWithShape="0">
            <a:srgbClr val="000000">
              <a:alpha val="69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1200000"/>
          </a:lightRig>
        </a:scene3d>
        <a:sp3d prstMaterial="plastic">
          <a:bevelT w="254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uk-UA" altLang="ru-RU" sz="1800" b="1" i="0" u="none" strike="noStrike" kern="1200" cap="none" normalizeH="0" baseline="0" dirty="0" smtClean="0">
              <a:ln/>
              <a:effectLst>
                <a:outerShdw blurRad="38100" dist="38100" dir="2700000" algn="tl">
                  <a:srgbClr val="FFFFFF"/>
                </a:outerShdw>
              </a:effectLst>
              <a:latin typeface="Arial" panose="020B0604020202020204" pitchFamily="34" charset="0"/>
              <a:cs typeface="Arial" panose="020B0604020202020204" pitchFamily="34" charset="0"/>
            </a:rPr>
            <a:t>БАТЬКИ</a:t>
          </a:r>
          <a:endParaRPr kumimoji="0" lang="ru-RU" altLang="ru-RU" sz="1800" b="1" i="0" u="none" strike="noStrike" kern="1200" cap="none" normalizeH="0" baseline="0" dirty="0" smtClean="0">
            <a:ln/>
            <a:effectLst>
              <a:outerShdw blurRad="38100" dist="38100" dir="2700000" algn="tl">
                <a:srgbClr val="FFFFFF"/>
              </a:outerShdw>
            </a:effectLst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360697" y="956934"/>
        <a:ext cx="1020425" cy="10204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BF02F98-2A1D-422A-ABDF-BAF8AAC8F374}">
      <dsp:nvSpPr>
        <dsp:cNvPr id="0" name=""/>
        <dsp:cNvSpPr/>
      </dsp:nvSpPr>
      <dsp:spPr>
        <a:xfrm>
          <a:off x="0" y="0"/>
          <a:ext cx="3367162" cy="287089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Визнання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того,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сім'я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є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елементом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стабільності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житті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дитини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в той час як педагоги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можуть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весь час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змінюватися</a:t>
          </a:r>
          <a:r>
            <a:rPr lang="ru-RU" sz="2400" kern="1200" dirty="0" smtClean="0">
              <a:solidFill>
                <a:schemeClr val="bg1"/>
              </a:solidFill>
              <a:latin typeface="Roboto-Regular"/>
            </a:rPr>
            <a:t>.</a:t>
          </a:r>
          <a:endParaRPr lang="ru-RU" sz="1600" kern="1200" dirty="0" smtClean="0">
            <a:solidFill>
              <a:schemeClr val="bg1"/>
            </a:solidFill>
            <a:latin typeface="Roboto-Regular"/>
          </a:endParaRPr>
        </a:p>
        <a:p>
          <a:pPr lvl="0" algn="l" defTabSz="2844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400" kern="1200" dirty="0"/>
        </a:p>
      </dsp:txBody>
      <dsp:txXfrm>
        <a:off x="0" y="0"/>
        <a:ext cx="3367162" cy="2870891"/>
      </dsp:txXfrm>
    </dsp:sp>
    <dsp:sp modelId="{7D216D8B-F1E1-4D84-B9F7-7FF1A2AAF21B}">
      <dsp:nvSpPr>
        <dsp:cNvPr id="0" name=""/>
        <dsp:cNvSpPr/>
      </dsp:nvSpPr>
      <dsp:spPr>
        <a:xfrm>
          <a:off x="4230187" y="27704"/>
          <a:ext cx="3029953" cy="222389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Ефективне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співробітництво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педагогів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з батьками та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іншими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фахівцями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300" kern="1200" dirty="0"/>
        </a:p>
      </dsp:txBody>
      <dsp:txXfrm>
        <a:off x="4230187" y="27704"/>
        <a:ext cx="3029953" cy="2223892"/>
      </dsp:txXfrm>
    </dsp:sp>
    <dsp:sp modelId="{DDE49204-08E6-49CD-8F95-41FA35DF9B6D}">
      <dsp:nvSpPr>
        <dsp:cNvPr id="0" name=""/>
        <dsp:cNvSpPr/>
      </dsp:nvSpPr>
      <dsp:spPr>
        <a:xfrm>
          <a:off x="8106489" y="0"/>
          <a:ext cx="3891541" cy="27977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Запровадження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в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навчальному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закладі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політики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та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системи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послуг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забезпе-чують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сім'ям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необ-хідну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фінансову</a:t>
          </a:r>
          <a:r>
            <a:rPr lang="ru-RU" sz="28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8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підтримку</a:t>
          </a:r>
          <a:r>
            <a:rPr lang="ru-RU" sz="1400" kern="1200" dirty="0" smtClean="0">
              <a:solidFill>
                <a:srgbClr val="000000"/>
              </a:solidFill>
              <a:latin typeface="Roboto-Regular"/>
            </a:rPr>
            <a:t>.</a:t>
          </a:r>
          <a:endParaRPr lang="ru-RU" sz="1400" kern="1200" dirty="0"/>
        </a:p>
      </dsp:txBody>
      <dsp:txXfrm>
        <a:off x="8106489" y="0"/>
        <a:ext cx="3891541" cy="2797795"/>
      </dsp:txXfrm>
    </dsp:sp>
    <dsp:sp modelId="{F8E40661-0A5E-4ADA-B952-91A8B8EDEC9D}">
      <dsp:nvSpPr>
        <dsp:cNvPr id="0" name=""/>
        <dsp:cNvSpPr/>
      </dsp:nvSpPr>
      <dsp:spPr>
        <a:xfrm>
          <a:off x="3505196" y="2955503"/>
          <a:ext cx="5112322" cy="18142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700" kern="1200" dirty="0" smtClean="0">
            <a:solidFill>
              <a:srgbClr val="000000"/>
            </a:solidFill>
            <a:latin typeface="Roboto-Regular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Турбота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про те,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щоб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послуги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які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надаються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родинам,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були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комплексними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скоординованими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доступними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і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відповідали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потребам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кожної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400" kern="1200" dirty="0" err="1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родини</a:t>
          </a:r>
          <a:r>
            <a:rPr lang="ru-RU" sz="2400" kern="12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400" b="0" i="0" kern="1200" dirty="0" smtClean="0">
            <a:solidFill>
              <a:schemeClr val="bg1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700" kern="1200" dirty="0"/>
        </a:p>
      </dsp:txBody>
      <dsp:txXfrm>
        <a:off x="3505196" y="2955503"/>
        <a:ext cx="5112322" cy="181425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616A8E-69EE-4119-8665-537CC3272382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516347-D145-458C-8E9F-796BE1FEC8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2516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uk-UA" altLang="ru-RU" sz="1000" smtClean="0"/>
              <a:t>В ідеалі з дитиною </a:t>
            </a:r>
            <a:r>
              <a:rPr lang="uk-UA" altLang="ru-RU" sz="800" smtClean="0"/>
              <a:t>мають працювати …. Але через обмеженість бюджетного фінансування  в штатному розкладі школи відсутні …. </a:t>
            </a:r>
            <a:endParaRPr lang="ru-RU" altLang="ru-RU" sz="800" smtClean="0"/>
          </a:p>
        </p:txBody>
      </p:sp>
      <p:sp>
        <p:nvSpPr>
          <p:cNvPr id="419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1105D291-56AE-4A53-9117-E1B52E4C0273}" type="slidenum">
              <a:rPr lang="ru-RU" altLang="ru-RU"/>
              <a:pPr eaLnBrk="1" hangingPunct="1"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90092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644525" y="914400"/>
            <a:ext cx="5568950" cy="3133725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3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46163" y="4352925"/>
            <a:ext cx="4770437" cy="34004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numCol="1" anchor="ctr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985406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380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3053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78339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18179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6489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550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8939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4108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8010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2818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53103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541458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3536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8808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chemeClr val="bg2">
                <a:lumMod val="60000"/>
                <a:lumOff val="40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023351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81984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49725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31800" y="238540"/>
            <a:ext cx="11329456" cy="616455"/>
          </a:xfrm>
        </p:spPr>
        <p:txBody>
          <a:bodyPr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431800" y="854994"/>
            <a:ext cx="11328400" cy="336244"/>
          </a:xfrm>
        </p:spPr>
        <p:txBody>
          <a:bodyPr lIns="0" tIns="0" rIns="0" bIns="0">
            <a:noAutofit/>
          </a:bodyPr>
          <a:lstStyle>
            <a:lvl1pPr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sp>
        <p:nvSpPr>
          <p:cNvPr id="4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C5A1DD-A1AB-4D01-A2F8-BAB7A457C7D6}" type="datetimeFigureOut">
              <a:rPr lang="de-DE"/>
              <a:pPr>
                <a:defRPr/>
              </a:pPr>
              <a:t>06.11.2023</a:t>
            </a:fld>
            <a:endParaRPr lang="de-DE"/>
          </a:p>
        </p:txBody>
      </p:sp>
      <p:sp>
        <p:nvSpPr>
          <p:cNvPr id="5" name="Fußzeilenplatzhalter 3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2EA7844-2D94-4AA3-9C52-99FF634656A4}" type="slidenum">
              <a:rPr lang="de-DE"/>
              <a:pPr>
                <a:defRPr/>
              </a:pPr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17958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7031BA6B-5063-42E8-8E3A-B87F5AD7CBFC}" type="datetimeFigureOut">
              <a:rPr lang="ru-RU" smtClean="0"/>
              <a:t>06.11.2023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FDD0F65-3F0F-4A9F-9021-3FF40D13F4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2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  <p:sldLayoutId id="2147483695" r:id="rId17"/>
    <p:sldLayoutId id="2147483696" r:id="rId18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lideshare.net/violet1975/ss-86682499" TargetMode="External"/><Relationship Id="rId7" Type="http://schemas.openxmlformats.org/officeDocument/2006/relationships/hyperlink" Target="https://www.google.com/search?rlz=1C1GGRV_enUA784UA784&amp;biw=1366&amp;bih=657&amp;tbm=isch&amp;sxsrf=ACYBGNSJDOBY8vMOTkIghc4K_EB1GpJ0vg:1570358043033&amp;sa=1&amp;ei=G8OZXcPPAevjrgTdtprICA&amp;q=%D0%86%D0%9D%D0%9A%D0%9B%D0%AE%D0%97%D0%86%D0%AF+%D0%A3%D0%9A%D0%A0%D0%90%D0%87%D0%9D%D0%90&amp;oq=%D0%86%D0%9D%D0%9A%D0%9B%D0%AE%D0%97%D0%86%D0%AF+%D0%A3%D0%9A%D0%A0%D0%90%D0%87%D0%9D%D0%90&amp;gs_l=img.3..0i24.3165.3165..3371...0.0..0.116.116.0j1......0....1..gws-wiz-img.1FetM_cw2sw&amp;ved=0ahUKEwiDyczKt4flAhXrsYsKHV2bBokQ4dUDCAc&amp;uact=5#imgrc=eATqwxKaCJOJzM:" TargetMode="External"/><Relationship Id="rId2" Type="http://schemas.openxmlformats.org/officeDocument/2006/relationships/hyperlink" Target="https://inklyuzivna-osvita.webnode.com.ua/batki-ta-inklyuzivna-osvitu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otherreferats.allbest.ru/sociology/00629447_0.html" TargetMode="External"/><Relationship Id="rId5" Type="http://schemas.openxmlformats.org/officeDocument/2006/relationships/hyperlink" Target="https://sites.google.com/site/inkluzivnenavcannavukraieni/home/1-1-proces-stanovlenna-inkluziie-ta-inkluzivnogo-navcanna/osnovi-inkluzivnoie-osviti/rol-sim-ie-u-vihovanni-ditej-z-osoblivimi-potrebami" TargetMode="External"/><Relationship Id="rId4" Type="http://schemas.openxmlformats.org/officeDocument/2006/relationships/hyperlink" Target="https://naurok.com.ua/prezentaciya-inklyuzivna-osvita-krok-za-krokom-82463.html" TargetMode="Externa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43345" y="1565985"/>
            <a:ext cx="11222182" cy="172316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  <a:tabLst>
                <a:tab pos="600075" algn="l"/>
              </a:tabLst>
            </a:pPr>
            <a:r>
              <a:rPr lang="uk-UA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uk-UA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«Роль батьків у впровадженні інклюзивної освіти</a:t>
            </a:r>
            <a:r>
              <a:rPr lang="uk-UA" sz="4800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48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715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ChangeArrowheads="1"/>
          </p:cNvSpPr>
          <p:nvPr/>
        </p:nvSpPr>
        <p:spPr bwMode="auto">
          <a:xfrm>
            <a:off x="1752600" y="1066800"/>
            <a:ext cx="8915400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just">
              <a:lnSpc>
                <a:spcPct val="80000"/>
              </a:lnSpc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None/>
              <a:defRPr/>
            </a:pPr>
            <a:endParaRPr lang="uk-UA" sz="2700"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33796" name="Rectangle 4"/>
          <p:cNvSpPr>
            <a:spLocks noChangeArrowheads="1"/>
          </p:cNvSpPr>
          <p:nvPr/>
        </p:nvSpPr>
        <p:spPr bwMode="auto">
          <a:xfrm>
            <a:off x="1524000" y="106680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  <a:buClr>
                <a:schemeClr val="tx2"/>
              </a:buClr>
              <a:buSzPct val="70000"/>
              <a:tabLst>
                <a:tab pos="449263" algn="l"/>
              </a:tabLst>
              <a:defRPr/>
            </a:pPr>
            <a:r>
              <a:rPr lang="uk-UA" sz="240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Georgia" pitchFamily="18" charset="0"/>
              </a:rPr>
              <a:t>	</a:t>
            </a:r>
            <a:endParaRPr lang="uk-UA" sz="250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33797" name="Rectangle 5"/>
          <p:cNvSpPr>
            <a:spLocks noChangeArrowheads="1"/>
          </p:cNvSpPr>
          <p:nvPr/>
        </p:nvSpPr>
        <p:spPr bwMode="auto">
          <a:xfrm>
            <a:off x="1524000" y="1447800"/>
            <a:ext cx="85344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66700" indent="-266700" algn="just">
              <a:spcBef>
                <a:spcPct val="20000"/>
              </a:spcBef>
              <a:buClr>
                <a:schemeClr val="hlink"/>
              </a:buClr>
              <a:buSzPct val="70000"/>
              <a:tabLst>
                <a:tab pos="266700" algn="l"/>
              </a:tabLst>
              <a:defRPr/>
            </a:pPr>
            <a:endParaRPr lang="uk-UA" sz="2700"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sp>
        <p:nvSpPr>
          <p:cNvPr id="1048" name="Rectangle 6"/>
          <p:cNvSpPr>
            <a:spLocks noChangeArrowheads="1"/>
          </p:cNvSpPr>
          <p:nvPr/>
        </p:nvSpPr>
        <p:spPr bwMode="auto">
          <a:xfrm>
            <a:off x="2057400" y="1371601"/>
            <a:ext cx="8153400" cy="73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uk-UA" altLang="ru-RU" sz="2000" b="1">
              <a:solidFill>
                <a:srgbClr val="800000"/>
              </a:solidFill>
            </a:endParaRP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1524000" y="1371601"/>
            <a:ext cx="91440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20000"/>
              </a:spcBef>
              <a:defRPr/>
            </a:pPr>
            <a:endParaRPr lang="uk-UA" sz="2000" b="1">
              <a:solidFill>
                <a:srgbClr val="FFFF66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Georgia" pitchFamily="18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4154459406"/>
              </p:ext>
            </p:extLst>
          </p:nvPr>
        </p:nvGraphicFramePr>
        <p:xfrm>
          <a:off x="609600" y="0"/>
          <a:ext cx="11208327" cy="6400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50" name="AutoShape 27"/>
          <p:cNvSpPr>
            <a:spLocks noChangeArrowheads="1"/>
          </p:cNvSpPr>
          <p:nvPr/>
        </p:nvSpPr>
        <p:spPr bwMode="auto">
          <a:xfrm rot="1388646">
            <a:off x="7308273" y="115744"/>
            <a:ext cx="1062038" cy="685800"/>
          </a:xfrm>
          <a:prstGeom prst="curvedDownArrow">
            <a:avLst>
              <a:gd name="adj1" fmla="val 30972"/>
              <a:gd name="adj2" fmla="val 6194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1" name="AutoShape 28"/>
          <p:cNvSpPr>
            <a:spLocks noChangeArrowheads="1"/>
          </p:cNvSpPr>
          <p:nvPr/>
        </p:nvSpPr>
        <p:spPr bwMode="auto">
          <a:xfrm rot="14249835">
            <a:off x="2802317" y="4118827"/>
            <a:ext cx="1214438" cy="735013"/>
          </a:xfrm>
          <a:prstGeom prst="curvedDownArrow">
            <a:avLst>
              <a:gd name="adj1" fmla="val 33045"/>
              <a:gd name="adj2" fmla="val 66091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2" name="AutoShape 29"/>
          <p:cNvSpPr>
            <a:spLocks noChangeArrowheads="1"/>
          </p:cNvSpPr>
          <p:nvPr/>
        </p:nvSpPr>
        <p:spPr bwMode="auto">
          <a:xfrm rot="18379303">
            <a:off x="2758352" y="1480343"/>
            <a:ext cx="1201738" cy="820738"/>
          </a:xfrm>
          <a:prstGeom prst="curvedDownArrow">
            <a:avLst>
              <a:gd name="adj1" fmla="val 29284"/>
              <a:gd name="adj2" fmla="val 58569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3" name="AutoShape 30"/>
          <p:cNvSpPr>
            <a:spLocks noChangeArrowheads="1"/>
          </p:cNvSpPr>
          <p:nvPr/>
        </p:nvSpPr>
        <p:spPr bwMode="auto">
          <a:xfrm rot="19294615">
            <a:off x="4505320" y="54095"/>
            <a:ext cx="1393825" cy="555625"/>
          </a:xfrm>
          <a:prstGeom prst="curvedDownArrow">
            <a:avLst>
              <a:gd name="adj1" fmla="val 50171"/>
              <a:gd name="adj2" fmla="val 100343"/>
              <a:gd name="adj3" fmla="val 18380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4" name="AutoShape 31"/>
          <p:cNvSpPr>
            <a:spLocks noChangeArrowheads="1"/>
          </p:cNvSpPr>
          <p:nvPr/>
        </p:nvSpPr>
        <p:spPr bwMode="auto">
          <a:xfrm rot="6786191">
            <a:off x="8874885" y="4223682"/>
            <a:ext cx="1214438" cy="735013"/>
          </a:xfrm>
          <a:prstGeom prst="curvedDownArrow">
            <a:avLst>
              <a:gd name="adj1" fmla="val 28043"/>
              <a:gd name="adj2" fmla="val 66091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5" name="AutoShape 32"/>
          <p:cNvSpPr>
            <a:spLocks noChangeArrowheads="1"/>
          </p:cNvSpPr>
          <p:nvPr/>
        </p:nvSpPr>
        <p:spPr bwMode="auto">
          <a:xfrm rot="4645873">
            <a:off x="9037544" y="1705771"/>
            <a:ext cx="1214438" cy="735013"/>
          </a:xfrm>
          <a:prstGeom prst="curvedDownArrow">
            <a:avLst>
              <a:gd name="adj1" fmla="val 33045"/>
              <a:gd name="adj2" fmla="val 66091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6" name="AutoShape 33"/>
          <p:cNvSpPr>
            <a:spLocks noChangeArrowheads="1"/>
          </p:cNvSpPr>
          <p:nvPr/>
        </p:nvSpPr>
        <p:spPr bwMode="auto">
          <a:xfrm rot="12532502">
            <a:off x="3886200" y="5715001"/>
            <a:ext cx="1214438" cy="733425"/>
          </a:xfrm>
          <a:prstGeom prst="curvedDownArrow">
            <a:avLst>
              <a:gd name="adj1" fmla="val 33117"/>
              <a:gd name="adj2" fmla="val 66234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7" name="AutoShape 34"/>
          <p:cNvSpPr>
            <a:spLocks noChangeArrowheads="1"/>
          </p:cNvSpPr>
          <p:nvPr/>
        </p:nvSpPr>
        <p:spPr bwMode="auto">
          <a:xfrm rot="9286325">
            <a:off x="7031038" y="5784850"/>
            <a:ext cx="1143000" cy="685800"/>
          </a:xfrm>
          <a:prstGeom prst="curvedDownArrow">
            <a:avLst>
              <a:gd name="adj1" fmla="val 33333"/>
              <a:gd name="adj2" fmla="val 66667"/>
              <a:gd name="adj3" fmla="val 33333"/>
            </a:avLst>
          </a:prstGeom>
          <a:gradFill rotWithShape="1">
            <a:gsLst>
              <a:gs pos="0">
                <a:srgbClr val="FFFF00"/>
              </a:gs>
              <a:gs pos="100000">
                <a:schemeClr val="bg1"/>
              </a:gs>
            </a:gsLst>
            <a:lin ang="5400000" scaled="1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ru-RU"/>
          </a:p>
        </p:txBody>
      </p:sp>
      <p:sp>
        <p:nvSpPr>
          <p:cNvPr id="1058" name="TextBox 15"/>
          <p:cNvSpPr txBox="1">
            <a:spLocks noChangeArrowheads="1"/>
          </p:cNvSpPr>
          <p:nvPr/>
        </p:nvSpPr>
        <p:spPr bwMode="auto">
          <a:xfrm>
            <a:off x="2166938" y="6143626"/>
            <a:ext cx="8501062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  <a:p>
            <a:pPr eaLnBrk="1" hangingPunct="1"/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09582112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>
          <a:xfrm>
            <a:off x="2178481" y="-150297"/>
            <a:ext cx="7808912" cy="1146175"/>
          </a:xfrm>
        </p:spPr>
        <p:txBody>
          <a:bodyPr vert="horz" lIns="91440" tIns="25145" rIns="91440" bIns="45720" rtlCol="0" anchor="ctr">
            <a:normAutofit/>
          </a:bodyPr>
          <a:lstStyle/>
          <a:p>
            <a:pPr>
              <a:tabLst>
                <a:tab pos="655638" algn="l"/>
                <a:tab pos="1312863" algn="l"/>
                <a:tab pos="1968500" algn="l"/>
                <a:tab pos="2625725" algn="l"/>
                <a:tab pos="3282950" algn="l"/>
                <a:tab pos="3938588" algn="l"/>
                <a:tab pos="4595813" algn="l"/>
                <a:tab pos="5253038" algn="l"/>
                <a:tab pos="5908675" algn="l"/>
                <a:tab pos="6565900" algn="l"/>
                <a:tab pos="7223125" algn="l"/>
              </a:tabLst>
            </a:pPr>
            <a:r>
              <a:rPr lang="uk-UA" altLang="ru-RU" b="1" dirty="0" smtClean="0">
                <a:solidFill>
                  <a:srgbClr val="0000CC"/>
                </a:solidFill>
              </a:rPr>
              <a:t>Всі діти рівні, всі діти різні</a:t>
            </a:r>
            <a:endParaRPr lang="ru-RU" altLang="ru-RU" b="1" dirty="0" smtClean="0">
              <a:solidFill>
                <a:srgbClr val="0000CC"/>
              </a:solidFill>
            </a:endParaRPr>
          </a:p>
        </p:txBody>
      </p:sp>
      <p:grpSp>
        <p:nvGrpSpPr>
          <p:cNvPr id="19459" name="Group 2"/>
          <p:cNvGrpSpPr>
            <a:grpSpLocks/>
          </p:cNvGrpSpPr>
          <p:nvPr/>
        </p:nvGrpSpPr>
        <p:grpSpPr bwMode="auto">
          <a:xfrm>
            <a:off x="883687" y="1605502"/>
            <a:ext cx="6072187" cy="3213100"/>
            <a:chOff x="1247" y="1361"/>
            <a:chExt cx="3671" cy="2231"/>
          </a:xfrm>
        </p:grpSpPr>
        <p:sp>
          <p:nvSpPr>
            <p:cNvPr id="19494" name="Rectangle 3"/>
            <p:cNvSpPr>
              <a:spLocks noChangeArrowheads="1"/>
            </p:cNvSpPr>
            <p:nvPr/>
          </p:nvSpPr>
          <p:spPr bwMode="auto">
            <a:xfrm>
              <a:off x="1247" y="1361"/>
              <a:ext cx="3671" cy="22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495" name="AutoShape 4"/>
            <p:cNvSpPr>
              <a:spLocks noChangeArrowheads="1"/>
            </p:cNvSpPr>
            <p:nvPr/>
          </p:nvSpPr>
          <p:spPr bwMode="auto">
            <a:xfrm>
              <a:off x="3777" y="2303"/>
              <a:ext cx="288" cy="576"/>
            </a:xfrm>
            <a:prstGeom prst="moon">
              <a:avLst>
                <a:gd name="adj" fmla="val 50000"/>
              </a:avLst>
            </a:prstGeom>
            <a:solidFill>
              <a:srgbClr val="FFFF99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496" name="AutoShape 5"/>
            <p:cNvSpPr>
              <a:spLocks noChangeArrowheads="1"/>
            </p:cNvSpPr>
            <p:nvPr/>
          </p:nvSpPr>
          <p:spPr bwMode="auto">
            <a:xfrm>
              <a:off x="1793" y="2254"/>
              <a:ext cx="360" cy="359"/>
            </a:xfrm>
            <a:prstGeom prst="plus">
              <a:avLst>
                <a:gd name="adj" fmla="val 25000"/>
              </a:avLst>
            </a:prstGeom>
            <a:solidFill>
              <a:srgbClr val="FF000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0000"/>
              </a:extrusionClr>
              <a:contourClr>
                <a:srgbClr val="FF00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497" name="AutoShape 6"/>
            <p:cNvSpPr>
              <a:spLocks noChangeArrowheads="1"/>
            </p:cNvSpPr>
            <p:nvPr/>
          </p:nvSpPr>
          <p:spPr bwMode="auto">
            <a:xfrm rot="14280000" flipH="1">
              <a:off x="2302" y="1598"/>
              <a:ext cx="251" cy="288"/>
            </a:xfrm>
            <a:prstGeom prst="triangle">
              <a:avLst>
                <a:gd name="adj" fmla="val 50000"/>
              </a:avLst>
            </a:prstGeom>
            <a:solidFill>
              <a:srgbClr val="FFFF00"/>
            </a:solidFill>
            <a:ln w="9525">
              <a:miter lim="800000"/>
              <a:headEnd/>
              <a:tailEnd/>
            </a:ln>
            <a:scene3d>
              <a:camera prst="legacyObliqueTopLeft"/>
              <a:lightRig rig="legacyFlat3" dir="t"/>
            </a:scene3d>
            <a:sp3d extrusionH="430200" prstMaterial="legacyMatte">
              <a:bevelT w="13500" h="13500" prst="angle"/>
              <a:bevelB w="13500" h="13500" prst="angle"/>
              <a:extrusionClr>
                <a:srgbClr val="FFFF00"/>
              </a:extrusionClr>
              <a:contourClr>
                <a:srgbClr val="FFFF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498" name="AutoShape 7"/>
            <p:cNvSpPr>
              <a:spLocks noChangeArrowheads="1"/>
            </p:cNvSpPr>
            <p:nvPr/>
          </p:nvSpPr>
          <p:spPr bwMode="auto">
            <a:xfrm>
              <a:off x="3083" y="1559"/>
              <a:ext cx="216" cy="503"/>
            </a:xfrm>
            <a:prstGeom prst="cube">
              <a:avLst>
                <a:gd name="adj" fmla="val 25000"/>
              </a:avLst>
            </a:prstGeom>
            <a:solidFill>
              <a:srgbClr val="00FF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19499" name="Oval 8"/>
            <p:cNvSpPr>
              <a:spLocks noChangeArrowheads="1"/>
            </p:cNvSpPr>
            <p:nvPr/>
          </p:nvSpPr>
          <p:spPr bwMode="auto">
            <a:xfrm>
              <a:off x="4323" y="2204"/>
              <a:ext cx="431" cy="144"/>
            </a:xfrm>
            <a:prstGeom prst="ellipse">
              <a:avLst/>
            </a:prstGeom>
            <a:solidFill>
              <a:srgbClr val="FF6600"/>
            </a:solidFill>
            <a:ln w="9525">
              <a:round/>
              <a:headEnd/>
              <a:tailEnd/>
            </a:ln>
            <a:scene3d>
              <a:camera prst="legacyObliqueTopLeft"/>
              <a:lightRig rig="legacyFlat3" dir="t"/>
            </a:scene3d>
            <a:sp3d extrusionH="3630600" prstMaterial="legacyMatte">
              <a:bevelT w="13500" h="13500" prst="angle"/>
              <a:bevelB w="13500" h="13500" prst="angle"/>
              <a:extrusionClr>
                <a:srgbClr val="FF6600"/>
              </a:extrusionClr>
              <a:contourClr>
                <a:srgbClr val="FF66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19460" name="AutoShape 9"/>
          <p:cNvSpPr>
            <a:spLocks noChangeArrowheads="1"/>
          </p:cNvSpPr>
          <p:nvPr/>
        </p:nvSpPr>
        <p:spPr bwMode="auto">
          <a:xfrm>
            <a:off x="3816598" y="3620261"/>
            <a:ext cx="830263" cy="830262"/>
          </a:xfrm>
          <a:prstGeom prst="sun">
            <a:avLst>
              <a:gd name="adj" fmla="val 25000"/>
            </a:avLst>
          </a:prstGeom>
          <a:solidFill>
            <a:srgbClr val="FF9900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1" name="AutoShape 10"/>
          <p:cNvSpPr>
            <a:spLocks noChangeArrowheads="1"/>
          </p:cNvSpPr>
          <p:nvPr/>
        </p:nvSpPr>
        <p:spPr bwMode="auto">
          <a:xfrm>
            <a:off x="6172569" y="3494663"/>
            <a:ext cx="311150" cy="801687"/>
          </a:xfrm>
          <a:prstGeom prst="can">
            <a:avLst>
              <a:gd name="adj" fmla="val 64401"/>
            </a:avLst>
          </a:prstGeom>
          <a:solidFill>
            <a:srgbClr val="00CC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19462" name="AutoShape 11"/>
          <p:cNvSpPr>
            <a:spLocks noChangeArrowheads="1"/>
          </p:cNvSpPr>
          <p:nvPr/>
        </p:nvSpPr>
        <p:spPr bwMode="auto">
          <a:xfrm flipH="1">
            <a:off x="2595630" y="3852014"/>
            <a:ext cx="735013" cy="788988"/>
          </a:xfrm>
          <a:prstGeom prst="moon">
            <a:avLst>
              <a:gd name="adj" fmla="val 50000"/>
            </a:avLst>
          </a:prstGeom>
          <a:solidFill>
            <a:srgbClr val="FF0000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lIns="82945" tIns="41473" rIns="82945" bIns="41473" anchor="ctr"/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19463" name="Group 12"/>
          <p:cNvGrpSpPr>
            <a:grpSpLocks/>
          </p:cNvGrpSpPr>
          <p:nvPr/>
        </p:nvGrpSpPr>
        <p:grpSpPr bwMode="auto">
          <a:xfrm>
            <a:off x="487684" y="4864702"/>
            <a:ext cx="5572125" cy="1868488"/>
            <a:chOff x="1007" y="2657"/>
            <a:chExt cx="4429" cy="1297"/>
          </a:xfrm>
        </p:grpSpPr>
        <p:grpSp>
          <p:nvGrpSpPr>
            <p:cNvPr id="19465" name="Group 13"/>
            <p:cNvGrpSpPr>
              <a:grpSpLocks/>
            </p:cNvGrpSpPr>
            <p:nvPr/>
          </p:nvGrpSpPr>
          <p:grpSpPr bwMode="auto">
            <a:xfrm>
              <a:off x="1007" y="2657"/>
              <a:ext cx="4429" cy="1297"/>
              <a:chOff x="1007" y="2657"/>
              <a:chExt cx="4429" cy="1297"/>
            </a:xfrm>
          </p:grpSpPr>
          <p:grpSp>
            <p:nvGrpSpPr>
              <p:cNvPr id="19467" name="Group 14"/>
              <p:cNvGrpSpPr>
                <a:grpSpLocks/>
              </p:cNvGrpSpPr>
              <p:nvPr/>
            </p:nvGrpSpPr>
            <p:grpSpPr bwMode="auto">
              <a:xfrm>
                <a:off x="1007" y="2657"/>
                <a:ext cx="4429" cy="1297"/>
                <a:chOff x="1007" y="2657"/>
                <a:chExt cx="4429" cy="1297"/>
              </a:xfrm>
            </p:grpSpPr>
            <p:grpSp>
              <p:nvGrpSpPr>
                <p:cNvPr id="19469" name="Group 15"/>
                <p:cNvGrpSpPr>
                  <a:grpSpLocks/>
                </p:cNvGrpSpPr>
                <p:nvPr/>
              </p:nvGrpSpPr>
              <p:grpSpPr bwMode="auto">
                <a:xfrm>
                  <a:off x="1007" y="2657"/>
                  <a:ext cx="4429" cy="1297"/>
                  <a:chOff x="1007" y="2657"/>
                  <a:chExt cx="4429" cy="1297"/>
                </a:xfrm>
              </p:grpSpPr>
              <p:grpSp>
                <p:nvGrpSpPr>
                  <p:cNvPr id="19471" name="Group 16"/>
                  <p:cNvGrpSpPr>
                    <a:grpSpLocks/>
                  </p:cNvGrpSpPr>
                  <p:nvPr/>
                </p:nvGrpSpPr>
                <p:grpSpPr bwMode="auto">
                  <a:xfrm>
                    <a:off x="1007" y="2657"/>
                    <a:ext cx="4429" cy="1297"/>
                    <a:chOff x="1007" y="2657"/>
                    <a:chExt cx="4429" cy="1297"/>
                  </a:xfrm>
                </p:grpSpPr>
                <p:grpSp>
                  <p:nvGrpSpPr>
                    <p:cNvPr id="19473" name="Group 17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1007" y="2657"/>
                      <a:ext cx="4429" cy="1297"/>
                      <a:chOff x="1007" y="2657"/>
                      <a:chExt cx="4429" cy="1297"/>
                    </a:xfrm>
                  </p:grpSpPr>
                  <p:grpSp>
                    <p:nvGrpSpPr>
                      <p:cNvPr id="19475" name="Group 1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1007" y="2657"/>
                        <a:ext cx="4429" cy="1297"/>
                        <a:chOff x="1007" y="2657"/>
                        <a:chExt cx="4429" cy="1297"/>
                      </a:xfrm>
                    </p:grpSpPr>
                    <p:grpSp>
                      <p:nvGrpSpPr>
                        <p:cNvPr id="19477" name="Group 19"/>
                        <p:cNvGrpSpPr>
                          <a:grpSpLocks/>
                        </p:cNvGrpSpPr>
                        <p:nvPr/>
                      </p:nvGrpSpPr>
                      <p:grpSpPr bwMode="auto">
                        <a:xfrm>
                          <a:off x="1007" y="2657"/>
                          <a:ext cx="4429" cy="1297"/>
                          <a:chOff x="1007" y="2657"/>
                          <a:chExt cx="4429" cy="1297"/>
                        </a:xfrm>
                      </p:grpSpPr>
                      <p:grpSp>
                        <p:nvGrpSpPr>
                          <p:cNvPr id="19479" name="Group 20"/>
                          <p:cNvGrpSpPr>
                            <a:grpSpLocks/>
                          </p:cNvGrpSpPr>
                          <p:nvPr/>
                        </p:nvGrpSpPr>
                        <p:grpSpPr bwMode="auto">
                          <a:xfrm>
                            <a:off x="1007" y="2657"/>
                            <a:ext cx="4429" cy="1297"/>
                            <a:chOff x="1007" y="2657"/>
                            <a:chExt cx="4429" cy="1297"/>
                          </a:xfrm>
                        </p:grpSpPr>
                        <p:grpSp>
                          <p:nvGrpSpPr>
                            <p:cNvPr id="19481" name="Group 21"/>
                            <p:cNvGrpSpPr>
                              <a:grpSpLocks/>
                            </p:cNvGrpSpPr>
                            <p:nvPr/>
                          </p:nvGrpSpPr>
                          <p:grpSpPr bwMode="auto">
                            <a:xfrm>
                              <a:off x="1007" y="2657"/>
                              <a:ext cx="4429" cy="1297"/>
                              <a:chOff x="1007" y="2657"/>
                              <a:chExt cx="4429" cy="1297"/>
                            </a:xfrm>
                          </p:grpSpPr>
                          <p:grpSp>
                            <p:nvGrpSpPr>
                              <p:cNvPr id="19483" name="Group 22"/>
                              <p:cNvGrpSpPr>
                                <a:grpSpLocks/>
                              </p:cNvGrpSpPr>
                              <p:nvPr/>
                            </p:nvGrpSpPr>
                            <p:grpSpPr bwMode="auto">
                              <a:xfrm>
                                <a:off x="1007" y="2664"/>
                                <a:ext cx="4429" cy="1290"/>
                                <a:chOff x="1007" y="2664"/>
                                <a:chExt cx="4429" cy="1290"/>
                              </a:xfrm>
                            </p:grpSpPr>
                            <p:sp>
                              <p:nvSpPr>
                                <p:cNvPr id="19485" name="Line 23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5426" y="2664"/>
                                  <a:ext cx="1" cy="32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  <p:sp>
                              <p:nvSpPr>
                                <p:cNvPr id="19486" name="AutoShape 24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007" y="2664"/>
                                  <a:ext cx="4417" cy="961"/>
                                </a:xfrm>
                                <a:prstGeom prst="parallelogram">
                                  <a:avLst>
                                    <a:gd name="adj" fmla="val 114906"/>
                                  </a:avLst>
                                </a:prstGeom>
                                <a:solidFill>
                                  <a:srgbClr val="CCFFCC"/>
                                </a:solidFill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wrap="none" anchor="ctr"/>
                                <a:lstStyle>
                                  <a:lvl1pPr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1pPr>
                                  <a:lvl2pPr marL="742950" indent="-28575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2pPr>
                                  <a:lvl3pPr marL="11430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3pPr>
                                  <a:lvl4pPr marL="16002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4pPr>
                                  <a:lvl5pPr marL="20574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5pPr>
                                  <a:lvl6pPr marL="25146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6pPr>
                                  <a:lvl7pPr marL="29718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7pPr>
                                  <a:lvl8pPr marL="34290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8pPr>
                                  <a:lvl9pPr marL="38862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9pPr>
                                </a:lstStyle>
                                <a:p>
                                  <a:pPr eaLnBrk="1" hangingPunct="1"/>
                                  <a:endParaRPr lang="ru-RU" altLang="ru-RU"/>
                                </a:p>
                              </p:txBody>
                            </p:sp>
                            <p:sp>
                              <p:nvSpPr>
                                <p:cNvPr id="19487" name="Line 25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1007" y="3625"/>
                                  <a:ext cx="1" cy="32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  <p:sp>
                              <p:nvSpPr>
                                <p:cNvPr id="19488" name="Line 26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>
                                  <a:off x="4337" y="3622"/>
                                  <a:ext cx="1" cy="320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  <p:sp>
                              <p:nvSpPr>
                                <p:cNvPr id="19489" name="Line 27"/>
                                <p:cNvSpPr>
                                  <a:spLocks noChangeShapeType="1"/>
                                </p:cNvSpPr>
                                <p:nvPr/>
                              </p:nvSpPr>
                              <p:spPr bwMode="auto">
                                <a:xfrm flipH="1">
                                  <a:off x="4352" y="3003"/>
                                  <a:ext cx="1084" cy="933"/>
                                </a:xfrm>
                                <a:prstGeom prst="line">
                                  <a:avLst/>
                                </a:prstGeom>
                                <a:noFill/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  <a:extLst>
                                  <a:ext uri="{909E8E84-426E-40DD-AFC4-6F175D3DCCD1}">
                                    <a14:hiddenFill xmlns:a14="http://schemas.microsoft.com/office/drawing/2010/main">
                                      <a:noFill/>
                                    </a14:hiddenFill>
                                  </a:ext>
                                </a:extLst>
                              </p:spPr>
                              <p:txBody>
                                <a:bodyPr/>
                                <a:lstStyle/>
                                <a:p>
                                  <a:endParaRPr lang="ru-RU"/>
                                </a:p>
                              </p:txBody>
                            </p:sp>
                            <p:sp>
                              <p:nvSpPr>
                                <p:cNvPr id="19490" name="Rectangle 28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1025" y="3632"/>
                                  <a:ext cx="3299" cy="322"/>
                                </a:xfrm>
                                <a:prstGeom prst="rect">
                                  <a:avLst/>
                                </a:prstGeom>
                                <a:solidFill>
                                  <a:srgbClr val="008000"/>
                                </a:solidFill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wrap="none" anchor="ctr"/>
                                <a:lstStyle>
                                  <a:lvl1pPr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1pPr>
                                  <a:lvl2pPr marL="742950" indent="-28575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2pPr>
                                  <a:lvl3pPr marL="11430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3pPr>
                                  <a:lvl4pPr marL="16002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4pPr>
                                  <a:lvl5pPr marL="20574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5pPr>
                                  <a:lvl6pPr marL="25146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6pPr>
                                  <a:lvl7pPr marL="29718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7pPr>
                                  <a:lvl8pPr marL="34290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8pPr>
                                  <a:lvl9pPr marL="38862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9pPr>
                                </a:lstStyle>
                                <a:p>
                                  <a:pPr eaLnBrk="1" hangingPunct="1"/>
                                  <a:endParaRPr lang="ru-RU" altLang="ru-RU"/>
                                </a:p>
                              </p:txBody>
                            </p:sp>
                            <p:sp>
                              <p:nvSpPr>
                                <p:cNvPr id="19491" name="AutoShape 29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2446" y="2806"/>
                                  <a:ext cx="473" cy="184"/>
                                </a:xfrm>
                                <a:prstGeom prst="cube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FFFF00"/>
                                </a:solidFill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wrap="none" anchor="ctr"/>
                                <a:lstStyle>
                                  <a:lvl1pPr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1pPr>
                                  <a:lvl2pPr marL="742950" indent="-28575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2pPr>
                                  <a:lvl3pPr marL="11430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3pPr>
                                  <a:lvl4pPr marL="16002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4pPr>
                                  <a:lvl5pPr marL="20574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5pPr>
                                  <a:lvl6pPr marL="25146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6pPr>
                                  <a:lvl7pPr marL="29718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7pPr>
                                  <a:lvl8pPr marL="34290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8pPr>
                                  <a:lvl9pPr marL="38862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9pPr>
                                </a:lstStyle>
                                <a:p>
                                  <a:pPr eaLnBrk="1" hangingPunct="1"/>
                                  <a:endParaRPr lang="ru-RU" altLang="ru-RU"/>
                                </a:p>
                              </p:txBody>
                            </p:sp>
                            <p:sp>
                              <p:nvSpPr>
                                <p:cNvPr id="19492" name="AutoShape 30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3061" y="2725"/>
                                  <a:ext cx="632" cy="184"/>
                                </a:xfrm>
                                <a:prstGeom prst="can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00CCFF"/>
                                </a:solidFill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wrap="none" anchor="ctr"/>
                                <a:lstStyle>
                                  <a:lvl1pPr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1pPr>
                                  <a:lvl2pPr marL="742950" indent="-28575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2pPr>
                                  <a:lvl3pPr marL="11430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3pPr>
                                  <a:lvl4pPr marL="16002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4pPr>
                                  <a:lvl5pPr marL="20574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5pPr>
                                  <a:lvl6pPr marL="25146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6pPr>
                                  <a:lvl7pPr marL="29718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7pPr>
                                  <a:lvl8pPr marL="34290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8pPr>
                                  <a:lvl9pPr marL="38862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9pPr>
                                </a:lstStyle>
                                <a:p>
                                  <a:pPr eaLnBrk="1" hangingPunct="1"/>
                                  <a:endParaRPr lang="ru-RU" altLang="ru-RU"/>
                                </a:p>
                              </p:txBody>
                            </p:sp>
                            <p:sp>
                              <p:nvSpPr>
                                <p:cNvPr id="19493" name="AutoShape 31"/>
                                <p:cNvSpPr>
                                  <a:spLocks noChangeArrowheads="1"/>
                                </p:cNvSpPr>
                                <p:nvPr/>
                              </p:nvSpPr>
                              <p:spPr bwMode="auto">
                                <a:xfrm>
                                  <a:off x="4010" y="2664"/>
                                  <a:ext cx="316" cy="245"/>
                                </a:xfrm>
                                <a:prstGeom prst="can">
                                  <a:avLst>
                                    <a:gd name="adj" fmla="val 25000"/>
                                  </a:avLst>
                                </a:prstGeom>
                                <a:solidFill>
                                  <a:srgbClr val="CCFFFF"/>
                                </a:solidFill>
                                <a:ln w="9360">
                                  <a:solidFill>
                                    <a:srgbClr val="000000"/>
                                  </a:solidFill>
                                  <a:miter lim="800000"/>
                                  <a:headEnd/>
                                  <a:tailEnd/>
                                </a:ln>
                              </p:spPr>
                              <p:txBody>
                                <a:bodyPr wrap="none" anchor="ctr"/>
                                <a:lstStyle>
                                  <a:lvl1pPr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1pPr>
                                  <a:lvl2pPr marL="742950" indent="-28575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2pPr>
                                  <a:lvl3pPr marL="11430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3pPr>
                                  <a:lvl4pPr marL="16002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4pPr>
                                  <a:lvl5pPr marL="2057400" indent="-228600" eaLnBrk="0" hangingPunct="0"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5pPr>
                                  <a:lvl6pPr marL="25146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6pPr>
                                  <a:lvl7pPr marL="29718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7pPr>
                                  <a:lvl8pPr marL="34290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8pPr>
                                  <a:lvl9pPr marL="3886200" indent="-228600" eaLnBrk="0" fontAlgn="base" hangingPunct="0">
                                    <a:spcBef>
                                      <a:spcPct val="0"/>
                                    </a:spcBef>
                                    <a:spcAft>
                                      <a:spcPct val="0"/>
                                    </a:spcAft>
                                    <a:defRPr>
                                      <a:solidFill>
                                        <a:schemeClr val="tx1"/>
                                      </a:solidFill>
                                      <a:latin typeface="Calibri" panose="020F0502020204030204" pitchFamily="34" charset="0"/>
                                      <a:cs typeface="Arial" panose="020B0604020202020204" pitchFamily="34" charset="0"/>
                                    </a:defRPr>
                                  </a:lvl9pPr>
                                </a:lstStyle>
                                <a:p>
                                  <a:pPr eaLnBrk="1" hangingPunct="1"/>
                                  <a:endParaRPr lang="ru-RU" altLang="ru-RU"/>
                                </a:p>
                              </p:txBody>
                            </p:sp>
                          </p:grpSp>
                          <p:sp>
                            <p:nvSpPr>
                              <p:cNvPr id="19484" name="AutoShape 32"/>
                              <p:cNvSpPr>
                                <a:spLocks noChangeArrowheads="1"/>
                              </p:cNvSpPr>
                              <p:nvPr/>
                            </p:nvSpPr>
                            <p:spPr bwMode="auto">
                              <a:xfrm rot="-5400000">
                                <a:off x="1909" y="2896"/>
                                <a:ext cx="605" cy="128"/>
                              </a:xfrm>
                              <a:prstGeom prst="plus">
                                <a:avLst>
                                  <a:gd name="adj" fmla="val 25000"/>
                                </a:avLst>
                              </a:prstGeom>
                              <a:solidFill>
                                <a:srgbClr val="339966"/>
                              </a:solidFill>
                              <a:ln w="9360">
                                <a:solidFill>
                                  <a:srgbClr val="000000"/>
                                </a:solidFill>
                                <a:miter lim="800000"/>
                                <a:headEnd/>
                                <a:tailEnd/>
                              </a:ln>
                            </p:spPr>
                            <p:txBody>
                              <a:bodyPr wrap="none" anchor="ctr"/>
                              <a:lstStyle>
                                <a:lvl1pPr eaLnBrk="0" hangingPunct="0"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1pPr>
                                <a:lvl2pPr marL="742950" indent="-285750" eaLnBrk="0" hangingPunct="0"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2pPr>
                                <a:lvl3pPr marL="1143000" indent="-228600" eaLnBrk="0" hangingPunct="0"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3pPr>
                                <a:lvl4pPr marL="1600200" indent="-228600" eaLnBrk="0" hangingPunct="0"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4pPr>
                                <a:lvl5pPr marL="2057400" indent="-228600" eaLnBrk="0" hangingPunct="0"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5pPr>
                                <a:lvl6pPr marL="2514600" indent="-22860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6pPr>
                                <a:lvl7pPr marL="2971800" indent="-22860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7pPr>
                                <a:lvl8pPr marL="3429000" indent="-22860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8pPr>
                                <a:lvl9pPr marL="3886200" indent="-228600" eaLnBrk="0" fontAlgn="base" hangingPunct="0">
                                  <a:spcBef>
                                    <a:spcPct val="0"/>
                                  </a:spcBef>
                                  <a:spcAft>
                                    <a:spcPct val="0"/>
                                  </a:spcAft>
                                  <a:defRPr>
                                    <a:solidFill>
                                      <a:schemeClr val="tx1"/>
                                    </a:solidFill>
                                    <a:latin typeface="Calibri" panose="020F0502020204030204" pitchFamily="34" charset="0"/>
                                    <a:cs typeface="Arial" panose="020B0604020202020204" pitchFamily="34" charset="0"/>
                                  </a:defRPr>
                                </a:lvl9pPr>
                              </a:lstStyle>
                              <a:p>
                                <a:pPr eaLnBrk="1" hangingPunct="1"/>
                                <a:endParaRPr lang="ru-RU" altLang="ru-RU"/>
                              </a:p>
                            </p:txBody>
                          </p:sp>
                        </p:grpSp>
                        <p:sp>
                          <p:nvSpPr>
                            <p:cNvPr id="19482" name="AutoShape 33"/>
                            <p:cNvSpPr>
                              <a:spLocks noChangeArrowheads="1"/>
                            </p:cNvSpPr>
                            <p:nvPr/>
                          </p:nvSpPr>
                          <p:spPr bwMode="auto">
                            <a:xfrm>
                              <a:off x="4485" y="2673"/>
                              <a:ext cx="315" cy="321"/>
                            </a:xfrm>
                            <a:prstGeom prst="cube">
                              <a:avLst>
                                <a:gd name="adj" fmla="val 25000"/>
                              </a:avLst>
                            </a:prstGeom>
                            <a:solidFill>
                              <a:srgbClr val="FF0000"/>
                            </a:solidFill>
                            <a:ln w="9360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:ln>
                          </p:spPr>
                          <p:txBody>
                            <a:bodyPr wrap="none" anchor="ctr"/>
                            <a:lstStyle>
                              <a:lvl1pPr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1pPr>
                              <a:lvl2pPr marL="742950" indent="-28575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2pPr>
                              <a:lvl3pPr marL="11430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3pPr>
                              <a:lvl4pPr marL="16002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4pPr>
                              <a:lvl5pPr marL="2057400" indent="-228600" eaLnBrk="0" hangingPunct="0"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5pPr>
                              <a:lvl6pPr marL="25146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6pPr>
                              <a:lvl7pPr marL="29718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7pPr>
                              <a:lvl8pPr marL="34290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8pPr>
                              <a:lvl9pPr marL="3886200" indent="-228600" eaLnBrk="0" fontAlgn="base" hangingPunct="0">
                                <a:spcBef>
                                  <a:spcPct val="0"/>
                                </a:spcBef>
                                <a:spcAft>
                                  <a:spcPct val="0"/>
                                </a:spcAft>
                                <a:defRPr>
                                  <a:solidFill>
                                    <a:schemeClr val="tx1"/>
                                  </a:solidFill>
                                  <a:latin typeface="Calibri" panose="020F0502020204030204" pitchFamily="34" charset="0"/>
                                  <a:cs typeface="Arial" panose="020B0604020202020204" pitchFamily="34" charset="0"/>
                                </a:defRPr>
                              </a:lvl9pPr>
                            </a:lstStyle>
                            <a:p>
                              <a:pPr eaLnBrk="1" hangingPunct="1"/>
                              <a:endParaRPr lang="ru-RU" altLang="ru-RU"/>
                            </a:p>
                          </p:txBody>
                        </p:sp>
                      </p:grpSp>
                      <p:sp>
                        <p:nvSpPr>
                          <p:cNvPr id="19480" name="AutoShape 34"/>
                          <p:cNvSpPr>
                            <a:spLocks noChangeArrowheads="1"/>
                          </p:cNvSpPr>
                          <p:nvPr/>
                        </p:nvSpPr>
                        <p:spPr bwMode="auto">
                          <a:xfrm>
                            <a:off x="2904" y="2929"/>
                            <a:ext cx="316" cy="192"/>
                          </a:xfrm>
                          <a:prstGeom prst="triangle">
                            <a:avLst>
                              <a:gd name="adj" fmla="val 50000"/>
                            </a:avLst>
                          </a:prstGeom>
                          <a:solidFill>
                            <a:srgbClr val="CC99FF"/>
                          </a:solidFill>
                          <a:ln w="936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:ln>
                        </p:spPr>
                        <p:txBody>
                          <a:bodyPr wrap="none" anchor="ctr"/>
                          <a:lstStyle>
                            <a:lvl1pPr eaLnBrk="0" hangingPunct="0"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1pPr>
                            <a:lvl2pPr marL="742950" indent="-285750" eaLnBrk="0" hangingPunct="0"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2pPr>
                            <a:lvl3pPr marL="11430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3pPr>
                            <a:lvl4pPr marL="16002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4pPr>
                            <a:lvl5pPr marL="2057400" indent="-228600" eaLnBrk="0" hangingPunct="0"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5pPr>
                            <a:lvl6pPr marL="25146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6pPr>
                            <a:lvl7pPr marL="29718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7pPr>
                            <a:lvl8pPr marL="34290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8pPr>
                            <a:lvl9pPr marL="3886200" indent="-228600" eaLnBrk="0" fontAlgn="base" hangingPunct="0">
                              <a:spcBef>
                                <a:spcPct val="0"/>
                              </a:spcBef>
                              <a:spcAft>
                                <a:spcPct val="0"/>
                              </a:spcAft>
                              <a:defRPr>
                                <a:solidFill>
                                  <a:schemeClr val="tx1"/>
                                </a:solidFill>
                                <a:latin typeface="Calibri" panose="020F0502020204030204" pitchFamily="34" charset="0"/>
                                <a:cs typeface="Arial" panose="020B0604020202020204" pitchFamily="34" charset="0"/>
                              </a:defRPr>
                            </a:lvl9pPr>
                          </a:lstStyle>
                          <a:p>
                            <a:pPr eaLnBrk="1" hangingPunct="1"/>
                            <a:endParaRPr lang="ru-RU" altLang="ru-RU"/>
                          </a:p>
                        </p:txBody>
                      </p:sp>
                    </p:grpSp>
                    <p:sp>
                      <p:nvSpPr>
                        <p:cNvPr id="19478" name="AutoShape 35"/>
                        <p:cNvSpPr>
                          <a:spLocks noChangeArrowheads="1"/>
                        </p:cNvSpPr>
                        <p:nvPr/>
                      </p:nvSpPr>
                      <p:spPr bwMode="auto">
                        <a:xfrm>
                          <a:off x="3735" y="2955"/>
                          <a:ext cx="315" cy="257"/>
                        </a:xfrm>
                        <a:prstGeom prst="moon">
                          <a:avLst>
                            <a:gd name="adj" fmla="val 50000"/>
                          </a:avLst>
                        </a:prstGeom>
                        <a:solidFill>
                          <a:srgbClr val="FFFF99"/>
                        </a:solidFill>
                        <a:ln w="9360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:ln>
                      </p:spPr>
                      <p:txBody>
                        <a:bodyPr wrap="none" anchor="ctr"/>
                        <a:lstStyle>
                          <a:lvl1pPr eaLnBrk="0" hangingPunct="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1pPr>
                          <a:lvl2pPr marL="742950" indent="-285750" eaLnBrk="0" hangingPunct="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2pPr>
                          <a:lvl3pPr marL="11430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3pPr>
                          <a:lvl4pPr marL="16002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4pPr>
                          <a:lvl5pPr marL="2057400" indent="-228600" eaLnBrk="0" hangingPunct="0"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5pPr>
                          <a:lvl6pPr marL="25146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6pPr>
                          <a:lvl7pPr marL="29718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7pPr>
                          <a:lvl8pPr marL="34290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8pPr>
                          <a:lvl9pPr marL="3886200" indent="-228600" eaLnBrk="0" fontAlgn="base" hangingPunct="0">
                            <a:spcBef>
                              <a:spcPct val="0"/>
                            </a:spcBef>
                            <a:spcAft>
                              <a:spcPct val="0"/>
                            </a:spcAft>
                            <a:defRPr>
                              <a:solidFill>
                                <a:schemeClr val="tx1"/>
                              </a:solidFill>
                              <a:latin typeface="Calibri" panose="020F0502020204030204" pitchFamily="34" charset="0"/>
                              <a:cs typeface="Arial" panose="020B0604020202020204" pitchFamily="34" charset="0"/>
                            </a:defRPr>
                          </a:lvl9pPr>
                        </a:lstStyle>
                        <a:p>
                          <a:pPr eaLnBrk="1" hangingPunct="1"/>
                          <a:endParaRPr lang="ru-RU" altLang="ru-RU"/>
                        </a:p>
                      </p:txBody>
                    </p:sp>
                  </p:grpSp>
                  <p:sp>
                    <p:nvSpPr>
                      <p:cNvPr id="19476" name="AutoShape 36"/>
                      <p:cNvSpPr>
                        <a:spLocks noChangeArrowheads="1"/>
                      </p:cNvSpPr>
                      <p:nvPr/>
                    </p:nvSpPr>
                    <p:spPr bwMode="auto">
                      <a:xfrm>
                        <a:off x="4033" y="3253"/>
                        <a:ext cx="474" cy="192"/>
                      </a:xfrm>
                      <a:prstGeom prst="sun">
                        <a:avLst>
                          <a:gd name="adj" fmla="val 25000"/>
                        </a:avLst>
                      </a:prstGeom>
                      <a:solidFill>
                        <a:srgbClr val="FF9900"/>
                      </a:solidFill>
                      <a:ln w="9360">
                        <a:solidFill>
                          <a:srgbClr val="000000"/>
                        </a:solidFill>
                        <a:miter lim="800000"/>
                        <a:headEnd/>
                        <a:tailEnd/>
                      </a:ln>
                    </p:spPr>
                    <p:txBody>
                      <a:bodyPr wrap="none" anchor="ctr"/>
                      <a:lstStyle>
                        <a:lvl1pPr eaLnBrk="0" hangingPunct="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1pPr>
                        <a:lvl2pPr marL="742950" indent="-285750" eaLnBrk="0" hangingPunct="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2pPr>
                        <a:lvl3pPr marL="11430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3pPr>
                        <a:lvl4pPr marL="16002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4pPr>
                        <a:lvl5pPr marL="2057400" indent="-228600" eaLnBrk="0" hangingPunct="0"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5pPr>
                        <a:lvl6pPr marL="25146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6pPr>
                        <a:lvl7pPr marL="29718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7pPr>
                        <a:lvl8pPr marL="34290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8pPr>
                        <a:lvl9pPr marL="3886200" indent="-228600" eaLnBrk="0" fontAlgn="base" hangingPunct="0">
                          <a:spcBef>
                            <a:spcPct val="0"/>
                          </a:spcBef>
                          <a:spcAft>
                            <a:spcPct val="0"/>
                          </a:spcAft>
                          <a:defRPr>
                            <a:solidFill>
                              <a:schemeClr val="tx1"/>
                            </a:solidFill>
                            <a:latin typeface="Calibri" panose="020F0502020204030204" pitchFamily="34" charset="0"/>
                            <a:cs typeface="Arial" panose="020B0604020202020204" pitchFamily="34" charset="0"/>
                          </a:defRPr>
                        </a:lvl9pPr>
                      </a:lstStyle>
                      <a:p>
                        <a:pPr eaLnBrk="1" hangingPunct="1"/>
                        <a:endParaRPr lang="ru-RU" altLang="ru-RU"/>
                      </a:p>
                    </p:txBody>
                  </p:sp>
                </p:grpSp>
                <p:sp>
                  <p:nvSpPr>
                    <p:cNvPr id="19474" name="AutoShape 37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1639" y="2994"/>
                      <a:ext cx="474" cy="257"/>
                    </a:xfrm>
                    <a:prstGeom prst="star4">
                      <a:avLst>
                        <a:gd name="adj" fmla="val 12500"/>
                      </a:avLst>
                    </a:prstGeom>
                    <a:solidFill>
                      <a:srgbClr val="0000FF"/>
                    </a:solidFill>
                    <a:ln w="936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 wrap="none" anchor="ctr"/>
                    <a:lstStyle>
                      <a:lvl1pPr eaLnBrk="0" hangingPunct="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1pPr>
                      <a:lvl2pPr marL="742950" indent="-285750" eaLnBrk="0" hangingPunct="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2pPr>
                      <a:lvl3pPr marL="1143000" indent="-228600" eaLnBrk="0" hangingPunct="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3pPr>
                      <a:lvl4pPr marL="1600200" indent="-228600" eaLnBrk="0" hangingPunct="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4pPr>
                      <a:lvl5pPr marL="2057400" indent="-228600" eaLnBrk="0" hangingPunct="0"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cs typeface="Arial" panose="020B0604020202020204" pitchFamily="34" charset="0"/>
                        </a:defRPr>
                      </a:lvl9pPr>
                    </a:lstStyle>
                    <a:p>
                      <a:pPr eaLnBrk="1" hangingPunct="1"/>
                      <a:endParaRPr lang="ru-RU" altLang="ru-RU"/>
                    </a:p>
                  </p:txBody>
                </p:sp>
              </p:grpSp>
              <p:sp>
                <p:nvSpPr>
                  <p:cNvPr id="19472" name="AutoShape 38"/>
                  <p:cNvSpPr>
                    <a:spLocks noChangeArrowheads="1"/>
                  </p:cNvSpPr>
                  <p:nvPr/>
                </p:nvSpPr>
                <p:spPr bwMode="auto">
                  <a:xfrm>
                    <a:off x="2431" y="3186"/>
                    <a:ext cx="474" cy="128"/>
                  </a:xfrm>
                  <a:prstGeom prst="pentagon">
                    <a:avLst/>
                  </a:prstGeom>
                  <a:solidFill>
                    <a:srgbClr val="993366"/>
                  </a:solidFill>
                  <a:ln w="936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>
                    <a:lvl1pPr eaLnBrk="0" hangingPunct="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1pPr>
                    <a:lvl2pPr marL="742950" indent="-285750" eaLnBrk="0" hangingPunct="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2pPr>
                    <a:lvl3pPr marL="1143000" indent="-228600" eaLnBrk="0" hangingPunct="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3pPr>
                    <a:lvl4pPr marL="1600200" indent="-228600" eaLnBrk="0" hangingPunct="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4pPr>
                    <a:lvl5pPr marL="2057400" indent="-228600" eaLnBrk="0" hangingPunct="0"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Arial" panose="020B0604020202020204" pitchFamily="34" charset="0"/>
                      </a:defRPr>
                    </a:lvl9pPr>
                  </a:lstStyle>
                  <a:p>
                    <a:pPr eaLnBrk="1" hangingPunct="1"/>
                    <a:endParaRPr lang="ru-RU" altLang="ru-RU"/>
                  </a:p>
                </p:txBody>
              </p:sp>
            </p:grpSp>
            <p:sp>
              <p:nvSpPr>
                <p:cNvPr id="19470" name="AutoShape 39"/>
                <p:cNvSpPr>
                  <a:spLocks noChangeArrowheads="1"/>
                </p:cNvSpPr>
                <p:nvPr/>
              </p:nvSpPr>
              <p:spPr bwMode="auto">
                <a:xfrm>
                  <a:off x="3380" y="3186"/>
                  <a:ext cx="474" cy="192"/>
                </a:xfrm>
                <a:prstGeom prst="diamond">
                  <a:avLst/>
                </a:prstGeom>
                <a:solidFill>
                  <a:srgbClr val="333399"/>
                </a:solidFill>
                <a:ln w="9360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wrap="none" anchor="ctr"/>
                <a:lstStyle>
                  <a:lvl1pPr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1pPr>
                  <a:lvl2pPr marL="742950" indent="-28575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2pPr>
                  <a:lvl3pPr marL="11430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3pPr>
                  <a:lvl4pPr marL="16002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4pPr>
                  <a:lvl5pPr marL="2057400" indent="-228600" eaLnBrk="0" hangingPunct="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cs typeface="Arial" panose="020B0604020202020204" pitchFamily="34" charset="0"/>
                    </a:defRPr>
                  </a:lvl9pPr>
                </a:lstStyle>
                <a:p>
                  <a:pPr eaLnBrk="1" hangingPunct="1"/>
                  <a:endParaRPr lang="ru-RU" altLang="ru-RU"/>
                </a:p>
              </p:txBody>
            </p:sp>
          </p:grpSp>
          <p:sp>
            <p:nvSpPr>
              <p:cNvPr id="19468" name="AutoShape 40"/>
              <p:cNvSpPr>
                <a:spLocks noChangeArrowheads="1"/>
              </p:cNvSpPr>
              <p:nvPr/>
            </p:nvSpPr>
            <p:spPr bwMode="auto">
              <a:xfrm>
                <a:off x="1481" y="3314"/>
                <a:ext cx="632" cy="192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60000 65536"/>
                  <a:gd name="T9" fmla="*/ 0 60000 65536"/>
                  <a:gd name="T10" fmla="*/ 0 60000 65536"/>
                  <a:gd name="T11" fmla="*/ 0 60000 65536"/>
                  <a:gd name="T12" fmla="*/ 0 w 21600"/>
                  <a:gd name="T13" fmla="*/ 0 h 21600"/>
                  <a:gd name="T14" fmla="*/ 21600 w 21600"/>
                  <a:gd name="T15" fmla="*/ 7763 h 21600"/>
                </a:gdLst>
                <a:ahLst/>
                <a:cxnLst>
                  <a:cxn ang="T8">
                    <a:pos x="T0" y="T1"/>
                  </a:cxn>
                  <a:cxn ang="T9">
                    <a:pos x="T2" y="T3"/>
                  </a:cxn>
                  <a:cxn ang="T10">
                    <a:pos x="T4" y="T5"/>
                  </a:cxn>
                  <a:cxn ang="T11">
                    <a:pos x="T6" y="T7"/>
                  </a:cxn>
                </a:cxnLst>
                <a:rect l="T12" t="T13" r="T14" b="T15"/>
                <a:pathLst>
                  <a:path w="21600" h="21600">
                    <a:moveTo>
                      <a:pt x="5400" y="10800"/>
                    </a:moveTo>
                    <a:cubicBezTo>
                      <a:pt x="5400" y="7817"/>
                      <a:pt x="7817" y="5400"/>
                      <a:pt x="10800" y="5400"/>
                    </a:cubicBezTo>
                    <a:cubicBezTo>
                      <a:pt x="13782" y="5399"/>
                      <a:pt x="16199" y="7817"/>
                      <a:pt x="16200" y="10799"/>
                    </a:cubicBezTo>
                    <a:lnTo>
                      <a:pt x="21600" y="10800"/>
                    </a:ln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5" y="0"/>
                      <a:pt x="0" y="4835"/>
                      <a:pt x="0" y="10800"/>
                    </a:cubicBezTo>
                    <a:lnTo>
                      <a:pt x="5400" y="10800"/>
                    </a:lnTo>
                    <a:close/>
                  </a:path>
                </a:pathLst>
              </a:custGeom>
              <a:solidFill>
                <a:srgbClr val="FFCC99"/>
              </a:solidFill>
              <a:ln w="9360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 wrap="none" anchor="ctr"/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cs typeface="Arial" panose="020B0604020202020204" pitchFamily="34" charset="0"/>
                  </a:defRPr>
                </a:lvl9pPr>
              </a:lstStyle>
              <a:p>
                <a:pPr eaLnBrk="1" hangingPunct="1"/>
                <a:endParaRPr lang="ru-RU" altLang="ru-RU"/>
              </a:p>
            </p:txBody>
          </p:sp>
        </p:grpSp>
        <p:sp>
          <p:nvSpPr>
            <p:cNvPr id="19466" name="Oval 41"/>
            <p:cNvSpPr>
              <a:spLocks noChangeArrowheads="1"/>
            </p:cNvSpPr>
            <p:nvPr/>
          </p:nvSpPr>
          <p:spPr bwMode="auto">
            <a:xfrm>
              <a:off x="2906" y="3379"/>
              <a:ext cx="475" cy="128"/>
            </a:xfrm>
            <a:prstGeom prst="ellipse">
              <a:avLst/>
            </a:prstGeom>
            <a:solidFill>
              <a:srgbClr val="FF6600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</p:grpSp>
      <p:sp>
        <p:nvSpPr>
          <p:cNvPr id="19464" name="TextBox 42"/>
          <p:cNvSpPr txBox="1">
            <a:spLocks noChangeArrowheads="1"/>
          </p:cNvSpPr>
          <p:nvPr/>
        </p:nvSpPr>
        <p:spPr bwMode="auto">
          <a:xfrm>
            <a:off x="7483172" y="1147232"/>
            <a:ext cx="4594915" cy="507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Tx/>
              <a:buChar char="•"/>
            </a:pPr>
            <a:endParaRPr lang="uk-UA" altLang="ru-RU" b="1" dirty="0"/>
          </a:p>
          <a:p>
            <a:pPr algn="just" eaLnBrk="1" hangingPunct="1">
              <a:buFontTx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 діти мають навчатися разом </a:t>
            </a:r>
          </a:p>
          <a:p>
            <a:pPr algn="just" eaLnBrk="1" hangingPunct="1"/>
            <a:endParaRPr lang="uk-UA" alt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Діти не повинні зазнавати будь-яких видів дискримінації через свої проблеми розвитку</a:t>
            </a:r>
          </a:p>
          <a:p>
            <a:pPr algn="just" eaLnBrk="1" hangingPunct="1">
              <a:buFontTx/>
              <a:buChar char="•"/>
            </a:pPr>
            <a:endParaRPr lang="uk-UA" alt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кожної дитини  різні здібності, різні  можливості </a:t>
            </a:r>
          </a:p>
          <a:p>
            <a:pPr algn="just" eaLnBrk="1" hangingPunct="1">
              <a:buFontTx/>
              <a:buChar char="•"/>
            </a:pPr>
            <a:endParaRPr lang="uk-UA" altLang="ru-RU" sz="24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eaLnBrk="1" hangingPunct="1">
              <a:buFontTx/>
              <a:buChar char="•"/>
            </a:pPr>
            <a:r>
              <a:rPr lang="uk-UA" altLang="ru-RU" sz="24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Необхідна адаптація системи роботи школи до потреб кожної дитини</a:t>
            </a:r>
          </a:p>
          <a:p>
            <a:pPr eaLnBrk="1" hangingPunct="1"/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203163180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3226" y="475962"/>
            <a:ext cx="10300855" cy="3250911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Активна участь батьків дітей з ООП в освітньому процесі – одна із важливих передумов інклюзивного навчання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143" l="1136" r="99148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422072" y="3234944"/>
            <a:ext cx="5153892" cy="306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0365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98871"/>
            <a:ext cx="10515600" cy="2128693"/>
          </a:xfrm>
        </p:spPr>
        <p:txBody>
          <a:bodyPr>
            <a:normAutofit/>
          </a:bodyPr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Сімейний Кодекс України </a:t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(ст.150, п. 2 п. 3) зазначено: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38200" y="1376506"/>
            <a:ext cx="10148455" cy="4639108"/>
          </a:xfrm>
          <a:prstGeom prst="rect">
            <a:avLst/>
          </a:prstGeom>
        </p:spPr>
        <p:txBody>
          <a:bodyPr/>
          <a:lstStyle/>
          <a:p>
            <a:endParaRPr lang="uk-UA" dirty="0" smtClean="0"/>
          </a:p>
          <a:p>
            <a:endParaRPr lang="uk-UA" dirty="0" smtClean="0"/>
          </a:p>
          <a:p>
            <a:pPr marL="0" indent="0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піклуватися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здоров’я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фізичний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духовний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моральний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endParaRPr lang="uk-UA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«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зобов’язані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забезпечити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дитиною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готувати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самостійного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життя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371" y="4341410"/>
            <a:ext cx="4793505" cy="251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8120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Закон України «Про загальну середню  </a:t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освіту» (ст. 6, п.5; ст. 29, п.2)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129" y="4340134"/>
            <a:ext cx="4791871" cy="2517866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248652" y="2164465"/>
            <a:ext cx="10515600" cy="435133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uk-UA" dirty="0" smtClean="0"/>
              <a:t>«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Відповідальність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покладається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позбавленими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батьківського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піклування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- на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осіб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замінюють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заклади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де вони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виховуються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fontAlgn="base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або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особи,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замінюють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зобов'язані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base"/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умови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здобуття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дитиною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повної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середньої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за будь-</a:t>
            </a:r>
            <a:r>
              <a:rPr lang="ru-RU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якою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формою </a:t>
            </a:r>
            <a:r>
              <a:rPr lang="ru-RU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навчання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99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716" y="577880"/>
            <a:ext cx="10515600" cy="4336474"/>
          </a:xfrm>
        </p:spPr>
        <p:txBody>
          <a:bodyPr>
            <a:normAutofit fontScale="90000"/>
          </a:bodyPr>
          <a:lstStyle/>
          <a:p>
            <a:r>
              <a:rPr lang="uk-UA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Батьки дітей з ООП мають право:</a:t>
            </a:r>
            <a:b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dirty="0" smtClean="0"/>
              <a:t> 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 інформацію про освітній процес;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 місію навчального закладу та його переваги;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 з ІПР, графіком роботи, розкладом уроків;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 інформацію  від педагогів щодо прогресу у розвитку їхньої дитини;</a:t>
            </a:r>
            <a:br>
              <a:rPr lang="uk-UA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0129" y="4340134"/>
            <a:ext cx="4791871" cy="2517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3277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1370975" y="-586828"/>
            <a:ext cx="10364451" cy="1596177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r>
              <a:rPr lang="uk-UA" sz="4000" b="1" cap="non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4000" b="1" cap="non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uk-UA" b="1" cap="non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інклюзивної освіти для батьків</a:t>
            </a:r>
            <a:br>
              <a:rPr lang="uk-UA" b="1" cap="none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cap="none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363" name="Rectangle 3"/>
          <p:cNvSpPr>
            <a:spLocks noGrp="1" noRot="1" noChangeArrowheads="1"/>
          </p:cNvSpPr>
          <p:nvPr>
            <p:ph idx="4294967295"/>
          </p:nvPr>
        </p:nvSpPr>
        <p:spPr/>
        <p:txBody>
          <a:bodyPr rtlCol="0">
            <a:normAutofit/>
          </a:bodyPr>
          <a:lstStyle/>
          <a:p>
            <a:pPr marL="0" indent="0">
              <a:buNone/>
              <a:defRPr/>
            </a:pPr>
            <a:r>
              <a:rPr lang="uk-UA" sz="28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 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639426" y="1207992"/>
            <a:ext cx="6096000" cy="4832092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 дітей з особливими освітніми потребами можуть отримувати підтримку з боку інших батьків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Розуміння, у чому розвиток їхніх дітей є типовим й у чому атиповим.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Активна участь у процесі навчання і виховання дітей з особливими освітніми потребами.</a:t>
            </a:r>
          </a:p>
          <a:p>
            <a:pPr marL="285750" indent="-285750" algn="just">
              <a:buFont typeface="Arial" panose="020B0604020202020204" pitchFamily="34" charset="0"/>
              <a:buChar char="•"/>
              <a:defRPr/>
            </a:pPr>
            <a:r>
              <a:rPr lang="uk-UA" sz="28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стають частиною шкільної спільноти</a:t>
            </a:r>
            <a:endParaRPr lang="ru-RU" sz="2800" dirty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6" name="Picture 4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5429" y="3624038"/>
            <a:ext cx="4277880" cy="2576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144" y="745005"/>
            <a:ext cx="4122086" cy="2746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7085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73312" y="2260983"/>
            <a:ext cx="813261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сприятлива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атмосфера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педагогічний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колектив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дружньо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налаштований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допомагає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усьому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3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двостороннє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спілкування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між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родиною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школою;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3200" dirty="0" smtClean="0">
              <a:solidFill>
                <a:schemeClr val="tx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ru-RU" sz="3200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</a:t>
            </a:r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колег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b="0" i="0" dirty="0">
              <a:solidFill>
                <a:schemeClr val="tx2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1054" y="508009"/>
            <a:ext cx="1118061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На 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думку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вчених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школі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залучати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активної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ухваленні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3200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pic>
        <p:nvPicPr>
          <p:cNvPr id="6146" name="Picture 2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56160" y="5034107"/>
            <a:ext cx="2735840" cy="182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5306291"/>
            <a:ext cx="2288235" cy="15517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902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89988" y="251537"/>
            <a:ext cx="926503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педагогів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практика,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орієнтована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сім'ю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b="1" dirty="0" err="1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означає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800" b="1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88249" y="480037"/>
            <a:ext cx="12003751" cy="5976181"/>
            <a:chOff x="2638260" y="831742"/>
            <a:chExt cx="6934088" cy="5395309"/>
          </a:xfrm>
        </p:grpSpPr>
        <p:sp>
          <p:nvSpPr>
            <p:cNvPr id="8" name="Полилиния 7"/>
            <p:cNvSpPr/>
            <p:nvPr/>
          </p:nvSpPr>
          <p:spPr>
            <a:xfrm>
              <a:off x="2716633" y="831742"/>
              <a:ext cx="6354792" cy="577708"/>
            </a:xfrm>
            <a:custGeom>
              <a:avLst/>
              <a:gdLst>
                <a:gd name="connsiteX0" fmla="*/ 0 w 6354792"/>
                <a:gd name="connsiteY0" fmla="*/ 0 h 577708"/>
                <a:gd name="connsiteX1" fmla="*/ 6354792 w 6354792"/>
                <a:gd name="connsiteY1" fmla="*/ 0 h 577708"/>
                <a:gd name="connsiteX2" fmla="*/ 6354792 w 6354792"/>
                <a:gd name="connsiteY2" fmla="*/ 577708 h 577708"/>
                <a:gd name="connsiteX3" fmla="*/ 0 w 6354792"/>
                <a:gd name="connsiteY3" fmla="*/ 577708 h 577708"/>
                <a:gd name="connsiteX4" fmla="*/ 0 w 6354792"/>
                <a:gd name="connsiteY4" fmla="*/ 0 h 57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4792" h="577708">
                  <a:moveTo>
                    <a:pt x="0" y="0"/>
                  </a:moveTo>
                  <a:lnTo>
                    <a:pt x="6354792" y="0"/>
                  </a:lnTo>
                  <a:lnTo>
                    <a:pt x="6354792" y="577708"/>
                  </a:lnTo>
                  <a:lnTo>
                    <a:pt x="0" y="5777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b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 dirty="0"/>
            </a:p>
          </p:txBody>
        </p:sp>
        <p:sp>
          <p:nvSpPr>
            <p:cNvPr id="9" name="Шеврон 8"/>
            <p:cNvSpPr/>
            <p:nvPr/>
          </p:nvSpPr>
          <p:spPr>
            <a:xfrm>
              <a:off x="2719175" y="1409451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3">
              <a:schemeClr val="accent2">
                <a:hueOff val="0"/>
                <a:satOff val="0"/>
                <a:lumOff val="0"/>
                <a:alphaOff val="0"/>
              </a:schemeClr>
            </a:fillRef>
            <a:effectRef idx="3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Шеврон 9"/>
            <p:cNvSpPr/>
            <p:nvPr/>
          </p:nvSpPr>
          <p:spPr>
            <a:xfrm>
              <a:off x="3612377" y="1409451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67178"/>
                <a:satOff val="-664"/>
                <a:lumOff val="422"/>
                <a:alphaOff val="0"/>
              </a:schemeClr>
            </a:lnRef>
            <a:fillRef idx="3">
              <a:schemeClr val="accent2">
                <a:hueOff val="-167178"/>
                <a:satOff val="-664"/>
                <a:lumOff val="422"/>
                <a:alphaOff val="0"/>
              </a:schemeClr>
            </a:fillRef>
            <a:effectRef idx="3">
              <a:schemeClr val="accent2">
                <a:hueOff val="-167178"/>
                <a:satOff val="-664"/>
                <a:lumOff val="42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1" name="Шеврон 10"/>
            <p:cNvSpPr/>
            <p:nvPr/>
          </p:nvSpPr>
          <p:spPr>
            <a:xfrm>
              <a:off x="4506284" y="1409451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334356"/>
                <a:satOff val="-1328"/>
                <a:lumOff val="843"/>
                <a:alphaOff val="0"/>
              </a:schemeClr>
            </a:lnRef>
            <a:fillRef idx="3">
              <a:schemeClr val="accent2">
                <a:hueOff val="-334356"/>
                <a:satOff val="-1328"/>
                <a:lumOff val="843"/>
                <a:alphaOff val="0"/>
              </a:schemeClr>
            </a:fillRef>
            <a:effectRef idx="3">
              <a:schemeClr val="accent2">
                <a:hueOff val="-334356"/>
                <a:satOff val="-1328"/>
                <a:lumOff val="84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Шеврон 11"/>
            <p:cNvSpPr/>
            <p:nvPr/>
          </p:nvSpPr>
          <p:spPr>
            <a:xfrm>
              <a:off x="5399485" y="1409451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501534"/>
                <a:satOff val="-1992"/>
                <a:lumOff val="1265"/>
                <a:alphaOff val="0"/>
              </a:schemeClr>
            </a:lnRef>
            <a:fillRef idx="3">
              <a:schemeClr val="accent2">
                <a:hueOff val="-501534"/>
                <a:satOff val="-1992"/>
                <a:lumOff val="1265"/>
                <a:alphaOff val="0"/>
              </a:schemeClr>
            </a:fillRef>
            <a:effectRef idx="3">
              <a:schemeClr val="accent2">
                <a:hueOff val="-501534"/>
                <a:satOff val="-1992"/>
                <a:lumOff val="1265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Шеврон 12"/>
            <p:cNvSpPr/>
            <p:nvPr/>
          </p:nvSpPr>
          <p:spPr>
            <a:xfrm>
              <a:off x="6293393" y="1409451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668712"/>
                <a:satOff val="-2656"/>
                <a:lumOff val="1686"/>
                <a:alphaOff val="0"/>
              </a:schemeClr>
            </a:lnRef>
            <a:fillRef idx="3">
              <a:schemeClr val="accent2">
                <a:hueOff val="-668712"/>
                <a:satOff val="-2656"/>
                <a:lumOff val="1686"/>
                <a:alphaOff val="0"/>
              </a:schemeClr>
            </a:fillRef>
            <a:effectRef idx="3">
              <a:schemeClr val="accent2">
                <a:hueOff val="-668712"/>
                <a:satOff val="-2656"/>
                <a:lumOff val="168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4" name="Шеврон 13"/>
            <p:cNvSpPr/>
            <p:nvPr/>
          </p:nvSpPr>
          <p:spPr>
            <a:xfrm>
              <a:off x="7186594" y="1409451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835890"/>
                <a:satOff val="-3320"/>
                <a:lumOff val="2108"/>
                <a:alphaOff val="0"/>
              </a:schemeClr>
            </a:lnRef>
            <a:fillRef idx="3">
              <a:schemeClr val="accent2">
                <a:hueOff val="-835890"/>
                <a:satOff val="-3320"/>
                <a:lumOff val="2108"/>
                <a:alphaOff val="0"/>
              </a:schemeClr>
            </a:fillRef>
            <a:effectRef idx="3">
              <a:schemeClr val="accent2">
                <a:hueOff val="-835890"/>
                <a:satOff val="-3320"/>
                <a:lumOff val="210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Шеврон 14"/>
            <p:cNvSpPr/>
            <p:nvPr/>
          </p:nvSpPr>
          <p:spPr>
            <a:xfrm>
              <a:off x="8075676" y="1409451"/>
              <a:ext cx="1496672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003068"/>
                <a:satOff val="-3984"/>
                <a:lumOff val="2530"/>
                <a:alphaOff val="0"/>
              </a:schemeClr>
            </a:lnRef>
            <a:fillRef idx="3">
              <a:schemeClr val="accent2">
                <a:hueOff val="-1003068"/>
                <a:satOff val="-3984"/>
                <a:lumOff val="2530"/>
                <a:alphaOff val="0"/>
              </a:schemeClr>
            </a:fillRef>
            <a:effectRef idx="3">
              <a:schemeClr val="accent2">
                <a:hueOff val="-1003068"/>
                <a:satOff val="-3984"/>
                <a:lumOff val="253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Полилиния 15"/>
            <p:cNvSpPr/>
            <p:nvPr/>
          </p:nvSpPr>
          <p:spPr>
            <a:xfrm>
              <a:off x="2716633" y="1527132"/>
              <a:ext cx="6442489" cy="941450"/>
            </a:xfrm>
            <a:custGeom>
              <a:avLst/>
              <a:gdLst>
                <a:gd name="connsiteX0" fmla="*/ 0 w 6442489"/>
                <a:gd name="connsiteY0" fmla="*/ 0 h 941450"/>
                <a:gd name="connsiteX1" fmla="*/ 6442489 w 6442489"/>
                <a:gd name="connsiteY1" fmla="*/ 0 h 941450"/>
                <a:gd name="connsiteX2" fmla="*/ 6442489 w 6442489"/>
                <a:gd name="connsiteY2" fmla="*/ 941450 h 941450"/>
                <a:gd name="connsiteX3" fmla="*/ 0 w 6442489"/>
                <a:gd name="connsiteY3" fmla="*/ 941450 h 941450"/>
                <a:gd name="connsiteX4" fmla="*/ 0 w 6442489"/>
                <a:gd name="connsiteY4" fmla="*/ 0 h 9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42489" h="941450">
                  <a:moveTo>
                    <a:pt x="0" y="0"/>
                  </a:moveTo>
                  <a:lnTo>
                    <a:pt x="6442489" y="0"/>
                  </a:lnTo>
                  <a:lnTo>
                    <a:pt x="6442489" y="941450"/>
                  </a:lnTo>
                  <a:lnTo>
                    <a:pt x="0" y="9414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71120" tIns="71120" rIns="71120" bIns="71120" numCol="1" spcCol="1270" anchor="ctr" anchorCtr="0">
              <a:noAutofit/>
            </a:bodyPr>
            <a:lstStyle/>
            <a:p>
              <a:pPr lvl="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Визначення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цілей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і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шляхів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їх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досягнення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погоджених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із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родинами. 	</a:t>
              </a:r>
              <a:r>
                <a:rPr lang="ru-RU" sz="1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	</a:t>
              </a:r>
              <a:endParaRPr lang="ru-RU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17" name="Полилиния 16"/>
            <p:cNvSpPr/>
            <p:nvPr/>
          </p:nvSpPr>
          <p:spPr>
            <a:xfrm>
              <a:off x="2716633" y="2652136"/>
              <a:ext cx="6354792" cy="577708"/>
            </a:xfrm>
            <a:custGeom>
              <a:avLst/>
              <a:gdLst>
                <a:gd name="connsiteX0" fmla="*/ 0 w 6354792"/>
                <a:gd name="connsiteY0" fmla="*/ 0 h 577708"/>
                <a:gd name="connsiteX1" fmla="*/ 6354792 w 6354792"/>
                <a:gd name="connsiteY1" fmla="*/ 0 h 577708"/>
                <a:gd name="connsiteX2" fmla="*/ 6354792 w 6354792"/>
                <a:gd name="connsiteY2" fmla="*/ 577708 h 577708"/>
                <a:gd name="connsiteX3" fmla="*/ 0 w 6354792"/>
                <a:gd name="connsiteY3" fmla="*/ 577708 h 577708"/>
                <a:gd name="connsiteX4" fmla="*/ 0 w 6354792"/>
                <a:gd name="connsiteY4" fmla="*/ 0 h 57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4792" h="577708">
                  <a:moveTo>
                    <a:pt x="0" y="0"/>
                  </a:moveTo>
                  <a:lnTo>
                    <a:pt x="6354792" y="0"/>
                  </a:lnTo>
                  <a:lnTo>
                    <a:pt x="6354792" y="577708"/>
                  </a:lnTo>
                  <a:lnTo>
                    <a:pt x="0" y="5777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b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/>
            </a:p>
          </p:txBody>
        </p:sp>
        <p:sp>
          <p:nvSpPr>
            <p:cNvPr id="18" name="Шеврон 17"/>
            <p:cNvSpPr/>
            <p:nvPr/>
          </p:nvSpPr>
          <p:spPr>
            <a:xfrm>
              <a:off x="2716633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170246"/>
                <a:satOff val="-4648"/>
                <a:lumOff val="2951"/>
                <a:alphaOff val="0"/>
              </a:schemeClr>
            </a:lnRef>
            <a:fillRef idx="3">
              <a:schemeClr val="accent2">
                <a:hueOff val="-1170246"/>
                <a:satOff val="-4648"/>
                <a:lumOff val="2951"/>
                <a:alphaOff val="0"/>
              </a:schemeClr>
            </a:fillRef>
            <a:effectRef idx="3">
              <a:schemeClr val="accent2">
                <a:hueOff val="-1170246"/>
                <a:satOff val="-4648"/>
                <a:lumOff val="295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Шеврон 18"/>
            <p:cNvSpPr/>
            <p:nvPr/>
          </p:nvSpPr>
          <p:spPr>
            <a:xfrm>
              <a:off x="3609834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337424"/>
                <a:satOff val="-5312"/>
                <a:lumOff val="3373"/>
                <a:alphaOff val="0"/>
              </a:schemeClr>
            </a:lnRef>
            <a:fillRef idx="3">
              <a:schemeClr val="accent2">
                <a:hueOff val="-1337424"/>
                <a:satOff val="-5312"/>
                <a:lumOff val="3373"/>
                <a:alphaOff val="0"/>
              </a:schemeClr>
            </a:fillRef>
            <a:effectRef idx="3">
              <a:schemeClr val="accent2">
                <a:hueOff val="-1337424"/>
                <a:satOff val="-5312"/>
                <a:lumOff val="3373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0" name="Шеврон 19"/>
            <p:cNvSpPr/>
            <p:nvPr/>
          </p:nvSpPr>
          <p:spPr>
            <a:xfrm>
              <a:off x="4503741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504602"/>
                <a:satOff val="-5976"/>
                <a:lumOff val="3794"/>
                <a:alphaOff val="0"/>
              </a:schemeClr>
            </a:lnRef>
            <a:fillRef idx="3">
              <a:schemeClr val="accent2">
                <a:hueOff val="-1504602"/>
                <a:satOff val="-5976"/>
                <a:lumOff val="3794"/>
                <a:alphaOff val="0"/>
              </a:schemeClr>
            </a:fillRef>
            <a:effectRef idx="3">
              <a:schemeClr val="accent2">
                <a:hueOff val="-1504602"/>
                <a:satOff val="-5976"/>
                <a:lumOff val="379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Шеврон 20"/>
            <p:cNvSpPr/>
            <p:nvPr/>
          </p:nvSpPr>
          <p:spPr>
            <a:xfrm>
              <a:off x="5396943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671780"/>
                <a:satOff val="-6640"/>
                <a:lumOff val="4216"/>
                <a:alphaOff val="0"/>
              </a:schemeClr>
            </a:lnRef>
            <a:fillRef idx="3">
              <a:schemeClr val="accent2">
                <a:hueOff val="-1671780"/>
                <a:satOff val="-6640"/>
                <a:lumOff val="4216"/>
                <a:alphaOff val="0"/>
              </a:schemeClr>
            </a:fillRef>
            <a:effectRef idx="3">
              <a:schemeClr val="accent2">
                <a:hueOff val="-1671780"/>
                <a:satOff val="-6640"/>
                <a:lumOff val="421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2" name="Шеврон 21"/>
            <p:cNvSpPr/>
            <p:nvPr/>
          </p:nvSpPr>
          <p:spPr>
            <a:xfrm>
              <a:off x="6290850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1838958"/>
                <a:satOff val="-7303"/>
                <a:lumOff val="4638"/>
                <a:alphaOff val="0"/>
              </a:schemeClr>
            </a:lnRef>
            <a:fillRef idx="3">
              <a:schemeClr val="accent2">
                <a:hueOff val="-1838958"/>
                <a:satOff val="-7303"/>
                <a:lumOff val="4638"/>
                <a:alphaOff val="0"/>
              </a:schemeClr>
            </a:fillRef>
            <a:effectRef idx="3">
              <a:schemeClr val="accent2">
                <a:hueOff val="-1838958"/>
                <a:satOff val="-7303"/>
                <a:lumOff val="463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Шеврон 22"/>
            <p:cNvSpPr/>
            <p:nvPr/>
          </p:nvSpPr>
          <p:spPr>
            <a:xfrm>
              <a:off x="7184051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2006136"/>
                <a:satOff val="-7967"/>
                <a:lumOff val="5059"/>
                <a:alphaOff val="0"/>
              </a:schemeClr>
            </a:lnRef>
            <a:fillRef idx="3">
              <a:schemeClr val="accent2">
                <a:hueOff val="-2006136"/>
                <a:satOff val="-7967"/>
                <a:lumOff val="5059"/>
                <a:alphaOff val="0"/>
              </a:schemeClr>
            </a:fillRef>
            <a:effectRef idx="3">
              <a:schemeClr val="accent2">
                <a:hueOff val="-2006136"/>
                <a:satOff val="-7967"/>
                <a:lumOff val="505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Шеврон 23"/>
            <p:cNvSpPr/>
            <p:nvPr/>
          </p:nvSpPr>
          <p:spPr>
            <a:xfrm>
              <a:off x="8077959" y="3229845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2173315"/>
                <a:satOff val="-8631"/>
                <a:lumOff val="5481"/>
                <a:alphaOff val="0"/>
              </a:schemeClr>
            </a:lnRef>
            <a:fillRef idx="3">
              <a:schemeClr val="accent2">
                <a:hueOff val="-2173315"/>
                <a:satOff val="-8631"/>
                <a:lumOff val="5481"/>
                <a:alphaOff val="0"/>
              </a:schemeClr>
            </a:fillRef>
            <a:effectRef idx="3">
              <a:schemeClr val="accent2">
                <a:hueOff val="-2173315"/>
                <a:satOff val="-8631"/>
                <a:lumOff val="5481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Полилиния 24"/>
            <p:cNvSpPr/>
            <p:nvPr/>
          </p:nvSpPr>
          <p:spPr>
            <a:xfrm>
              <a:off x="2638260" y="3371615"/>
              <a:ext cx="6665277" cy="1125004"/>
            </a:xfrm>
            <a:custGeom>
              <a:avLst/>
              <a:gdLst>
                <a:gd name="connsiteX0" fmla="*/ 0 w 6437404"/>
                <a:gd name="connsiteY0" fmla="*/ 0 h 941450"/>
                <a:gd name="connsiteX1" fmla="*/ 6437404 w 6437404"/>
                <a:gd name="connsiteY1" fmla="*/ 0 h 941450"/>
                <a:gd name="connsiteX2" fmla="*/ 6437404 w 6437404"/>
                <a:gd name="connsiteY2" fmla="*/ 941450 h 941450"/>
                <a:gd name="connsiteX3" fmla="*/ 0 w 6437404"/>
                <a:gd name="connsiteY3" fmla="*/ 941450 h 941450"/>
                <a:gd name="connsiteX4" fmla="*/ 0 w 6437404"/>
                <a:gd name="connsiteY4" fmla="*/ 0 h 9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37404" h="941450">
                  <a:moveTo>
                    <a:pt x="0" y="0"/>
                  </a:moveTo>
                  <a:lnTo>
                    <a:pt x="6437404" y="0"/>
                  </a:lnTo>
                  <a:lnTo>
                    <a:pt x="6437404" y="941450"/>
                  </a:lnTo>
                  <a:lnTo>
                    <a:pt x="0" y="9414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hueOff val="-1671780"/>
                <a:satOff val="-6640"/>
                <a:lumOff val="4216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just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	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Це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підвищує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вірогідність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отримання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бажаних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результатів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впев-неність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і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компетентність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здатність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батьків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і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родичів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ухвалювати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рішення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стосовно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їхньої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дитини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всієї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32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родини</a:t>
              </a:r>
              <a:r>
                <a:rPr lang="ru-RU" sz="32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</a:t>
              </a:r>
              <a:endParaRPr lang="ru-RU" sz="3200" kern="12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  <p:sp>
          <p:nvSpPr>
            <p:cNvPr id="26" name="Полилиния 25"/>
            <p:cNvSpPr/>
            <p:nvPr/>
          </p:nvSpPr>
          <p:spPr>
            <a:xfrm>
              <a:off x="2716633" y="4472530"/>
              <a:ext cx="6354792" cy="577708"/>
            </a:xfrm>
            <a:custGeom>
              <a:avLst/>
              <a:gdLst>
                <a:gd name="connsiteX0" fmla="*/ 0 w 6354792"/>
                <a:gd name="connsiteY0" fmla="*/ 0 h 577708"/>
                <a:gd name="connsiteX1" fmla="*/ 6354792 w 6354792"/>
                <a:gd name="connsiteY1" fmla="*/ 0 h 577708"/>
                <a:gd name="connsiteX2" fmla="*/ 6354792 w 6354792"/>
                <a:gd name="connsiteY2" fmla="*/ 577708 h 577708"/>
                <a:gd name="connsiteX3" fmla="*/ 0 w 6354792"/>
                <a:gd name="connsiteY3" fmla="*/ 577708 h 577708"/>
                <a:gd name="connsiteX4" fmla="*/ 0 w 6354792"/>
                <a:gd name="connsiteY4" fmla="*/ 0 h 577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354792" h="577708">
                  <a:moveTo>
                    <a:pt x="0" y="0"/>
                  </a:moveTo>
                  <a:lnTo>
                    <a:pt x="6354792" y="0"/>
                  </a:lnTo>
                  <a:lnTo>
                    <a:pt x="6354792" y="577708"/>
                  </a:lnTo>
                  <a:lnTo>
                    <a:pt x="0" y="577708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99060" tIns="99060" rIns="99060" bIns="99060" numCol="1" spcCol="1270" anchor="b" anchorCtr="0">
              <a:noAutofit/>
            </a:bodyPr>
            <a:lstStyle/>
            <a:p>
              <a:pPr lvl="0" algn="l" defTabSz="11557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600" kern="1200"/>
            </a:p>
          </p:txBody>
        </p:sp>
        <p:sp>
          <p:nvSpPr>
            <p:cNvPr id="27" name="Шеврон 26"/>
            <p:cNvSpPr/>
            <p:nvPr/>
          </p:nvSpPr>
          <p:spPr>
            <a:xfrm>
              <a:off x="2716633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2340493"/>
                <a:satOff val="-9295"/>
                <a:lumOff val="5902"/>
                <a:alphaOff val="0"/>
              </a:schemeClr>
            </a:lnRef>
            <a:fillRef idx="3">
              <a:schemeClr val="accent2">
                <a:hueOff val="-2340493"/>
                <a:satOff val="-9295"/>
                <a:lumOff val="5902"/>
                <a:alphaOff val="0"/>
              </a:schemeClr>
            </a:fillRef>
            <a:effectRef idx="3">
              <a:schemeClr val="accent2">
                <a:hueOff val="-2340493"/>
                <a:satOff val="-9295"/>
                <a:lumOff val="590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8" name="Шеврон 27"/>
            <p:cNvSpPr/>
            <p:nvPr/>
          </p:nvSpPr>
          <p:spPr>
            <a:xfrm>
              <a:off x="3609834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2507671"/>
                <a:satOff val="-9959"/>
                <a:lumOff val="6324"/>
                <a:alphaOff val="0"/>
              </a:schemeClr>
            </a:lnRef>
            <a:fillRef idx="3">
              <a:schemeClr val="accent2">
                <a:hueOff val="-2507671"/>
                <a:satOff val="-9959"/>
                <a:lumOff val="6324"/>
                <a:alphaOff val="0"/>
              </a:schemeClr>
            </a:fillRef>
            <a:effectRef idx="3">
              <a:schemeClr val="accent2">
                <a:hueOff val="-2507671"/>
                <a:satOff val="-9959"/>
                <a:lumOff val="6324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Шеврон 28"/>
            <p:cNvSpPr/>
            <p:nvPr/>
          </p:nvSpPr>
          <p:spPr>
            <a:xfrm>
              <a:off x="4503741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2674849"/>
                <a:satOff val="-10623"/>
                <a:lumOff val="6746"/>
                <a:alphaOff val="0"/>
              </a:schemeClr>
            </a:lnRef>
            <a:fillRef idx="3">
              <a:schemeClr val="accent2">
                <a:hueOff val="-2674849"/>
                <a:satOff val="-10623"/>
                <a:lumOff val="6746"/>
                <a:alphaOff val="0"/>
              </a:schemeClr>
            </a:fillRef>
            <a:effectRef idx="3">
              <a:schemeClr val="accent2">
                <a:hueOff val="-2674849"/>
                <a:satOff val="-10623"/>
                <a:lumOff val="674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0" name="Шеврон 29"/>
            <p:cNvSpPr/>
            <p:nvPr/>
          </p:nvSpPr>
          <p:spPr>
            <a:xfrm>
              <a:off x="5396943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2842027"/>
                <a:satOff val="-11287"/>
                <a:lumOff val="7167"/>
                <a:alphaOff val="0"/>
              </a:schemeClr>
            </a:lnRef>
            <a:fillRef idx="3">
              <a:schemeClr val="accent2">
                <a:hueOff val="-2842027"/>
                <a:satOff val="-11287"/>
                <a:lumOff val="7167"/>
                <a:alphaOff val="0"/>
              </a:schemeClr>
            </a:fillRef>
            <a:effectRef idx="3">
              <a:schemeClr val="accent2">
                <a:hueOff val="-2842027"/>
                <a:satOff val="-11287"/>
                <a:lumOff val="716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Шеврон 30"/>
            <p:cNvSpPr/>
            <p:nvPr/>
          </p:nvSpPr>
          <p:spPr>
            <a:xfrm>
              <a:off x="6290850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3009205"/>
                <a:satOff val="-11951"/>
                <a:lumOff val="7589"/>
                <a:alphaOff val="0"/>
              </a:schemeClr>
            </a:lnRef>
            <a:fillRef idx="3">
              <a:schemeClr val="accent2">
                <a:hueOff val="-3009205"/>
                <a:satOff val="-11951"/>
                <a:lumOff val="7589"/>
                <a:alphaOff val="0"/>
              </a:schemeClr>
            </a:fillRef>
            <a:effectRef idx="3">
              <a:schemeClr val="accent2">
                <a:hueOff val="-3009205"/>
                <a:satOff val="-11951"/>
                <a:lumOff val="7589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2" name="Шеврон 31"/>
            <p:cNvSpPr/>
            <p:nvPr/>
          </p:nvSpPr>
          <p:spPr>
            <a:xfrm>
              <a:off x="7184051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3176383"/>
                <a:satOff val="-12615"/>
                <a:lumOff val="8010"/>
                <a:alphaOff val="0"/>
              </a:schemeClr>
            </a:lnRef>
            <a:fillRef idx="3">
              <a:schemeClr val="accent2">
                <a:hueOff val="-3176383"/>
                <a:satOff val="-12615"/>
                <a:lumOff val="8010"/>
                <a:alphaOff val="0"/>
              </a:schemeClr>
            </a:fillRef>
            <a:effectRef idx="3">
              <a:schemeClr val="accent2">
                <a:hueOff val="-3176383"/>
                <a:satOff val="-12615"/>
                <a:lumOff val="801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3" name="Шеврон 32"/>
            <p:cNvSpPr/>
            <p:nvPr/>
          </p:nvSpPr>
          <p:spPr>
            <a:xfrm>
              <a:off x="8077959" y="5050238"/>
              <a:ext cx="1487021" cy="1176813"/>
            </a:xfrm>
            <a:prstGeom prst="chevron">
              <a:avLst>
                <a:gd name="adj" fmla="val 70610"/>
              </a:avLst>
            </a:prstGeom>
          </p:spPr>
          <p:style>
            <a:lnRef idx="1">
              <a:schemeClr val="accent2">
                <a:hueOff val="-3343561"/>
                <a:satOff val="-13279"/>
                <a:lumOff val="8432"/>
                <a:alphaOff val="0"/>
              </a:schemeClr>
            </a:lnRef>
            <a:fillRef idx="3">
              <a:schemeClr val="accent2">
                <a:hueOff val="-3343561"/>
                <a:satOff val="-13279"/>
                <a:lumOff val="8432"/>
                <a:alphaOff val="0"/>
              </a:schemeClr>
            </a:fillRef>
            <a:effectRef idx="3">
              <a:schemeClr val="accent2">
                <a:hueOff val="-3343561"/>
                <a:satOff val="-13279"/>
                <a:lumOff val="843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4" name="Полилиния 33"/>
            <p:cNvSpPr/>
            <p:nvPr/>
          </p:nvSpPr>
          <p:spPr>
            <a:xfrm>
              <a:off x="2716633" y="5167920"/>
              <a:ext cx="6437404" cy="941450"/>
            </a:xfrm>
            <a:custGeom>
              <a:avLst/>
              <a:gdLst>
                <a:gd name="connsiteX0" fmla="*/ 0 w 6437404"/>
                <a:gd name="connsiteY0" fmla="*/ 0 h 941450"/>
                <a:gd name="connsiteX1" fmla="*/ 6437404 w 6437404"/>
                <a:gd name="connsiteY1" fmla="*/ 0 h 941450"/>
                <a:gd name="connsiteX2" fmla="*/ 6437404 w 6437404"/>
                <a:gd name="connsiteY2" fmla="*/ 941450 h 941450"/>
                <a:gd name="connsiteX3" fmla="*/ 0 w 6437404"/>
                <a:gd name="connsiteY3" fmla="*/ 941450 h 941450"/>
                <a:gd name="connsiteX4" fmla="*/ 0 w 6437404"/>
                <a:gd name="connsiteY4" fmla="*/ 0 h 94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437404" h="941450">
                  <a:moveTo>
                    <a:pt x="0" y="0"/>
                  </a:moveTo>
                  <a:lnTo>
                    <a:pt x="6437404" y="0"/>
                  </a:lnTo>
                  <a:lnTo>
                    <a:pt x="6437404" y="941450"/>
                  </a:lnTo>
                  <a:lnTo>
                    <a:pt x="0" y="941450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1">
              <a:schemeClr val="accent2">
                <a:hueOff val="-3343561"/>
                <a:satOff val="-13279"/>
                <a:lumOff val="8432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2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40640" tIns="40640" rIns="40640" bIns="4064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800" kern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Педагоги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мають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бути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підготовлені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роботи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з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усіма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членами </a:t>
              </a:r>
              <a:r>
                <a:rPr lang="ru-RU" sz="2800" kern="1200" dirty="0" err="1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родини</a:t>
              </a:r>
              <a:r>
                <a:rPr lang="ru-RU" sz="2800" kern="1200" dirty="0" smtClean="0">
                  <a:solidFill>
                    <a:schemeClr val="tx2">
                      <a:lumMod val="75000"/>
                    </a:schemeClr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en-US" sz="2800" kern="1200" dirty="0" smtClean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 smtClean="0"/>
            </a:p>
            <a:p>
              <a:pPr lvl="0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600" kern="1200" dirty="0"/>
            </a:p>
          </p:txBody>
        </p:sp>
      </p:grpSp>
    </p:spTree>
    <p:extLst>
      <p:ext uri="{BB962C8B-B14F-4D97-AF65-F5344CB8AC3E}">
        <p14:creationId xmlns:p14="http://schemas.microsoft.com/office/powerpoint/2010/main" val="1697764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779818" y="4588823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41663" y="124691"/>
            <a:ext cx="10508673" cy="954107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Водночас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і батьки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готовими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школою. Доведено: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7763" y="1329536"/>
            <a:ext cx="10044546" cy="954107"/>
          </a:xfrm>
          <a:prstGeom prst="rect">
            <a:avLst/>
          </a:prstGeom>
          <a:solidFill>
            <a:schemeClr val="bg2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беруть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участь в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освіті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своїх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коли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переконані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залученими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цієї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важливої</a:t>
            </a:r>
            <a:r>
              <a:rPr lang="ru-RU" sz="2800" i="1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endParaRPr lang="ru-RU" sz="2800" i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17763" y="3034294"/>
            <a:ext cx="8458202" cy="954107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txBody>
          <a:bodyPr wrap="square">
            <a:spAutoFit/>
          </a:bodyPr>
          <a:lstStyle/>
          <a:p>
            <a:r>
              <a:rPr lang="ru-RU" sz="2800" i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sz="28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відчувають</a:t>
            </a:r>
            <a:r>
              <a:rPr lang="ru-RU" sz="28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28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корисними</a:t>
            </a:r>
            <a:r>
              <a:rPr lang="ru-RU" sz="28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28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endParaRPr lang="ru-RU" sz="2800" i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32908" y="4739052"/>
            <a:ext cx="8548255" cy="1077218"/>
          </a:xfrm>
          <a:prstGeom prst="rect">
            <a:avLst/>
          </a:prstGeom>
          <a:solidFill>
            <a:schemeClr val="bg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ru-RU" sz="3200" i="1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Коли </a:t>
            </a:r>
            <a:r>
              <a:rPr lang="ru-RU" sz="32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усвідомлюють</a:t>
            </a:r>
            <a:r>
              <a:rPr lang="ru-RU" sz="32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школа </a:t>
            </a:r>
            <a:r>
              <a:rPr lang="ru-RU" sz="32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спонукає</a:t>
            </a:r>
            <a:r>
              <a:rPr lang="ru-RU" sz="32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3200" i="1" dirty="0" err="1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3200" i="1" dirty="0">
                <a:solidFill>
                  <a:schemeClr val="bg2">
                    <a:lumMod val="40000"/>
                    <a:lumOff val="6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i="1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170" name="Picture 2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9248" y="1962504"/>
            <a:ext cx="3321916" cy="18982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617181"/>
            <a:ext cx="3529734" cy="1985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5991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3963" y="113483"/>
            <a:ext cx="11873346" cy="3539430"/>
          </a:xfrm>
          <a:prstGeom prst="rect">
            <a:avLst/>
          </a:prstGeom>
          <a:solidFill>
            <a:schemeClr val="bg2">
              <a:lumMod val="40000"/>
              <a:lumOff val="6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en-US" sz="32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усвідомленні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батьками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ролі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власної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ефективності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Так,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наприклад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ступінь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задоволення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включенням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загальноосвітній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простір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безпосередньо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пов'язаний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розумінням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школою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особливостей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порушень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потреб, 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також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мірою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здійснення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пристосувань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середовища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з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готовністю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батьками</a:t>
            </a:r>
            <a:r>
              <a:rPr lang="en-US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52666" y="4100936"/>
            <a:ext cx="3806825" cy="251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043" y="4100935"/>
            <a:ext cx="4407130" cy="251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00934"/>
            <a:ext cx="3211080" cy="25183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332555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117101" y="578162"/>
            <a:ext cx="10016837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b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закладах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можуть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використовуватися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практики,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орієнтованої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b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сім'ю</a:t>
            </a:r>
            <a:r>
              <a:rPr lang="ru-RU" sz="2800" b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/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Сім'ю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вважати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основним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одержувачем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Надаючи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треба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враховувати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потреби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всіх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займаються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освітою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доглядом за нею.</a:t>
            </a:r>
          </a:p>
        </p:txBody>
      </p:sp>
      <p:pic>
        <p:nvPicPr>
          <p:cNvPr id="2050" name="Picture 2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673" y="3255818"/>
            <a:ext cx="4531301" cy="3398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0909" y="3255818"/>
            <a:ext cx="4553029" cy="33880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6594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01783" y="214307"/>
            <a:ext cx="10945090" cy="193899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підтримувати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шанувати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приймаються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родиною.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Другий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принцип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визнає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важливість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пропонує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фахівцям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розглядати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її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як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найважливіших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учасників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освітньої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команди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головних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людей,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котрі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відповідають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ухвалення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рішень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стосовно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їхньої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піклування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неї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35527" y="4965128"/>
            <a:ext cx="11471564" cy="1815882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Діапазон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бути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дуже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широким: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учителями для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вирішення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конкретних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проблем - до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батьківських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радах,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працюючи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спільно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педагогічним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персоналом,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приймати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рішення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щодо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закладу.</a:t>
            </a:r>
          </a:p>
        </p:txBody>
      </p:sp>
      <p:pic>
        <p:nvPicPr>
          <p:cNvPr id="1026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7163" y="2087510"/>
            <a:ext cx="3283528" cy="2877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5363" y="2184290"/>
            <a:ext cx="3574069" cy="2681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9352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3963" y="410859"/>
            <a:ext cx="5458692" cy="5509200"/>
          </a:xfrm>
          <a:prstGeom prst="rect">
            <a:avLst/>
          </a:prstGeom>
          <a:solidFill>
            <a:schemeClr val="bg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>
            <a:spAutoFit/>
          </a:bodyPr>
          <a:lstStyle/>
          <a:p>
            <a:pPr algn="just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надавати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широкий спектр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покликаних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поліпшити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функціонування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родини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Необхідно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зважати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особливості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кожної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забезпечувати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доступ до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офіційних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медичних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і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суспільних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бібліотеки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місця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відпочинку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тощо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</p:txBody>
      </p:sp>
      <p:pic>
        <p:nvPicPr>
          <p:cNvPr id="2050" name="Picture 2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6432" y="1125376"/>
            <a:ext cx="6117750" cy="40801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7502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93962" y="1748320"/>
            <a:ext cx="11998037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200" b="1" i="1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Батьки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проводять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своїми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найбільше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часу і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знають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краще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інших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Можна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сказати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-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стосуються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їхніх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Педагоги ж -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експерти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питань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розвитку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цілому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Коли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вчителі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батьки активно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співпрацюють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їхні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знання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ресурси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подвоюються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справляє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загальний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позитивний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вплив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розвиток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i="1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3200" b="1" i="1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3074" name="Picture 2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2895600" cy="1724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7019" y="4811857"/>
            <a:ext cx="3144982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7744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24945" y="210312"/>
            <a:ext cx="10974100" cy="1077218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педагогів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сім'ями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варто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врахувати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наступні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47635" y="1359128"/>
            <a:ext cx="9618339" cy="58477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Чітко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й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послідовно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наголошувати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цінності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147635" y="2305982"/>
            <a:ext cx="9573530" cy="584775"/>
          </a:xfrm>
          <a:prstGeom prst="rect">
            <a:avLst/>
          </a:prstGeom>
          <a:ln/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Ставити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себе на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місце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200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47635" y="3306868"/>
            <a:ext cx="961834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Поглиблювати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своє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розуміння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культурної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різноманітності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8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147635" y="4173553"/>
            <a:ext cx="9573530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Уміти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бачити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індивідуальність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боріться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стереотипами</a:t>
            </a:r>
            <a:endParaRPr lang="ru-RU" sz="2800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102826" y="4983046"/>
            <a:ext cx="9618339" cy="523220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Наполегливо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працювати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над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партнерств. </a:t>
            </a:r>
            <a:endParaRPr lang="ru-RU" sz="2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147635" y="5855385"/>
            <a:ext cx="9618339" cy="461665"/>
          </a:xfrm>
          <a:prstGeom prst="rect">
            <a:avLst/>
          </a:prstGeom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Виявляти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зацікавленість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мети,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визначеної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батьками для </a:t>
            </a:r>
            <a:r>
              <a:rPr lang="ru-RU" sz="24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дитини</a:t>
            </a:r>
            <a:r>
              <a:rPr lang="ru-RU" sz="24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3502640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1180376"/>
            <a:ext cx="6428509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Один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найефективніших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способів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навчально-виховного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процесу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запросити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класу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дає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змогу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ознайомитися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із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сучасними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стратегіями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роботи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вони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потім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зможуть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вдома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Деякі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батьки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охоче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приєднуються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 занять з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дітьми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для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цього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потрібна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певна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допомога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Працівники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скеровувати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ефективно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їхню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присутність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4098" name="Picture 2" descr="ÐÐ°ÑÑÐ¸Ð½ÐºÐ¸ Ð¿Ð¾ Ð·Ð°Ð¿ÑÐ¾ÑÑ ÐÐÐÐÐ®ÐÐÐ¯ Ð´ÑÑÐ¸ ÑÐ° Ð±Ð°ÑÑÐºÐ¸Ð¸ Ñ ÑÐºÐ¾Ð»Ñ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9345" y="1798493"/>
            <a:ext cx="5652655" cy="37684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135092" y="0"/>
            <a:ext cx="50569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Залучення</a:t>
            </a:r>
            <a:r>
              <a:rPr lang="ru-RU" sz="4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8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</a:t>
            </a:r>
            <a:r>
              <a:rPr lang="uk-UA" sz="48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ів</a:t>
            </a:r>
            <a:r>
              <a:rPr lang="uk-UA" sz="4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0138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720436" y="803564"/>
            <a:ext cx="10460182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2800" dirty="0" err="1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Зустрічаючи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родин у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учитель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вручати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їм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персональні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листи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конкретними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вказівками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щоб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витрачати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час на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пояснення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Важливо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забувати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той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інший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спосіб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висловлювати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вдячність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членам родин,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допомагають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налагоджувати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успішну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роботу у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класі</a:t>
            </a:r>
            <a:r>
              <a:rPr lang="ru-RU" sz="2800" dirty="0" smtClean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 smtClean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122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3997" y="3072988"/>
            <a:ext cx="7088003" cy="380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72988"/>
            <a:ext cx="6414655" cy="37850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4281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0" y="458505"/>
            <a:ext cx="12095018" cy="138499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школах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як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опиратися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graphicFrame>
        <p:nvGraphicFramePr>
          <p:cNvPr id="7" name="Схема 6"/>
          <p:cNvGraphicFramePr/>
          <p:nvPr>
            <p:extLst>
              <p:ext uri="{D42A27DB-BD31-4B8C-83A1-F6EECF244321}">
                <p14:modId xmlns:p14="http://schemas.microsoft.com/office/powerpoint/2010/main" val="1462600694"/>
              </p:ext>
            </p:extLst>
          </p:nvPr>
        </p:nvGraphicFramePr>
        <p:xfrm>
          <a:off x="96982" y="1982045"/>
          <a:ext cx="12095018" cy="4995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593190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4" name="Группа 3"/>
          <p:cNvGrpSpPr/>
          <p:nvPr/>
        </p:nvGrpSpPr>
        <p:grpSpPr>
          <a:xfrm>
            <a:off x="3315849" y="5144185"/>
            <a:ext cx="4968190" cy="1704633"/>
            <a:chOff x="153174" y="3108837"/>
            <a:chExt cx="2766786" cy="1704633"/>
          </a:xfrm>
        </p:grpSpPr>
        <p:sp>
          <p:nvSpPr>
            <p:cNvPr id="5" name="Прямоугольник 4"/>
            <p:cNvSpPr/>
            <p:nvPr/>
          </p:nvSpPr>
          <p:spPr>
            <a:xfrm>
              <a:off x="200353" y="3108837"/>
              <a:ext cx="2719607" cy="1631764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" name="TextBox 5"/>
            <p:cNvSpPr txBox="1"/>
            <p:nvPr/>
          </p:nvSpPr>
          <p:spPr>
            <a:xfrm>
              <a:off x="153174" y="3181706"/>
              <a:ext cx="2719607" cy="163176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озуміння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й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урахування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потреб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дітей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час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розробки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навчальних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інших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програм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 dirty="0"/>
            </a:p>
          </p:txBody>
        </p:sp>
      </p:grpSp>
      <p:grpSp>
        <p:nvGrpSpPr>
          <p:cNvPr id="7" name="Группа 6"/>
          <p:cNvGrpSpPr/>
          <p:nvPr/>
        </p:nvGrpSpPr>
        <p:grpSpPr>
          <a:xfrm>
            <a:off x="-2" y="2259547"/>
            <a:ext cx="3283528" cy="2450997"/>
            <a:chOff x="3542" y="3123307"/>
            <a:chExt cx="2811147" cy="1692789"/>
          </a:xfrm>
        </p:grpSpPr>
        <p:sp>
          <p:nvSpPr>
            <p:cNvPr id="8" name="Прямоугольник 7"/>
            <p:cNvSpPr/>
            <p:nvPr/>
          </p:nvSpPr>
          <p:spPr>
            <a:xfrm>
              <a:off x="3543" y="3129408"/>
              <a:ext cx="2811146" cy="1686688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9" name="TextBox 8"/>
            <p:cNvSpPr txBox="1"/>
            <p:nvPr/>
          </p:nvSpPr>
          <p:spPr>
            <a:xfrm>
              <a:off x="3542" y="3123307"/>
              <a:ext cx="2811146" cy="1686688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9530" tIns="49530" rIns="49530" bIns="4953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егулярний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обмін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з батьками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повною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неупередженою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інформацією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стосовно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їхніх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дітей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</a:p>
            <a:p>
              <a:pPr lvl="0"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1300" kern="1200" dirty="0"/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4180139" y="2049978"/>
            <a:ext cx="3831097" cy="2660566"/>
            <a:chOff x="1209500" y="3028898"/>
            <a:chExt cx="3132122" cy="1962541"/>
          </a:xfrm>
        </p:grpSpPr>
        <p:sp>
          <p:nvSpPr>
            <p:cNvPr id="11" name="Прямоугольник 10"/>
            <p:cNvSpPr/>
            <p:nvPr/>
          </p:nvSpPr>
          <p:spPr>
            <a:xfrm>
              <a:off x="1209501" y="3177186"/>
              <a:ext cx="3023754" cy="1814252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2" name="TextBox 11"/>
            <p:cNvSpPr txBox="1"/>
            <p:nvPr/>
          </p:nvSpPr>
          <p:spPr>
            <a:xfrm>
              <a:off x="1209500" y="3028898"/>
              <a:ext cx="3132122" cy="196254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аохочення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і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створення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умов для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взаємної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підтримки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батьків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</a:t>
              </a:r>
              <a:endParaRPr lang="ru-RU" sz="2400" kern="12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8622142" y="2300547"/>
            <a:ext cx="3375893" cy="2409997"/>
            <a:chOff x="2839577" y="3144203"/>
            <a:chExt cx="3023754" cy="1814252"/>
          </a:xfrm>
        </p:grpSpPr>
        <p:sp>
          <p:nvSpPr>
            <p:cNvPr id="14" name="Прямоугольник 13"/>
            <p:cNvSpPr/>
            <p:nvPr/>
          </p:nvSpPr>
          <p:spPr>
            <a:xfrm>
              <a:off x="2839577" y="3144203"/>
              <a:ext cx="3023754" cy="1814252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TextBox 14"/>
            <p:cNvSpPr txBox="1"/>
            <p:nvPr/>
          </p:nvSpPr>
          <p:spPr>
            <a:xfrm>
              <a:off x="2839577" y="3144203"/>
              <a:ext cx="3023754" cy="181425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3340" tIns="53340" rIns="53340" bIns="53340" numCol="1" spcCol="1270" anchor="ctr" anchorCtr="0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ru-RU" sz="2400" dirty="0" err="1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озуміння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унікальності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кожної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сім'ї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повага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до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різних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методів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навчання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та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виховання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дітей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,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що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r>
                <a:rPr lang="ru-RU" sz="2400" kern="1200" dirty="0" err="1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застосовуються</a:t>
              </a:r>
              <a:r>
                <a:rPr lang="ru-RU" sz="2400" kern="1200" dirty="0" smtClean="0">
                  <a:solidFill>
                    <a:schemeClr val="bg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батьками.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ru-RU" sz="1400" kern="1200" dirty="0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48179" y="641750"/>
            <a:ext cx="12095018" cy="1384995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Отже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у школах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мають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визнавати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батьків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дітей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особливими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освітніми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потребами як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партнерів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опиратися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педагогічної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діяльності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орієнтованої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інтереси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сім'ї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а </a:t>
            </a:r>
            <a:r>
              <a:rPr lang="ru-RU" sz="2800" dirty="0" err="1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саме</a:t>
            </a:r>
            <a:r>
              <a:rPr lang="ru-RU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0050893" y="-72667"/>
            <a:ext cx="20923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uk-UA" sz="36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</a:t>
            </a:r>
            <a:endParaRPr lang="ru-RU" sz="36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29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uk-UA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4" name="Овал 3"/>
          <p:cNvSpPr/>
          <p:nvPr/>
        </p:nvSpPr>
        <p:spPr>
          <a:xfrm>
            <a:off x="166254" y="83561"/>
            <a:ext cx="3671455" cy="328352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Захист прав  та законних інтересів здобувача освіти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8201890" y="48925"/>
            <a:ext cx="3671455" cy="3283526"/>
          </a:xfrm>
          <a:prstGeom prst="ellipse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Обирати заклад освіти, освітню програму, вид і форми здобуття відповідної освіти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4184072" y="1358179"/>
            <a:ext cx="3671455" cy="328352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8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Права батьків здобувачів освіти</a:t>
            </a:r>
            <a:endParaRPr lang="ru-RU" sz="28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512617" y="3502024"/>
            <a:ext cx="3671455" cy="3283526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 участь  у громадському самоврядуванні закладу освіти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7886699" y="3467388"/>
            <a:ext cx="3671455" cy="3283526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Завчасно отримувати інформацію про заходи, що стосуються дитини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89891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415636" y="2618942"/>
            <a:ext cx="3671455" cy="3283526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Брати участь у розробці ІПР,  індивідуальної програми навчання</a:t>
            </a:r>
            <a:r>
              <a:rPr lang="uk-UA" dirty="0" smtClean="0"/>
              <a:t>.</a:t>
            </a:r>
            <a:endParaRPr lang="ru-RU" dirty="0"/>
          </a:p>
        </p:txBody>
      </p:sp>
      <p:sp>
        <p:nvSpPr>
          <p:cNvPr id="3" name="Овал 2"/>
          <p:cNvSpPr/>
          <p:nvPr/>
        </p:nvSpPr>
        <p:spPr>
          <a:xfrm>
            <a:off x="7800108" y="0"/>
            <a:ext cx="3671455" cy="328352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Отримувати інформацію про діяльність закладу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3671455" y="0"/>
            <a:ext cx="3671455" cy="3283526"/>
          </a:xfrm>
          <a:prstGeom prst="ellipse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Результати навчання своїх дітей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959925" y="3366652"/>
            <a:ext cx="3671455" cy="3283526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Бути обраним до органів громадського самоврядування закладу освіти 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66622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066800" y="235527"/>
            <a:ext cx="97258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 </a:t>
            </a:r>
            <a:r>
              <a:rPr lang="uk-UA" dirty="0" smtClean="0"/>
              <a:t>             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Шляхи згоди спільної мети між    </a:t>
            </a:r>
          </a:p>
          <a:p>
            <a:r>
              <a:rPr lang="uk-UA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батьками  дітей з ООП та     </a:t>
            </a:r>
          </a:p>
          <a:p>
            <a:r>
              <a:rPr lang="uk-UA" sz="4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педагогами.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Блок-схема: перфолента 1"/>
          <p:cNvSpPr/>
          <p:nvPr/>
        </p:nvSpPr>
        <p:spPr>
          <a:xfrm>
            <a:off x="872836" y="2174519"/>
            <a:ext cx="3796145" cy="1866452"/>
          </a:xfrm>
          <a:prstGeom prst="flowChartPunchedTap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Формування адекватних взаємостосунків 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Блок-схема: перфолента 8"/>
          <p:cNvSpPr/>
          <p:nvPr/>
        </p:nvSpPr>
        <p:spPr>
          <a:xfrm>
            <a:off x="6836229" y="1485865"/>
            <a:ext cx="4150427" cy="1924992"/>
          </a:xfrm>
          <a:prstGeom prst="flowChartPunchedTap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Інформування батьків про потенційні можливості дитини</a:t>
            </a:r>
            <a:endParaRPr lang="ru-RU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Блок-схема: перфолента 9"/>
          <p:cNvSpPr/>
          <p:nvPr/>
        </p:nvSpPr>
        <p:spPr>
          <a:xfrm>
            <a:off x="6096000" y="3643085"/>
            <a:ext cx="4383314" cy="2090058"/>
          </a:xfrm>
          <a:prstGeom prst="flowChartPunchedTap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Навчити батьків прийомів організації навчальної діяльності дитини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Блок-схема: перфолента 10"/>
          <p:cNvSpPr/>
          <p:nvPr/>
        </p:nvSpPr>
        <p:spPr>
          <a:xfrm>
            <a:off x="1129144" y="4493430"/>
            <a:ext cx="4357256" cy="2139599"/>
          </a:xfrm>
          <a:prstGeom prst="flowChartPunchedTap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Створення умов для активної участі батьків у вихованні та навчанні дитини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1159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82436" y="682171"/>
            <a:ext cx="980967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Фактори, що сприяють співпраці навчального закладу та батьків</a:t>
            </a:r>
            <a:endParaRPr lang="ru-RU" sz="40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207818" y="2223305"/>
            <a:ext cx="4059382" cy="2708913"/>
          </a:xfrm>
          <a:prstGeom prst="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sz="2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Сприятлива атмосфера, між педагогічним колективом і батьками</a:t>
            </a:r>
            <a:endParaRPr lang="ru-RU" sz="2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4267200" y="2005610"/>
            <a:ext cx="4253346" cy="2801917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sz="23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Постійне двостороннє спілкування між родиною дитини і школою</a:t>
            </a:r>
            <a:endParaRPr lang="ru-RU" sz="23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трелка вправо 8"/>
          <p:cNvSpPr/>
          <p:nvPr/>
        </p:nvSpPr>
        <p:spPr>
          <a:xfrm>
            <a:off x="8395855" y="2223305"/>
            <a:ext cx="3796145" cy="2708913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uk-UA" sz="2400" b="1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Сприйняття батьків як колег</a:t>
            </a:r>
            <a:endParaRPr lang="ru-RU" sz="2400" b="1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549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0321" y="-434429"/>
            <a:ext cx="10364451" cy="1596177"/>
          </a:xfrm>
        </p:spPr>
        <p:txBody>
          <a:bodyPr/>
          <a:lstStyle/>
          <a:p>
            <a:r>
              <a:rPr lang="uk-UA" dirty="0" smtClean="0">
                <a:solidFill>
                  <a:schemeClr val="tx2">
                    <a:lumMod val="50000"/>
                  </a:schemeClr>
                </a:solidFill>
              </a:rPr>
              <a:t>Використані джерела:</a:t>
            </a:r>
            <a:endParaRPr lang="ru-RU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sz="quarter" idx="13"/>
          </p:nvPr>
        </p:nvSpPr>
        <p:spPr>
          <a:xfrm>
            <a:off x="913774" y="1064765"/>
            <a:ext cx="11278226" cy="4975817"/>
          </a:xfrm>
        </p:spPr>
        <p:txBody>
          <a:bodyPr>
            <a:normAutofit fontScale="55000" lnSpcReduction="20000"/>
          </a:bodyPr>
          <a:lstStyle/>
          <a:p>
            <a:pPr marL="742950" lvl="0" indent="-742950">
              <a:lnSpc>
                <a:spcPct val="17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Інклюзія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та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інклюзивна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освіта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en-US" sz="4400" cap="none" dirty="0" smtClean="0">
                <a:hlinkClick r:id="rId2"/>
              </a:rPr>
              <a:t>Https://inklyuzivna-osvita.Webnode.Com.Ua</a:t>
            </a:r>
            <a:endParaRPr lang="uk-UA" sz="4400" cap="none" dirty="0" smtClean="0"/>
          </a:p>
          <a:p>
            <a:pPr marL="742950" lvl="0" indent="-742950">
              <a:lnSpc>
                <a:spcPct val="17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uk-UA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Переваги інклюзивної освіти для батьків.-</a:t>
            </a:r>
            <a:r>
              <a:rPr lang="en-US" sz="4400" cap="none" dirty="0" smtClean="0">
                <a:hlinkClick r:id="rId3"/>
              </a:rPr>
              <a:t>Https://www.Slideshare.Net</a:t>
            </a:r>
            <a:endParaRPr lang="uk-UA" sz="3600" cap="none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7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педагогів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практика,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орієнтована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сім'ю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-</a:t>
            </a:r>
            <a:r>
              <a:rPr lang="en-US" sz="4400" cap="none" dirty="0" smtClean="0">
                <a:hlinkClick r:id="rId4"/>
              </a:rPr>
              <a:t>Https://naurok.Com.Ua</a:t>
            </a:r>
            <a:endParaRPr lang="uk-UA" sz="4400" cap="none" dirty="0" smtClean="0"/>
          </a:p>
          <a:p>
            <a:pPr marL="742950" indent="-742950">
              <a:lnSpc>
                <a:spcPct val="17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освітніх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закладах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використовуються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три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принципи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практики.-</a:t>
            </a:r>
            <a:r>
              <a:rPr lang="en-US" sz="4400" cap="none" dirty="0" smtClean="0">
                <a:hlinkClick r:id="rId5"/>
              </a:rPr>
              <a:t>Https://sites.Google.Com</a:t>
            </a:r>
            <a:endParaRPr lang="uk-UA" sz="4400" cap="none" dirty="0" smtClean="0"/>
          </a:p>
          <a:p>
            <a:pPr marL="742950" lvl="0" indent="-742950">
              <a:lnSpc>
                <a:spcPct val="17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успішної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взаємодії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педагогів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сім'ями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cap="none" dirty="0" err="1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рекомендації</a:t>
            </a:r>
            <a:r>
              <a:rPr lang="ru-RU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.-</a:t>
            </a:r>
            <a:r>
              <a:rPr lang="en-US" sz="4400" cap="none" dirty="0" smtClean="0">
                <a:hlinkClick r:id="rId6"/>
              </a:rPr>
              <a:t>Https://otherreferats.Allbest.Ru</a:t>
            </a:r>
            <a:endParaRPr lang="ru-RU" sz="3600" cap="none" dirty="0" smtClean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indent="-742950">
              <a:lnSpc>
                <a:spcPct val="170000"/>
              </a:lnSpc>
              <a:spcBef>
                <a:spcPts val="0"/>
              </a:spcBef>
              <a:buClrTx/>
              <a:buFont typeface="+mj-lt"/>
              <a:buAutoNum type="arabicPeriod"/>
            </a:pPr>
            <a:r>
              <a:rPr lang="uk-UA" sz="3600" cap="none" dirty="0" smtClean="0">
                <a:solidFill>
                  <a:schemeClr val="tx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Висновок.-</a:t>
            </a:r>
            <a:r>
              <a:rPr lang="en-US" sz="4400" cap="none" dirty="0" smtClean="0">
                <a:hlinkClick r:id="rId7"/>
              </a:rPr>
              <a:t>Https://www.Google.Com</a:t>
            </a:r>
            <a:r>
              <a:rPr lang="uk-UA" sz="3600" b="1" cap="none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uk-UA" sz="3600" b="1" cap="none" dirty="0">
                <a:solidFill>
                  <a:schemeClr val="tx2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600" b="1" i="1" cap="none" dirty="0" smtClean="0">
              <a:solidFill>
                <a:srgbClr val="27537E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0" indent="-742950">
              <a:lnSpc>
                <a:spcPct val="100000"/>
              </a:lnSpc>
              <a:spcBef>
                <a:spcPts val="0"/>
              </a:spcBef>
              <a:buClrTx/>
              <a:buFont typeface="+mj-lt"/>
              <a:buAutoNum type="arabicPeriod"/>
            </a:pPr>
            <a:endParaRPr lang="ru-RU" sz="3600" b="1" i="1" cap="none" dirty="0" smtClean="0">
              <a:solidFill>
                <a:srgbClr val="27537E">
                  <a:lumMod val="50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ClrTx/>
              <a:buNone/>
            </a:pPr>
            <a:endParaRPr lang="ru-RU" b="1" i="1" dirty="0">
              <a:solidFill>
                <a:schemeClr val="tx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610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325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1" y="947738"/>
            <a:ext cx="9111916" cy="5218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298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31638" y="260648"/>
            <a:ext cx="6240693" cy="4308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22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Список літератури:</a:t>
            </a:r>
            <a:endParaRPr lang="ru-RU" sz="22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5427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15" y="1064547"/>
            <a:ext cx="9644312" cy="4752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58879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1800" y="238125"/>
            <a:ext cx="11328400" cy="1436688"/>
          </a:xfrm>
        </p:spPr>
        <p:txBody>
          <a:bodyPr/>
          <a:lstStyle/>
          <a:p>
            <a:pPr algn="ctr">
              <a:defRPr/>
            </a:pPr>
            <a:r>
              <a:rPr lang="uk-UA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 descr="SHHo-tam-u-susidiv.-Dosvid-inklyuzyvnoi-osvity-v-Polshhi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7526" y="1657885"/>
            <a:ext cx="9810572" cy="42728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088632935"/>
      </p:ext>
    </p:extLst>
  </p:cSld>
  <p:clrMapOvr>
    <a:masterClrMapping/>
  </p:clrMapOvr>
</p:sld>
</file>

<file path=ppt/theme/theme1.xml><?xml version="1.0" encoding="utf-8"?>
<a:theme xmlns:a="http://schemas.openxmlformats.org/drawingml/2006/main" name="Капля">
  <a:themeElements>
    <a:clrScheme name="Капля">
      <a:dk1>
        <a:sysClr val="windowText" lastClr="000000"/>
      </a:dk1>
      <a:lt1>
        <a:sysClr val="window" lastClr="FFFFFF"/>
      </a:lt1>
      <a:dk2>
        <a:srgbClr val="27537E"/>
      </a:dk2>
      <a:lt2>
        <a:srgbClr val="AABED7"/>
      </a:lt2>
      <a:accent1>
        <a:srgbClr val="E34B7A"/>
      </a:accent1>
      <a:accent2>
        <a:srgbClr val="AC339A"/>
      </a:accent2>
      <a:accent3>
        <a:srgbClr val="6953B7"/>
      </a:accent3>
      <a:accent4>
        <a:srgbClr val="1D7EAB"/>
      </a:accent4>
      <a:accent5>
        <a:srgbClr val="43AFD6"/>
      </a:accent5>
      <a:accent6>
        <a:srgbClr val="DE85E1"/>
      </a:accent6>
      <a:hlink>
        <a:srgbClr val="ED87A6"/>
      </a:hlink>
      <a:folHlink>
        <a:srgbClr val="C99EAC"/>
      </a:folHlink>
    </a:clrScheme>
    <a:fontScheme name="Капля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Капля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8000"/>
                <a:shade val="100000"/>
                <a:hueMod val="136000"/>
                <a:satMod val="160000"/>
                <a:lumMod val="105000"/>
              </a:schemeClr>
            </a:gs>
            <a:gs pos="100000">
              <a:schemeClr val="phClr">
                <a:shade val="92000"/>
                <a:satMod val="170000"/>
                <a:lumMod val="96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C71B277C-C29A-4BA0-A7BA-43502DF21AB3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Капля</Template>
  <TotalTime>421</TotalTime>
  <Words>956</Words>
  <Application>Microsoft Office PowerPoint</Application>
  <PresentationFormat>Произвольный</PresentationFormat>
  <Paragraphs>121</Paragraphs>
  <Slides>29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0" baseType="lpstr">
      <vt:lpstr>Капля</vt:lpstr>
      <vt:lpstr>Презентация PowerPoint</vt:lpstr>
      <vt:lpstr>Презентация PowerPoint</vt:lpstr>
      <vt:lpstr>Всі діти рівні, всі діти різні</vt:lpstr>
      <vt:lpstr>    Активна участь батьків дітей з ООП в освітньому процесі – одна із важливих передумов інклюзивного навчання</vt:lpstr>
      <vt:lpstr>Сімейний Кодекс України  (ст.150, п. 2 п. 3) зазначено:</vt:lpstr>
      <vt:lpstr>   Закон України «Про загальну середню           освіту» (ст. 6, п.5; ст. 29, п.2)</vt:lpstr>
      <vt:lpstr>       Батьки дітей з ООП мають право:   отримувати інформацію про освітній процес; про місію навчального закладу та його переваги; ознайомитися з ІПР, графіком роботи, розкладом уроків;  отримувати інформацію  від педагогів щодо прогресу у розвитку їхньої дитини; </vt:lpstr>
      <vt:lpstr> Переваги інклюзивної освіти для батьків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Презентация PowerPoint</vt:lpstr>
      <vt:lpstr>Використані джерела:</vt:lpstr>
      <vt:lpstr>Презентация PowerPoint</vt:lpstr>
      <vt:lpstr>Презентация PowerPoint</vt:lpstr>
      <vt:lpstr>Дякую за увагу!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suvor</cp:lastModifiedBy>
  <cp:revision>23</cp:revision>
  <dcterms:created xsi:type="dcterms:W3CDTF">2019-10-01T17:34:52Z</dcterms:created>
  <dcterms:modified xsi:type="dcterms:W3CDTF">2023-11-06T10:06:38Z</dcterms:modified>
</cp:coreProperties>
</file>