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277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280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7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ризик-менеджменту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 сучасній організації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 Особливості та функції ризик-менеджменту в господарській діяльності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 Організаційно-структурна схема служби ризик-менеджменту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 Документальне забезпечення. Програма ризик-менеджменту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 Особливості ризик-менеджменту як виду управлінської діяльності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ЗК1  ·  СК1  ·  СК9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7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та функції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місце ризик-менеджменту в системі управління, захисні та оптимізаційні функції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Організаційна структура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моделі служби ризик-менеджменту, ролі та відповідальність, місце в ієрархії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Документальне забезпечення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декларація, політика, настанови, програма управління ризиками, реєстр ризиків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Програма ризик-менеджменту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програми, етапи розробки та впровадження, ресурсне забезпечення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вид управлінської діяльності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принципи, етапи процесу, інтеграція зі стратегією та операційною діяльністю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Сучасні підходи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ERM, ISO 31000, роль топменеджменту, культура ризику в організації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Чому ризик-менеджмент критичний для сучасної організації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Сучасне бізнес-середовище характеризується високою турбулентністю: геополітичні шоки, кіберзагрози, кліматичні ризики, регуляторні зміни, розриви ланцюгів постачання. Організації, які системно управляють ризиками, зберігають стійкість і здатність досягати стратегічних цілей.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33172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33172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6060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Стійкість бізнесу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Системний ризик-менеджмент дозволяє передбачати загрози, готувати сценарії реагування та мінімізувати простої й втрати.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33172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33172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6060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Якість рішень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Рішення, прийняті з урахуванням ризиків, краще збалансовані за співвідношенням «дохідність — ризик» і відповідають ризик-апетиту.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33172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33172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6060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Довіра стейкхолдерів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Інвестори, регулятори, партнери та клієнти очікують прозорої системи управління ризиками як ознаки зрілості організації.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7.1  ОСОБЛИВОСТІ ТА ФУНКЦІЇ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ризик-менеджменту в господарській діяльності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Наскрізний характер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присутні на всіх рівнях і в усіх процесах. Ризик-менеджмент не може бути «ізольованою» функцією — він інтегрується в стратегію, операції, фінанси, HR, IT.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Подвійна орієнтація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Одночасно захист від негативних наслідків і створення умов для використання можливостей (upside risk). Сучасний підхід — не лише «уникати», а й «управляти для створення вартості».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Динамічність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Ризиковий профіль організації постійно змінюється. Система має забезпечувати регулярну ідентифікацію, переоцінку та адаптацію заходів.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Залежність від культури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Формальні процедури працюють лише за наявності культури усвідомлення ризику: відкритість у повідомленні про проблеми, відсутність «покарання за погані новини».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7.1  ОСОБЛИВОСТІ ТА ФУНКЦІЇ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Функції ризик-менеджменту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Захисні функції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Зниження негативного впливу ризиків: ідентифікація загроз, оцінка ймовірності та наслідків, розробка заходів пом’якшення, страхування, резерви, плани безперервності бізнесу. Мета — зберегти активи, репутацію та здатність виконувати зобов’язання.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Оптимізаційні функції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Підвищення ймовірності досягнення цілей: виявлення можливостей, зважене прийняття ризику в межах ризик-апетиту, розподіл ресурсів на найбільш перспективні напрями, підтримка інновацій і зростання.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Координаційні та методологічні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4983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політик і процедур, єдина методологія оцінки, координація між підрозділами, навчання персоналу, забезпечення відповідності стандартам (ISO 31000, COSO ERM) і регуляторним вимогам.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7.1  ОСОБЛИВОСТІ ТА ФУНКЦІЇ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Місце ризик-менеджменту в системі управління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Стратегічний рівень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Визначення ризик-апетиту, узгодження стратегії управління ризиками зі стратегією розвитку організації, звітність перед наглядовою радою / власниками.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Тактичний рівень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політик, процедур, лімітів ризику; координація між підрозділами; моніторинг ключових індикаторів ризику (KRI).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Операційний рівень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та оцінка ризиків у бізнес-процесах, реалізація заходів реагування, фіксація подій у реєстрі ризиків, оперативна звітність.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Ризик-менеджмент пов’язаний з внутрішнім аудитом, комплаєнсом, фінансовим контролем, управлінням якістю та безперервністю бізнесу — але не замінює їх.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Моделі організації служби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Концентрована модель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функції ризик-менеджменту зосереджені в окремому спеціалізованому підрозділі. Переваги: єдина методологія, чітка відповідальність, експертиза. Недоліки: ризик «відірваності» від операцій, можливий опір лінійних підрозділів.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Розподілена модель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Функції ризик-менеджменту розподілені між існуючими підрозділами; координація — через ризик-менеджера або комітет. Переваги: близькість до процесів. Недоліки: розмита відповідальність, складність стандартизації.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Матрична / гібридна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4983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Центральний підрозділ (методологія, звітність, координація) + «власники ризиків» у бізнес-підрозділах. Найпоширеніший сучасний підхід для середніх і великих організацій.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Типова організаційно-структурна схема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09728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Наглядова рада / власники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4173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Затвердження ризик-апетиту та політики; контроль ефективності системи ризик-менеджменту; розгляд суттєвих ризиків.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10312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Виконавче керівництво (CEO / правління)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24231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відповідальність за впровадження системи; виділення ресурсів; інтеграція ризик-менеджменту в стратегію.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10896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Комітет з управління ризиками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4290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Колегіальний орган: розгляд профілю ризиків, погодження лімітів, моніторинг ключових ризиків, рекомендації керівництву.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1A2B4A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411480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Служба / підрозділ ризик-менеджменту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44348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Методологія, ідентифікація та оцінка, реєстр ризиків, звітність, координація, навчання. Підпорядкування — безпосередньо топменеджменту (для незалежності).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Власники ризиків (risk owners)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54406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Керівники бізнес-підрозділів і процесів, відповідальні за управління ризиками у своїй зоні: оцінка, заходи, моніторинг.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Ролі всередині служби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Керівник служби (CRO / Head of Risk)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ризик-менеджменту, взаємодія з топменеджментом і радою, загальна координація, звітність, розвиток команди.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Спеціаліст з оцінки ризиків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Ідентифікація, якісна та кількісна оцінка, побудова моделей, сценарії, стрес-тестування, підтримка реєстру ризиків.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Спеціаліст зі страхування / фінансування ризику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потреб у страхуванні, вибір програм, робота зі страховиками, альтернативне фінансування ризику.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Аналітик / методолог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та актуалізація методик, шаблонів, KRI; навчання; забезпечення єдності підходів у підрозділах.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7.3  ДОКУМЕНТАЛЬНЕ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Основні документи системи ризик-менеджменту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Документальне забезпечення формалізує підходи, розподіляє відповідальність і створює основу для аудиту та постійного вдосконалення. Ієрархія документів зазвичай включає політику (або декларацію), настанови (процедури) і програму управління ризиками.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Декларація / Політика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Вищий рівень: цілі, принципи, ризик-апетит, ролі топменеджменту, зобов’язання організації щодо управління ризиками.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Настанови / Процедури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Методичний рівень: як ідентифікувати, оцінювати, реагувати, моніторити; шаблони, шкали, терміни, відповідальність.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Програма управління ризиками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Операційний рівень: конкретні ризики, заходи, терміни, відповідальні, ресурси, план моніторингу на період.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7.3  ДОКУМЕНТАЛЬНЕ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Політика (декларація) з ризик-менеджменту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Мета та сфера застосування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Навіщо існує система, на які види діяльності та підрозділи поширюється, зв’язок зі стратегією організації.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 та ризик-апетит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принципи (інтегрованість, проактивність, прозорість тощо) та загальний рівень прийнятного ризику.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Ролі та відповідальність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Обов’язки наглядової ради, виконавчого керівництва, служби ризик-менеджменту, власників ризиків, усіх працівників.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Звітність і перегляд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Періодичність звітності, ескалація суттєвих ризиків, порядок перегляду та актуалізації політики.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7.3  ДОКУМЕНТАЛЬНЕ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програми ризик-менеджменту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— найбільш конкретний документ: описує виявлені ризики та методи управління ними на визначений період.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69164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8288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Перелік і класифікація ризиків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21945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Ідентифіковані ризики, категорії (стратегічні, операційні, фінансові, комплаєнс тощо), пріоритезація.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169164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18288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та прийнятність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46520" y="21945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якісної/кількісної оцінки; які ризики прийнятні, які потребують впливу.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320040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3337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Заходи та методи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3703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дії з пом’якшення, передачі, уникнення чи прийняття ризику; відповідальні; терміни.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320040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3337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Ресурси та бюджет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46520" y="3703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 заходів, потрібні компетенції, інструменти моніторингу.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70916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4846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моніторингу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94360" y="52120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KRI, періодичність перегляду, порядок ескалації, звітність.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63640" y="470916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4846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Актуалізація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46520" y="52120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і як програма переглядається (регулярно та після суттєвих подій).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7.3  ДОКУМЕНТАЛЬНЕ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Реєстр ризиків як ключовий інструмент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 ризиків — структурований перелік ідентифікованих ризиків з атрибутами: опис, категорія, ймовірність, вплив, рівень ризику, власник, поточні контроли, заплановані заходи, статус, дата перегляду. Це «жива» база даних для моніторингу та звітності.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Унікальний код, назва, опис, джерело, пов’язані процеси/цілі.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Ймовірність, вплив (фінансовий, репутаційний тощо), інтегральний рівень, тенденція.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Власник ризику, існуючі контроли, план заходів, терміни, статус виконання.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7.4  ЯК ВИД УПРАВЛІНСЬКОЇ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 як вид управлінської діяльності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Ризик-менеджмент — це не разовий проєкт і не виключно «служба з ризиків». Це безперервний управлінський процес, вбудований у цикл планування, виконання, контролю та вдосконалення діяльності організації.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48840"/>
            <a:ext cx="5669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3317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Системність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78892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Охоплює всі рівні та функції; базується на єдиних принципах і методології; узгоджений зі стратегією.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148840"/>
            <a:ext cx="5669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3317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Циклічність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78892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→ оцінка → вплив → моніторинг → перегляд. Цикл повторюється і адаптується до змін.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160520"/>
            <a:ext cx="5669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Орієнтація на рішення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80060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— покращити якість управлінських рішень, а не лише «заповнити реєстр» чи підготувати звіт.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63640" y="4160520"/>
            <a:ext cx="5669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Підзвітність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80060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Чіткий розподіл відповідальності; прозора звітність; можливість аудиту ефективності системи.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7.4  ЯК ВИД УПРАВЛІНСЬКОЇ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процесу ризик-менеджменту (ISO 31000)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Комунікація та консультування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стейкхолдерів на всіх етапах; обмін інформацією про ризики.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Встановлення контексту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Зовнішній і внутрішній контекст, цілі, критерії ризику, ризик-апетит.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Оцінювання ризиків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Ідентифікація, аналіз (ймовірність, наслідки), оцінювання (порівняння з критеріями).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Вплив на ризик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і реалізація заходів: уникнення, зменшення, передача, прийняття.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 Моніторинг і перегляд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Відстеження змін, ефективності заходів, актуалізація оцінок і планів.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 Документування та звітність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процесу, рішень, результатів; звітність для керівництва та ради.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7.4  ЯК ВИД УПРАВЛІНСЬКОЇ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 ефективного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Інтегрованість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Вбудований у всі процеси та рішення, а не існує окремо від них.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Структурованість і всеосяжність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Системний підхід, що охоплює всі суттєві ризики та рівні організації.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Адаптивність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Гнучкість до змін зовнішнього та внутрішнього середовища.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Інклюзивність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потрібних стейкхолдерів; врахування різних поглядів і знань.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Динамічність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та система управління ними постійно переглядаються.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Використання найкращої інформації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базуються на доступних даних, досвіді та експертних судженнях з урахуванням обмежень.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СУЧАСНІ ПІДХОДИ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Традиційний ризик-менеджмент vs ERM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188720"/>
            <a:ext cx="5669280" cy="466344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630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Традиційний підхід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 на окремих функціях (фінанси, страхування, охорона праці). Оцінка ризиків ізольовано. Реактивний характер. Відповідальність — у профільних спеціалістів. Обмежений зв’язок зі стратегією.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669280" cy="4663440"/>
          </a:xfrm>
          <a:prstGeom prst="roundRect">
            <a:avLst>
              <a:gd name="adj" fmla="val 1569"/>
            </a:avLst>
          </a:prstGeom>
          <a:solidFill>
            <a:srgbClr val="1A2B4A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14630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Risk Management (ERM)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37960" y="228600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Холістичний погляд на всі суттєві ризики організації. Врахування взаємозв’язків і сукупного впливу. Проактивність. Лідерство топменеджменту та ради. Прямий зв’язок зі стратегічними цілями та створенням вартості.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СУЧАСНІ ПІДХОДИ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топменеджменту та наглядової ради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Тон зверху (tone at the top)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 демонструє важливість ризик-менеджменту власною поведінкою, рішеннями та комунікацією. Без цього формальні процедури залишаються «на папері».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Ресурси та мандат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Виділення бюджету, персоналу та повноважень службі ризик-менеджменту; забезпечення її доступу до інформації та незалежності.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Ризик-апетит і стратегія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Формулювання та затвердження ризик-апетиту; перевірка, що стратегічні ініціативи узгоджені з ним.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Нагляд і ескалація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Регулярний розгляд профілю ризиків; чіткі правила ескалації критичних ризиків; оцінка ефективності системи.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СУЧАСНІ ПІДХОДИ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ризику в організації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ризику — сукупність цінностей, переконань і поведінки, що визначають, як організація ідентифікує, оцінює, обговорює та реагує на ризики. Формальна система без відповідної культури неефективна.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Ознаки здорової культури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Відкрите обговорення ризиків; відсутність покарання за повідомлення про проблеми; рішення з урахуванням ризик-апетиту; навчання та обмін досвідом.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Ознаки проблемної культури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805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Приховування негативної інформації; «героїзм» замість системності; ігнорування «незручних» ризиків; розрив між політикою і реальною поведінкою.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1945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розвивати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667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 керівництва; вбудовування критеріїв ризику в KPI; регулярні обговорення; навчання; визнання тих, хто своєчасно виявляє та ескалює ризики.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ВПРОВАДЖЕННЯ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впровадження системи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Усвідомлення та мандат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керівництва про необхідність системи; призначення відповідальних; виділення ресурсів.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1488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Діагностика поточного стану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2514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наявних практик, документів, культури; gap-аналіз відносно цільової моделі (ISO 31000 / COSO).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71600" y="31546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Розробка документів і структури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3520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процедури, програма; визначення моделі служби; призначення власників ризиків.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41605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Пілот і навчання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71600" y="4526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Запуск на окремих процесах/підрозділах; навчання персоналу; відпрацювання реєстру та звітності.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71600" y="516636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Масштабування та вбудовування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71600" y="5532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Поширення на всю організацію; інтеграція в планування, бюджетування, KPI; регулярний цикл моніторингу.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ВПРОВАДЖЕННЯ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Фактори успіху системи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 керівництва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реального мандату та ресурсів система залишається формальністю.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Простота і практичність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Методики мають бути зрозумілими для власників ризиків, а не лише для експертів.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з рішеннями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Ризик-інформація має реально впливати на стратегічні та операційні рішення.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Регулярність циклу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«раз на рік для звіту», а безперервний процес з чітким календарем.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Вимірюваність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KRI, індикатори ефективності заходів, можливість оцінити зрілість системи.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Навчання та комунікація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Постійне підвищення обізнаності; зворотний зв’язок від підрозділів.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ПОПЕРЕДЖЕННЯ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при організації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«Паперовий» ризик-менеджмент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Документи є, але рішення приймаються без урахування ризиків. Реєстр існує для аудиту, а не для управління.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Ізоляція служби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Підрозділ ризик-менеджменту не має доступу до інформації та впливу на рішення; сприймається як «контролер», а не партнер.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Надмірна складність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Занадто детальні моделі та шкали, які ніхто не використовує. Краще простіше, але реально працююче.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Ігнорування культури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 лише на процедурах без роботи з поведінкою та стимулами. Результат — формальне виконання.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елементи системи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служби, ролі, комітет, власники ризиків, підпорядкування топменеджменту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настанови/процедури, програма, реєстр ризиків, звіти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Процес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Контекст → ідентифікація → аналіз → оцінювання → вплив → моніторинг → звітність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at the top, відкритість, навчання, стимули, що підтримують усвідомлення ризику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Зв’язок зі стратегією, плануванням, KPI, внутрішнім аудитом і комплаєнсом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Постійне вдосконалення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Перегляд зрілості, актуалізація документів, адаптація до змін середовища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 — наскрізна функція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Він інтегрується в стратегію, операції та культуру організації; має захисні та оптимізаційні функції.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має забезпечувати незалежність і близькість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Гібридна модель (центральна служба + власники ризиків) і підпорядкування топменеджменту — поширена ефективна практика.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Документи формалізують систему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процедури, програма та реєстр ризиків створюють основу для відповідальності, аудиту та постійного вдосконалення.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Успіх залежить від культури та лідерства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at the top, практичність інструментів і реальний вплив на рішення важливіші за формальну складність системи.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7  ·  Особливості ризик-менеджменту в сучасній організації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2645</Words>
  <Application>Microsoft Macintosh PowerPoint</Application>
  <PresentationFormat>Широкоэкранный</PresentationFormat>
  <Paragraphs>358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7. Особливості ризик-менеджменту в сучасній організації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2026-09-02T10:53:52Z</dcterms:created>
  <dcterms:modified xsi:type="dcterms:W3CDTF">2026-09-02T11:16:49Z</dcterms:modified>
</cp:coreProperties>
</file>