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4" r:id="rId10"/>
    <p:sldId id="265" r:id="rId11"/>
    <p:sldId id="274" r:id="rId12"/>
    <p:sldId id="266" r:id="rId13"/>
    <p:sldId id="267" r:id="rId14"/>
    <p:sldId id="268" r:id="rId15"/>
    <p:sldId id="271" r:id="rId16"/>
    <p:sldId id="270" r:id="rId17"/>
    <p:sldId id="269" r:id="rId18"/>
    <p:sldId id="272" r:id="rId19"/>
    <p:sldId id="273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5"/>
    <p:restoredTop sz="94663"/>
  </p:normalViewPr>
  <p:slideViewPr>
    <p:cSldViewPr snapToGrid="0">
      <p:cViewPr>
        <p:scale>
          <a:sx n="106" d="100"/>
          <a:sy n="106" d="100"/>
        </p:scale>
        <p:origin x="4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76F9-E732-4D46-BE4D-BF171213A95D}" type="datetimeFigureOut">
              <a:rPr lang="ru-UA" smtClean="0"/>
              <a:t>10.09.2025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F0AB9-764C-9F41-ACAF-C4C822EBC7F7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1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0AB9-764C-9F41-ACAF-C4C822EBC7F7}" type="slidenum">
              <a:rPr lang="ru-UA" smtClean="0"/>
              <a:t>13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408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 СЕРЕДОВИЩЕ ПІДПРИЄМСТВА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2CD08AA-1E9F-D16A-8D47-8630972B6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067" y="349956"/>
            <a:ext cx="11619971" cy="54206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конкурентами;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і структуру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Херфіндаля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2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F5F1E2F-2789-8E08-AD42-C04D5A943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71" y="173620"/>
            <a:ext cx="11660268" cy="5596943"/>
          </a:xfrm>
        </p:spPr>
        <p:txBody>
          <a:bodyPr/>
          <a:lstStyle/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784FFF-9C4C-FB4C-C161-DF224ECF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3" y="57423"/>
            <a:ext cx="10394065" cy="68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23" y="248356"/>
            <a:ext cx="11676416" cy="552220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70% і 140%.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(П)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р):</a:t>
            </a:r>
          </a:p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FB6667-E50C-20E0-AA66-2242F2181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2928477"/>
            <a:ext cx="10822673" cy="7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0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23" y="248356"/>
            <a:ext cx="11676416" cy="552220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виробничо-господарської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складу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61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3" y="101600"/>
            <a:ext cx="11687706" cy="56689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звести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семи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рушійних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підприємств-суперників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об`єктивної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персоналу; марка/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 А. Роу).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конкурента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стратегом,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8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23" y="248356"/>
            <a:ext cx="11676416" cy="5522207"/>
          </a:xfrm>
        </p:spPr>
        <p:txBody>
          <a:bodyPr/>
          <a:lstStyle/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Азоєвим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Г.Л.: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розстановки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і/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резерву часу,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43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23" y="248356"/>
            <a:ext cx="11676416" cy="552220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асортиментно-цінова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суть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конкурента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склад,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46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23" y="248356"/>
            <a:ext cx="11676416" cy="552220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руху товару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назад,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видом транспорту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реклама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листівках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буклетах,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шоу,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друкарських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брошури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переманювання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35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23" y="248356"/>
            <a:ext cx="11676416" cy="55222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(КФУ)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один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наріжними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каменями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мінятися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фактора, а з них один-два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типи КФУ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(особливо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наукомістких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низькозатратного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фондовіддача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дешеве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розподілом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дистриб'юторів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дилерів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доставка.)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59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5322AB-129D-FA81-895F-68A0B3BD8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23" y="248356"/>
            <a:ext cx="11676416" cy="552220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маркетингом: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широта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упакування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кваліфікацією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"ноу-хау"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першокласні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"ноу-хау").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типи КФУ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себе,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увічливе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доступ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7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EE09B3-2510-B190-093C-31DBF9704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79" y="379142"/>
            <a:ext cx="11600560" cy="539142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темпами,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міжрайонне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моделями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монополістичної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56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EE09B3-2510-B190-093C-31DBF9704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79" y="379142"/>
            <a:ext cx="11600560" cy="5391422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Ана́ліз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сил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По́ртера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методика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М. Портером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Гарвардській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бізнес-школі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1979 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них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(рис. 2.1):</a:t>
            </a:r>
          </a:p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0B5CA-BDD1-A0D3-66A4-4B75E699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28" y="1517200"/>
            <a:ext cx="7037022" cy="52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EE09B3-2510-B190-093C-31DBF9704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79" y="379142"/>
            <a:ext cx="11600560" cy="539142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Методикою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Найнепривабливішою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Портером,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Модель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веде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 Портера»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Портер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для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продуктів-замінників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продуктів-замінників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замінників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зіштовхують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продуктів-замінників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продуктів-замінників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продукт-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замінник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1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EE09B3-2510-B190-093C-31DBF9704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79" y="379142"/>
            <a:ext cx="11600560" cy="5391422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входу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бар'єрів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неповоротні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кривій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гравців,реакція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уряду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солідарність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назад,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5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EE09B3-2510-B190-093C-31DBF9704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79" y="379142"/>
            <a:ext cx="11600560" cy="5391422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умов: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продуктів-замінників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нецінова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-моделях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т. д. Силами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входу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рекламу,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амбіції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сил по Портеру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умов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змовляються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бар'єр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15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EE09B3-2510-B190-093C-31DBF9704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79" y="379142"/>
            <a:ext cx="11600560" cy="5391422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конкурентного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Портера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"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квотування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участь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умов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копалин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воду, землю; патентно-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47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EE09B3-2510-B190-093C-31DBF9704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79" y="379142"/>
            <a:ext cx="11600560" cy="5391422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антимонопольного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становищем;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адміністративно-господарського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контролю; 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недобросовісна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концентрацією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58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C64E739-E227-C433-E65C-1EEC5CD14F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223" y="282222"/>
            <a:ext cx="11574816" cy="5488341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фірм-конкурентів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одним,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спокуси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зброю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заміну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віддача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вдалого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кроку.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73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2755</Words>
  <Application>Microsoft Macintosh PowerPoint</Application>
  <PresentationFormat>Широкоэкранный</PresentationFormat>
  <Paragraphs>81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Helvetica</vt:lpstr>
      <vt:lpstr>Montserrat</vt:lpstr>
      <vt:lpstr>Montserrat ExtraBold</vt:lpstr>
      <vt:lpstr>Times New Roman</vt:lpstr>
      <vt:lpstr>Тема Office</vt:lpstr>
      <vt:lpstr>  КОНКУРЕНТНЕ СЕРЕДОВИЩЕ ПІДПРИЄМСТВА    Лекція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75</cp:revision>
  <dcterms:created xsi:type="dcterms:W3CDTF">2023-01-12T09:20:21Z</dcterms:created>
  <dcterms:modified xsi:type="dcterms:W3CDTF">2025-09-10T16:50:03Z</dcterms:modified>
</cp:coreProperties>
</file>